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14" r:id="rId32"/>
  </p:sldIdLst>
  <p:sldSz cx="12192000" cy="6858000"/>
  <p:notesSz cx="6858000" cy="9144000"/>
  <p:embeddedFontLst>
    <p:embeddedFont>
      <p:font typeface="Microsoft YaHei" panose="020B0503020204020204" pitchFamily="34" charset="-122"/>
      <p:regular r:id="rId34"/>
      <p:bold r:id="rId35"/>
    </p:embeddedFont>
    <p:embeddedFont>
      <p:font typeface="Microsoft YaHei Light" panose="020B0502040204020203" pitchFamily="34" charset="-122"/>
      <p:regular r:id="rId36"/>
    </p:embeddedFont>
    <p:embeddedFont>
      <p:font typeface="Roboto" pitchFamily="2" charset="0"/>
      <p:regular r:id="rId37"/>
      <p:bold r:id="rId38"/>
      <p:italic r:id="rId39"/>
      <p:boldItalic r:id="rId40"/>
    </p:embeddedFont>
    <p:embeddedFont>
      <p:font typeface="等线" panose="02010600030101010101" pitchFamily="2" charset="-122"/>
      <p:regular r:id="rId41"/>
      <p:bold r:id="rId42"/>
    </p:embeddedFont>
    <p:embeddedFont>
      <p:font typeface="等线 Light" panose="0201060003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72" y="125"/>
      </p:cViewPr>
      <p:guideLst/>
    </p:cSldViewPr>
  </p:slideViewPr>
  <p:notesTextViewPr>
    <p:cViewPr>
      <p:scale>
        <a:sx n="1" d="1"/>
        <a:sy n="1" d="1"/>
      </p:scale>
      <p:origin x="0" y="0"/>
    </p:cViewPr>
  </p:notesText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52E3078-1421-0149-BC48-A8551600A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E8C0409-1795-5B6D-BE1A-C66D90E9BF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F2B150-5110-431C-8301-F6B004B6DF89}" type="datetimeFigureOut">
              <a:rPr lang="zh-CN" altLang="en-US" smtClean="0"/>
              <a:t>2022/6/29</a:t>
            </a:fld>
            <a:endParaRPr lang="zh-CN" altLang="en-US"/>
          </a:p>
        </p:txBody>
      </p:sp>
      <p:sp>
        <p:nvSpPr>
          <p:cNvPr id="4" name="页脚占位符 3">
            <a:extLst>
              <a:ext uri="{FF2B5EF4-FFF2-40B4-BE49-F238E27FC236}">
                <a16:creationId xmlns:a16="http://schemas.microsoft.com/office/drawing/2014/main" id="{83852D42-62E4-8181-B3CB-022C31C6AE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7BFEB0B3-19E2-BA8F-7E08-67A903BA42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4F6682-1857-4152-A578-BB79E6E8F2ED}" type="slidenum">
              <a:rPr lang="zh-CN" altLang="en-US" smtClean="0"/>
              <a:t>‹#›</a:t>
            </a:fld>
            <a:endParaRPr lang="zh-CN" altLang="en-US"/>
          </a:p>
        </p:txBody>
      </p:sp>
    </p:spTree>
    <p:extLst>
      <p:ext uri="{BB962C8B-B14F-4D97-AF65-F5344CB8AC3E}">
        <p14:creationId xmlns:p14="http://schemas.microsoft.com/office/powerpoint/2010/main" val="19202007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B06CD96-C8E2-5AE6-6E94-04D0DF795BCD}"/>
              </a:ext>
            </a:extLst>
          </p:cNvPr>
          <p:cNvSpPr/>
          <p:nvPr userDrawn="1"/>
        </p:nvSpPr>
        <p:spPr>
          <a:xfrm>
            <a:off x="-2" y="1"/>
            <a:ext cx="9956799" cy="6858000"/>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78AF732-3EBF-5120-1F76-2F8478218F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7841" y="922831"/>
            <a:ext cx="3880112" cy="4200153"/>
          </a:xfrm>
          <a:prstGeom prst="rect">
            <a:avLst/>
          </a:prstGeom>
        </p:spPr>
      </p:pic>
      <p:sp>
        <p:nvSpPr>
          <p:cNvPr id="9" name="矩形 8">
            <a:extLst>
              <a:ext uri="{FF2B5EF4-FFF2-40B4-BE49-F238E27FC236}">
                <a16:creationId xmlns:a16="http://schemas.microsoft.com/office/drawing/2014/main" id="{F3012603-07C6-57D4-57A5-B442E3B6573D}"/>
              </a:ext>
            </a:extLst>
          </p:cNvPr>
          <p:cNvSpPr/>
          <p:nvPr userDrawn="1"/>
        </p:nvSpPr>
        <p:spPr>
          <a:xfrm>
            <a:off x="0" y="5339125"/>
            <a:ext cx="12192000" cy="1518875"/>
          </a:xfrm>
          <a:prstGeom prst="rect">
            <a:avLst/>
          </a:prstGeom>
          <a:blipFill dpi="0" rotWithShape="1">
            <a:blip r:embed="rId4">
              <a:alphaModFix amt="5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375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7" name="图片 6" descr="E:\PPT\图层 1.png图层 1">
            <a:extLst>
              <a:ext uri="{FF2B5EF4-FFF2-40B4-BE49-F238E27FC236}">
                <a16:creationId xmlns:a16="http://schemas.microsoft.com/office/drawing/2014/main" id="{EB36E00A-F666-2CE3-EA99-0DBCF2D1B698}"/>
              </a:ext>
            </a:extLst>
          </p:cNvPr>
          <p:cNvPicPr>
            <a:picLocks noChangeAspect="1"/>
          </p:cNvPicPr>
          <p:nvPr userDrawn="1"/>
        </p:nvPicPr>
        <p:blipFill>
          <a:blip r:embed="rId2"/>
          <a:srcRect/>
          <a:stretch>
            <a:fillRect/>
          </a:stretch>
        </p:blipFill>
        <p:spPr>
          <a:xfrm>
            <a:off x="7562850" y="447222"/>
            <a:ext cx="4656201" cy="6714106"/>
          </a:xfrm>
          <a:prstGeom prst="rect">
            <a:avLst/>
          </a:prstGeom>
        </p:spPr>
      </p:pic>
      <p:sp>
        <p:nvSpPr>
          <p:cNvPr id="9" name="矩形 8">
            <a:extLst>
              <a:ext uri="{FF2B5EF4-FFF2-40B4-BE49-F238E27FC236}">
                <a16:creationId xmlns:a16="http://schemas.microsoft.com/office/drawing/2014/main" id="{66094EB4-8E99-DA5B-7026-2960B1C09AE5}"/>
              </a:ext>
            </a:extLst>
          </p:cNvPr>
          <p:cNvSpPr/>
          <p:nvPr userDrawn="1"/>
        </p:nvSpPr>
        <p:spPr>
          <a:xfrm>
            <a:off x="2381243" y="-259251"/>
            <a:ext cx="2345311" cy="2620311"/>
          </a:xfrm>
          <a:prstGeom prst="rect">
            <a:avLst/>
          </a:prstGeom>
          <a:blipFill dpi="0" rotWithShape="1">
            <a:blip r:embed="rId3">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6652A22-5EF5-7F4F-39C0-A1A75B315608}"/>
              </a:ext>
            </a:extLst>
          </p:cNvPr>
          <p:cNvSpPr/>
          <p:nvPr userDrawn="1"/>
        </p:nvSpPr>
        <p:spPr>
          <a:xfrm>
            <a:off x="-222033" y="5435946"/>
            <a:ext cx="2714819" cy="1688401"/>
          </a:xfrm>
          <a:prstGeom prst="rect">
            <a:avLst/>
          </a:prstGeom>
          <a:blipFill>
            <a:blip r:embed="rId4">
              <a:alphaModFix amt="9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81A5DDF-EAB6-5524-D13A-DD2A86AB55E1}"/>
              </a:ext>
            </a:extLst>
          </p:cNvPr>
          <p:cNvSpPr/>
          <p:nvPr userDrawn="1"/>
        </p:nvSpPr>
        <p:spPr>
          <a:xfrm rot="2980300">
            <a:off x="1320456" y="-27601"/>
            <a:ext cx="741948" cy="828945"/>
          </a:xfrm>
          <a:prstGeom prst="rect">
            <a:avLst/>
          </a:prstGeom>
          <a:blipFill dpi="0" rotWithShape="1">
            <a:blip r:embed="rId3">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3167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E08A1-9DCB-156B-0228-19CB389742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006332" y="3097526"/>
            <a:ext cx="7589535" cy="4053848"/>
          </a:xfrm>
          <a:custGeom>
            <a:avLst/>
            <a:gdLst>
              <a:gd name="connsiteX0" fmla="*/ 2125988 w 7589535"/>
              <a:gd name="connsiteY0" fmla="*/ 0 h 4053848"/>
              <a:gd name="connsiteX1" fmla="*/ 7589535 w 7589535"/>
              <a:gd name="connsiteY1" fmla="*/ 0 h 4053848"/>
              <a:gd name="connsiteX2" fmla="*/ 7589535 w 7589535"/>
              <a:gd name="connsiteY2" fmla="*/ 4053848 h 4053848"/>
              <a:gd name="connsiteX3" fmla="*/ 0 w 7589535"/>
              <a:gd name="connsiteY3" fmla="*/ 4053848 h 4053848"/>
              <a:gd name="connsiteX4" fmla="*/ 0 w 7589535"/>
              <a:gd name="connsiteY4" fmla="*/ 1588774 h 4053848"/>
              <a:gd name="connsiteX5" fmla="*/ 2125988 w 7589535"/>
              <a:gd name="connsiteY5" fmla="*/ 1588774 h 405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535" h="4053848">
                <a:moveTo>
                  <a:pt x="2125988" y="0"/>
                </a:moveTo>
                <a:lnTo>
                  <a:pt x="7589535" y="0"/>
                </a:lnTo>
                <a:lnTo>
                  <a:pt x="7589535" y="4053848"/>
                </a:lnTo>
                <a:lnTo>
                  <a:pt x="0" y="4053848"/>
                </a:lnTo>
                <a:lnTo>
                  <a:pt x="0" y="1588774"/>
                </a:lnTo>
                <a:lnTo>
                  <a:pt x="2125988" y="1588774"/>
                </a:lnTo>
                <a:close/>
              </a:path>
            </a:pathLst>
          </a:custGeom>
        </p:spPr>
      </p:pic>
    </p:spTree>
    <p:extLst>
      <p:ext uri="{BB962C8B-B14F-4D97-AF65-F5344CB8AC3E}">
        <p14:creationId xmlns:p14="http://schemas.microsoft.com/office/powerpoint/2010/main" val="422929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descr="E:\PPT\图层 1.png图层 1">
            <a:extLst>
              <a:ext uri="{FF2B5EF4-FFF2-40B4-BE49-F238E27FC236}">
                <a16:creationId xmlns:a16="http://schemas.microsoft.com/office/drawing/2014/main" id="{05B5B1E0-E1AF-325B-21D7-57C2C4EA75B0}"/>
              </a:ext>
            </a:extLst>
          </p:cNvPr>
          <p:cNvPicPr>
            <a:picLocks noChangeAspect="1"/>
          </p:cNvPicPr>
          <p:nvPr userDrawn="1"/>
        </p:nvPicPr>
        <p:blipFill>
          <a:blip r:embed="rId2"/>
          <a:srcRect/>
          <a:stretch>
            <a:fillRect/>
          </a:stretch>
        </p:blipFill>
        <p:spPr>
          <a:xfrm>
            <a:off x="7562850" y="447222"/>
            <a:ext cx="4656201" cy="6714106"/>
          </a:xfrm>
          <a:prstGeom prst="rect">
            <a:avLst/>
          </a:prstGeom>
        </p:spPr>
      </p:pic>
    </p:spTree>
    <p:extLst>
      <p:ext uri="{BB962C8B-B14F-4D97-AF65-F5344CB8AC3E}">
        <p14:creationId xmlns:p14="http://schemas.microsoft.com/office/powerpoint/2010/main" val="26068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1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36518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E3DD082B-C3F6-4735-6FDF-E15109EA958E}"/>
              </a:ext>
            </a:extLst>
          </p:cNvPr>
          <p:cNvPicPr>
            <a:picLocks noChangeAspect="1"/>
          </p:cNvPicPr>
          <p:nvPr userDrawn="1"/>
        </p:nvPicPr>
        <p:blipFill rotWithShape="1">
          <a:blip r:embed="rId8">
            <a:alphaModFix amt="50000"/>
            <a:extLst>
              <a:ext uri="{28A0092B-C50C-407E-A947-70E740481C1C}">
                <a14:useLocalDpi xmlns:a14="http://schemas.microsoft.com/office/drawing/2010/main" val="0"/>
              </a:ext>
            </a:extLst>
          </a:blip>
          <a:srcRect b="15618"/>
          <a:stretch/>
        </p:blipFill>
        <p:spPr>
          <a:xfrm>
            <a:off x="0" y="0"/>
            <a:ext cx="12192000" cy="6857999"/>
          </a:xfrm>
          <a:prstGeom prst="rect">
            <a:avLst/>
          </a:prstGeom>
        </p:spPr>
      </p:pic>
      <p:sp>
        <p:nvSpPr>
          <p:cNvPr id="2" name="标题占位符 1">
            <a:extLst>
              <a:ext uri="{FF2B5EF4-FFF2-40B4-BE49-F238E27FC236}">
                <a16:creationId xmlns:a16="http://schemas.microsoft.com/office/drawing/2014/main" id="{025D0FE0-D46E-3055-9714-6C66D4602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9AF452-7461-A6C0-148A-5E1F28AC8E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7B606B-40C8-433E-FC65-1EA1C7257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1E6DF-0016-4DB3-AB57-BF8E3284906A}"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AE92B35B-38FD-59F3-E178-011BCEB3A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5DAAFD4-CB5E-2E8E-52A6-216E03AB0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3BC56-4AB1-44D6-B118-77830E87E913}" type="slidenum">
              <a:rPr lang="zh-CN" altLang="en-US" smtClean="0"/>
              <a:t>‹#›</a:t>
            </a:fld>
            <a:endParaRPr lang="zh-CN" altLang="en-US"/>
          </a:p>
        </p:txBody>
      </p:sp>
    </p:spTree>
    <p:extLst>
      <p:ext uri="{BB962C8B-B14F-4D97-AF65-F5344CB8AC3E}">
        <p14:creationId xmlns:p14="http://schemas.microsoft.com/office/powerpoint/2010/main" val="127737404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1" r:id="rId3"/>
    <p:sldLayoutId id="2147483653" r:id="rId4"/>
    <p:sldLayoutId id="2147483649"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F6BA066-8D6E-4311-600C-9857A588070E}"/>
              </a:ext>
            </a:extLst>
          </p:cNvPr>
          <p:cNvGrpSpPr/>
          <p:nvPr/>
        </p:nvGrpSpPr>
        <p:grpSpPr>
          <a:xfrm>
            <a:off x="7115547" y="1482242"/>
            <a:ext cx="1071979" cy="3333211"/>
            <a:chOff x="7115547" y="1482242"/>
            <a:chExt cx="1071979" cy="3333211"/>
          </a:xfrm>
        </p:grpSpPr>
        <p:grpSp>
          <p:nvGrpSpPr>
            <p:cNvPr id="17" name="组合 16">
              <a:extLst>
                <a:ext uri="{FF2B5EF4-FFF2-40B4-BE49-F238E27FC236}">
                  <a16:creationId xmlns:a16="http://schemas.microsoft.com/office/drawing/2014/main" id="{29377839-7A00-9B3B-8F27-656E29058362}"/>
                </a:ext>
              </a:extLst>
            </p:cNvPr>
            <p:cNvGrpSpPr/>
            <p:nvPr/>
          </p:nvGrpSpPr>
          <p:grpSpPr>
            <a:xfrm>
              <a:off x="7115547" y="1482242"/>
              <a:ext cx="970912" cy="3333211"/>
              <a:chOff x="7520228" y="1593821"/>
              <a:chExt cx="970912" cy="3333211"/>
            </a:xfrm>
          </p:grpSpPr>
          <p:sp>
            <p:nvSpPr>
              <p:cNvPr id="22" name="任意多边形: 形状 21">
                <a:extLst>
                  <a:ext uri="{FF2B5EF4-FFF2-40B4-BE49-F238E27FC236}">
                    <a16:creationId xmlns:a16="http://schemas.microsoft.com/office/drawing/2014/main" id="{14BE3D59-C8A2-0623-0F6F-62E731EF21CD}"/>
                  </a:ext>
                </a:extLst>
              </p:cNvPr>
              <p:cNvSpPr/>
              <p:nvPr/>
            </p:nvSpPr>
            <p:spPr>
              <a:xfrm>
                <a:off x="7520228" y="4059328"/>
                <a:ext cx="970912" cy="867704"/>
              </a:xfrm>
              <a:custGeom>
                <a:avLst/>
                <a:gdLst>
                  <a:gd name="connsiteX0" fmla="*/ 157343 w 806450"/>
                  <a:gd name="connsiteY0" fmla="*/ 0 h 720724"/>
                  <a:gd name="connsiteX1" fmla="*/ 177778 w 806450"/>
                  <a:gd name="connsiteY1" fmla="*/ 16861 h 720724"/>
                  <a:gd name="connsiteX2" fmla="*/ 403225 w 806450"/>
                  <a:gd name="connsiteY2" fmla="*/ 85725 h 720724"/>
                  <a:gd name="connsiteX3" fmla="*/ 628672 w 806450"/>
                  <a:gd name="connsiteY3" fmla="*/ 16861 h 720724"/>
                  <a:gd name="connsiteX4" fmla="*/ 649108 w 806450"/>
                  <a:gd name="connsiteY4" fmla="*/ 0 h 720724"/>
                  <a:gd name="connsiteX5" fmla="*/ 688348 w 806450"/>
                  <a:gd name="connsiteY5" fmla="*/ 32376 h 720724"/>
                  <a:gd name="connsiteX6" fmla="*/ 806450 w 806450"/>
                  <a:gd name="connsiteY6" fmla="*/ 317499 h 720724"/>
                  <a:gd name="connsiteX7" fmla="*/ 403225 w 806450"/>
                  <a:gd name="connsiteY7" fmla="*/ 720724 h 720724"/>
                  <a:gd name="connsiteX8" fmla="*/ 0 w 806450"/>
                  <a:gd name="connsiteY8" fmla="*/ 317499 h 720724"/>
                  <a:gd name="connsiteX9" fmla="*/ 118102 w 806450"/>
                  <a:gd name="connsiteY9" fmla="*/ 32376 h 7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20724">
                    <a:moveTo>
                      <a:pt x="157343" y="0"/>
                    </a:moveTo>
                    <a:lnTo>
                      <a:pt x="177778" y="16861"/>
                    </a:lnTo>
                    <a:cubicBezTo>
                      <a:pt x="242133" y="60338"/>
                      <a:pt x="319715" y="85725"/>
                      <a:pt x="403225" y="85725"/>
                    </a:cubicBezTo>
                    <a:cubicBezTo>
                      <a:pt x="486736" y="85725"/>
                      <a:pt x="564317" y="60338"/>
                      <a:pt x="628672" y="16861"/>
                    </a:cubicBezTo>
                    <a:lnTo>
                      <a:pt x="649108" y="0"/>
                    </a:lnTo>
                    <a:lnTo>
                      <a:pt x="688348" y="32376"/>
                    </a:lnTo>
                    <a:cubicBezTo>
                      <a:pt x="761318" y="105346"/>
                      <a:pt x="806450" y="206152"/>
                      <a:pt x="806450" y="317499"/>
                    </a:cubicBezTo>
                    <a:cubicBezTo>
                      <a:pt x="806450" y="540194"/>
                      <a:pt x="625920" y="720724"/>
                      <a:pt x="403225" y="720724"/>
                    </a:cubicBezTo>
                    <a:cubicBezTo>
                      <a:pt x="180530" y="720724"/>
                      <a:pt x="0" y="540194"/>
                      <a:pt x="0" y="317499"/>
                    </a:cubicBezTo>
                    <a:cubicBezTo>
                      <a:pt x="0" y="206152"/>
                      <a:pt x="45133" y="105346"/>
                      <a:pt x="118102" y="32376"/>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23" name="椭圆 22">
                <a:extLst>
                  <a:ext uri="{FF2B5EF4-FFF2-40B4-BE49-F238E27FC236}">
                    <a16:creationId xmlns:a16="http://schemas.microsoft.com/office/drawing/2014/main" id="{4553B128-B8DE-633D-4734-22E590B33650}"/>
                  </a:ext>
                </a:extLst>
              </p:cNvPr>
              <p:cNvSpPr/>
              <p:nvPr/>
            </p:nvSpPr>
            <p:spPr>
              <a:xfrm>
                <a:off x="7520228" y="1593821"/>
                <a:ext cx="970912" cy="970912"/>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24" name="任意多边形: 形状 23">
                <a:extLst>
                  <a:ext uri="{FF2B5EF4-FFF2-40B4-BE49-F238E27FC236}">
                    <a16:creationId xmlns:a16="http://schemas.microsoft.com/office/drawing/2014/main" id="{1FFDF56E-D995-18C2-8F42-3F7B5531897B}"/>
                  </a:ext>
                </a:extLst>
              </p:cNvPr>
              <p:cNvSpPr/>
              <p:nvPr/>
            </p:nvSpPr>
            <p:spPr>
              <a:xfrm>
                <a:off x="7520228" y="2457704"/>
                <a:ext cx="970912" cy="863883"/>
              </a:xfrm>
              <a:custGeom>
                <a:avLst/>
                <a:gdLst>
                  <a:gd name="connsiteX0" fmla="*/ 153495 w 806450"/>
                  <a:gd name="connsiteY0" fmla="*/ 0 h 717550"/>
                  <a:gd name="connsiteX1" fmla="*/ 177778 w 806450"/>
                  <a:gd name="connsiteY1" fmla="*/ 20036 h 717550"/>
                  <a:gd name="connsiteX2" fmla="*/ 403225 w 806450"/>
                  <a:gd name="connsiteY2" fmla="*/ 88900 h 717550"/>
                  <a:gd name="connsiteX3" fmla="*/ 628672 w 806450"/>
                  <a:gd name="connsiteY3" fmla="*/ 20036 h 717550"/>
                  <a:gd name="connsiteX4" fmla="*/ 652955 w 806450"/>
                  <a:gd name="connsiteY4" fmla="*/ 0 h 717550"/>
                  <a:gd name="connsiteX5" fmla="*/ 688348 w 806450"/>
                  <a:gd name="connsiteY5" fmla="*/ 29202 h 717550"/>
                  <a:gd name="connsiteX6" fmla="*/ 806450 w 806450"/>
                  <a:gd name="connsiteY6" fmla="*/ 314325 h 717550"/>
                  <a:gd name="connsiteX7" fmla="*/ 403225 w 806450"/>
                  <a:gd name="connsiteY7" fmla="*/ 717550 h 717550"/>
                  <a:gd name="connsiteX8" fmla="*/ 0 w 806450"/>
                  <a:gd name="connsiteY8" fmla="*/ 314325 h 717550"/>
                  <a:gd name="connsiteX9" fmla="*/ 118102 w 806450"/>
                  <a:gd name="connsiteY9" fmla="*/ 29202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17550">
                    <a:moveTo>
                      <a:pt x="153495" y="0"/>
                    </a:moveTo>
                    <a:lnTo>
                      <a:pt x="177778" y="20036"/>
                    </a:lnTo>
                    <a:cubicBezTo>
                      <a:pt x="242133" y="63513"/>
                      <a:pt x="319715" y="88900"/>
                      <a:pt x="403225" y="88900"/>
                    </a:cubicBezTo>
                    <a:cubicBezTo>
                      <a:pt x="486736" y="88900"/>
                      <a:pt x="564317" y="63513"/>
                      <a:pt x="628672" y="20036"/>
                    </a:cubicBezTo>
                    <a:lnTo>
                      <a:pt x="652955" y="0"/>
                    </a:lnTo>
                    <a:lnTo>
                      <a:pt x="688348" y="29202"/>
                    </a:lnTo>
                    <a:cubicBezTo>
                      <a:pt x="761318" y="102171"/>
                      <a:pt x="806450" y="202978"/>
                      <a:pt x="806450" y="314325"/>
                    </a:cubicBezTo>
                    <a:cubicBezTo>
                      <a:pt x="806450" y="537020"/>
                      <a:pt x="625920" y="717550"/>
                      <a:pt x="403225" y="717550"/>
                    </a:cubicBezTo>
                    <a:cubicBezTo>
                      <a:pt x="180530" y="717550"/>
                      <a:pt x="0" y="537020"/>
                      <a:pt x="0" y="314325"/>
                    </a:cubicBezTo>
                    <a:cubicBezTo>
                      <a:pt x="0" y="202978"/>
                      <a:pt x="45133" y="102171"/>
                      <a:pt x="118102" y="29202"/>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25" name="任意多边形: 形状 24">
                <a:extLst>
                  <a:ext uri="{FF2B5EF4-FFF2-40B4-BE49-F238E27FC236}">
                    <a16:creationId xmlns:a16="http://schemas.microsoft.com/office/drawing/2014/main" id="{A2BE77D5-2251-CB84-522C-05F36FDACF8E}"/>
                  </a:ext>
                </a:extLst>
              </p:cNvPr>
              <p:cNvSpPr/>
              <p:nvPr/>
            </p:nvSpPr>
            <p:spPr>
              <a:xfrm>
                <a:off x="7520228" y="3256606"/>
                <a:ext cx="970912" cy="905930"/>
              </a:xfrm>
              <a:custGeom>
                <a:avLst/>
                <a:gdLst>
                  <a:gd name="connsiteX0" fmla="*/ 205210 w 806450"/>
                  <a:gd name="connsiteY0" fmla="*/ 0 h 752475"/>
                  <a:gd name="connsiteX1" fmla="*/ 246272 w 806450"/>
                  <a:gd name="connsiteY1" fmla="*/ 22288 h 752475"/>
                  <a:gd name="connsiteX2" fmla="*/ 403225 w 806450"/>
                  <a:gd name="connsiteY2" fmla="*/ 53975 h 752475"/>
                  <a:gd name="connsiteX3" fmla="*/ 560179 w 806450"/>
                  <a:gd name="connsiteY3" fmla="*/ 22288 h 752475"/>
                  <a:gd name="connsiteX4" fmla="*/ 601240 w 806450"/>
                  <a:gd name="connsiteY4" fmla="*/ 0 h 752475"/>
                  <a:gd name="connsiteX5" fmla="*/ 628672 w 806450"/>
                  <a:gd name="connsiteY5" fmla="*/ 14890 h 752475"/>
                  <a:gd name="connsiteX6" fmla="*/ 806450 w 806450"/>
                  <a:gd name="connsiteY6" fmla="*/ 349250 h 752475"/>
                  <a:gd name="connsiteX7" fmla="*/ 403225 w 806450"/>
                  <a:gd name="connsiteY7" fmla="*/ 752475 h 752475"/>
                  <a:gd name="connsiteX8" fmla="*/ 0 w 806450"/>
                  <a:gd name="connsiteY8" fmla="*/ 349250 h 752475"/>
                  <a:gd name="connsiteX9" fmla="*/ 177778 w 806450"/>
                  <a:gd name="connsiteY9" fmla="*/ 1489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52475">
                    <a:moveTo>
                      <a:pt x="205210" y="0"/>
                    </a:moveTo>
                    <a:lnTo>
                      <a:pt x="246272" y="22288"/>
                    </a:lnTo>
                    <a:cubicBezTo>
                      <a:pt x="294513" y="42692"/>
                      <a:pt x="347552" y="53975"/>
                      <a:pt x="403225" y="53975"/>
                    </a:cubicBezTo>
                    <a:cubicBezTo>
                      <a:pt x="458899" y="53975"/>
                      <a:pt x="511937" y="42692"/>
                      <a:pt x="560179" y="22288"/>
                    </a:cubicBezTo>
                    <a:lnTo>
                      <a:pt x="601240" y="0"/>
                    </a:lnTo>
                    <a:lnTo>
                      <a:pt x="628672" y="14890"/>
                    </a:lnTo>
                    <a:cubicBezTo>
                      <a:pt x="735931" y="87352"/>
                      <a:pt x="806450" y="210066"/>
                      <a:pt x="806450" y="349250"/>
                    </a:cubicBezTo>
                    <a:cubicBezTo>
                      <a:pt x="806450" y="571945"/>
                      <a:pt x="625920" y="752475"/>
                      <a:pt x="403225" y="752475"/>
                    </a:cubicBezTo>
                    <a:cubicBezTo>
                      <a:pt x="180530" y="752475"/>
                      <a:pt x="0" y="571945"/>
                      <a:pt x="0" y="349250"/>
                    </a:cubicBezTo>
                    <a:cubicBezTo>
                      <a:pt x="0" y="210066"/>
                      <a:pt x="70520" y="87352"/>
                      <a:pt x="177778" y="14890"/>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sp>
          <p:nvSpPr>
            <p:cNvPr id="18" name="文本框 17">
              <a:extLst>
                <a:ext uri="{FF2B5EF4-FFF2-40B4-BE49-F238E27FC236}">
                  <a16:creationId xmlns:a16="http://schemas.microsoft.com/office/drawing/2014/main" id="{46C77FB5-CFBE-4333-A53B-46ABA8902F32}"/>
                </a:ext>
              </a:extLst>
            </p:cNvPr>
            <p:cNvSpPr txBox="1"/>
            <p:nvPr/>
          </p:nvSpPr>
          <p:spPr>
            <a:xfrm>
              <a:off x="7182122" y="3227445"/>
              <a:ext cx="1005404" cy="769441"/>
            </a:xfrm>
            <a:prstGeom prst="rect">
              <a:avLst/>
            </a:prstGeom>
            <a:noFill/>
          </p:spPr>
          <p:txBody>
            <a:bodyPr vert="horz" wrap="square" lIns="0" tIns="0" rIns="0" bIns="0" rtlCol="0" anchor="ctr" anchorCtr="1">
              <a:noAutofit/>
            </a:bodyPr>
            <a:lstStyle/>
            <a:p>
              <a:pPr algn="dist"/>
              <a:r>
                <a:rPr lang="zh-CN" altLang="en-US" sz="5000" b="1" spc="1400" dirty="0">
                  <a:solidFill>
                    <a:schemeClr val="accent1"/>
                  </a:solidFill>
                  <a:latin typeface="Roboto" panose="02000000000000000000" pitchFamily="2" charset="0"/>
                  <a:ea typeface="思源宋体 CN" panose="02020400000000000000" pitchFamily="18" charset="-122"/>
                </a:rPr>
                <a:t>论</a:t>
              </a:r>
            </a:p>
          </p:txBody>
        </p:sp>
        <p:sp>
          <p:nvSpPr>
            <p:cNvPr id="19" name="文本框 18">
              <a:extLst>
                <a:ext uri="{FF2B5EF4-FFF2-40B4-BE49-F238E27FC236}">
                  <a16:creationId xmlns:a16="http://schemas.microsoft.com/office/drawing/2014/main" id="{A523FD93-0EED-813C-D7F4-3ECE3691E34C}"/>
                </a:ext>
              </a:extLst>
            </p:cNvPr>
            <p:cNvSpPr txBox="1"/>
            <p:nvPr/>
          </p:nvSpPr>
          <p:spPr>
            <a:xfrm>
              <a:off x="7182122" y="1586794"/>
              <a:ext cx="1005404" cy="769441"/>
            </a:xfrm>
            <a:prstGeom prst="rect">
              <a:avLst/>
            </a:prstGeom>
            <a:noFill/>
          </p:spPr>
          <p:txBody>
            <a:bodyPr vert="horz" wrap="square" lIns="0" tIns="0" rIns="0" bIns="0" rtlCol="0" anchor="ctr" anchorCtr="1">
              <a:noAutofit/>
            </a:bodyPr>
            <a:lstStyle/>
            <a:p>
              <a:pPr algn="dist"/>
              <a:r>
                <a:rPr lang="zh-CN" altLang="en-US" sz="5000" b="1" spc="1400" dirty="0">
                  <a:solidFill>
                    <a:schemeClr val="accent1"/>
                  </a:solidFill>
                  <a:latin typeface="Roboto" panose="02000000000000000000" pitchFamily="2" charset="0"/>
                  <a:ea typeface="思源宋体 CN" panose="02020400000000000000" pitchFamily="18" charset="-122"/>
                </a:rPr>
                <a:t>品</a:t>
              </a:r>
            </a:p>
          </p:txBody>
        </p:sp>
        <p:sp>
          <p:nvSpPr>
            <p:cNvPr id="20" name="文本框 19">
              <a:extLst>
                <a:ext uri="{FF2B5EF4-FFF2-40B4-BE49-F238E27FC236}">
                  <a16:creationId xmlns:a16="http://schemas.microsoft.com/office/drawing/2014/main" id="{77C4F279-D743-FD21-48A1-4EE676B6C95F}"/>
                </a:ext>
              </a:extLst>
            </p:cNvPr>
            <p:cNvSpPr txBox="1"/>
            <p:nvPr/>
          </p:nvSpPr>
          <p:spPr>
            <a:xfrm>
              <a:off x="7182122" y="2450677"/>
              <a:ext cx="1005404" cy="769441"/>
            </a:xfrm>
            <a:prstGeom prst="rect">
              <a:avLst/>
            </a:prstGeom>
            <a:noFill/>
          </p:spPr>
          <p:txBody>
            <a:bodyPr vert="horz" wrap="square" lIns="0" tIns="0" rIns="0" bIns="0" rtlCol="0" anchor="ctr" anchorCtr="1">
              <a:noAutofit/>
            </a:bodyPr>
            <a:lstStyle/>
            <a:p>
              <a:pPr algn="dist"/>
              <a:r>
                <a:rPr lang="zh-CN" altLang="en-US" sz="5000" b="1" spc="1400" dirty="0">
                  <a:solidFill>
                    <a:schemeClr val="accent1"/>
                  </a:solidFill>
                  <a:latin typeface="Roboto" panose="02000000000000000000" pitchFamily="2" charset="0"/>
                  <a:ea typeface="思源宋体 CN" panose="02020400000000000000" pitchFamily="18" charset="-122"/>
                </a:rPr>
                <a:t>茶</a:t>
              </a:r>
            </a:p>
          </p:txBody>
        </p:sp>
        <p:sp>
          <p:nvSpPr>
            <p:cNvPr id="21" name="文本框 20">
              <a:extLst>
                <a:ext uri="{FF2B5EF4-FFF2-40B4-BE49-F238E27FC236}">
                  <a16:creationId xmlns:a16="http://schemas.microsoft.com/office/drawing/2014/main" id="{53A61650-D4E3-EDCC-756F-1EFC318DF055}"/>
                </a:ext>
              </a:extLst>
            </p:cNvPr>
            <p:cNvSpPr txBox="1"/>
            <p:nvPr/>
          </p:nvSpPr>
          <p:spPr>
            <a:xfrm>
              <a:off x="7182122" y="4036054"/>
              <a:ext cx="1005404" cy="769441"/>
            </a:xfrm>
            <a:prstGeom prst="rect">
              <a:avLst/>
            </a:prstGeom>
            <a:noFill/>
          </p:spPr>
          <p:txBody>
            <a:bodyPr vert="horz" wrap="square" lIns="0" tIns="0" rIns="0" bIns="0" rtlCol="0" anchor="ctr" anchorCtr="1">
              <a:noAutofit/>
            </a:bodyPr>
            <a:lstStyle/>
            <a:p>
              <a:pPr algn="dist"/>
              <a:r>
                <a:rPr lang="zh-CN" altLang="en-US" sz="5000" b="1" spc="1400" dirty="0">
                  <a:solidFill>
                    <a:schemeClr val="accent1"/>
                  </a:solidFill>
                  <a:latin typeface="Roboto" panose="02000000000000000000" pitchFamily="2" charset="0"/>
                  <a:ea typeface="思源宋体 CN" panose="02020400000000000000" pitchFamily="18" charset="-122"/>
                </a:rPr>
                <a:t>道</a:t>
              </a:r>
            </a:p>
          </p:txBody>
        </p:sp>
      </p:grpSp>
      <p:sp>
        <p:nvSpPr>
          <p:cNvPr id="26" name="文本框 25">
            <a:extLst>
              <a:ext uri="{FF2B5EF4-FFF2-40B4-BE49-F238E27FC236}">
                <a16:creationId xmlns:a16="http://schemas.microsoft.com/office/drawing/2014/main" id="{3C54A08E-0A28-70B4-5C96-8B2874ED64F6}"/>
              </a:ext>
            </a:extLst>
          </p:cNvPr>
          <p:cNvSpPr txBox="1"/>
          <p:nvPr/>
        </p:nvSpPr>
        <p:spPr>
          <a:xfrm>
            <a:off x="6527986" y="1640682"/>
            <a:ext cx="400110" cy="3131344"/>
          </a:xfrm>
          <a:prstGeom prst="rect">
            <a:avLst/>
          </a:prstGeom>
          <a:noFill/>
        </p:spPr>
        <p:txBody>
          <a:bodyPr vert="eaVert" wrap="square" rtlCol="0">
            <a:noAutofit/>
          </a:bodyPr>
          <a:lstStyle>
            <a:defPPr>
              <a:defRPr lang="zh-CN"/>
            </a:defPPr>
            <a:lvl1pPr algn="dist">
              <a:defRPr sz="1400" spc="300">
                <a:solidFill>
                  <a:schemeClr val="accent1"/>
                </a:solidFill>
                <a:ea typeface="思源宋体 CN" panose="02020400000000000000" pitchFamily="18" charset="-122"/>
              </a:defRPr>
            </a:lvl1pPr>
          </a:lstStyle>
          <a:p>
            <a:r>
              <a:rPr lang="zh-CN" altLang="en-US" dirty="0">
                <a:latin typeface="Roboto" panose="02000000000000000000" pitchFamily="2" charset="0"/>
              </a:rPr>
              <a:t>竹雨松风琴韵，茶烟梧月书声</a:t>
            </a:r>
          </a:p>
        </p:txBody>
      </p:sp>
    </p:spTree>
    <p:extLst>
      <p:ext uri="{BB962C8B-B14F-4D97-AF65-F5344CB8AC3E}">
        <p14:creationId xmlns:p14="http://schemas.microsoft.com/office/powerpoint/2010/main" val="152226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7E7057A-CDAF-E5E4-DEE5-3515E5A77810}"/>
              </a:ext>
            </a:extLst>
          </p:cNvPr>
          <p:cNvGrpSpPr/>
          <p:nvPr/>
        </p:nvGrpSpPr>
        <p:grpSpPr>
          <a:xfrm>
            <a:off x="1230877" y="2904533"/>
            <a:ext cx="9730812" cy="3045418"/>
            <a:chOff x="691285" y="2904532"/>
            <a:chExt cx="10813282" cy="3214669"/>
          </a:xfrm>
        </p:grpSpPr>
        <p:sp>
          <p:nvSpPr>
            <p:cNvPr id="3" name="矩形: 圆角 2">
              <a:extLst>
                <a:ext uri="{FF2B5EF4-FFF2-40B4-BE49-F238E27FC236}">
                  <a16:creationId xmlns:a16="http://schemas.microsoft.com/office/drawing/2014/main" id="{82B60EAB-ECF9-E076-122D-B9E19AB0F1EB}"/>
                </a:ext>
              </a:extLst>
            </p:cNvPr>
            <p:cNvSpPr/>
            <p:nvPr/>
          </p:nvSpPr>
          <p:spPr>
            <a:xfrm>
              <a:off x="691285" y="2904532"/>
              <a:ext cx="10798356" cy="3188129"/>
            </a:xfrm>
            <a:prstGeom prst="roundRect">
              <a:avLst>
                <a:gd name="adj" fmla="val 1808"/>
              </a:avLst>
            </a:prstGeom>
            <a:solidFill>
              <a:schemeClr val="bg1">
                <a:lumMod val="95000"/>
              </a:schemeClr>
            </a:solidFill>
            <a:ln>
              <a:noFill/>
            </a:ln>
            <a:effectLst>
              <a:outerShdw blurRad="342900" sx="102000" sy="102000" algn="ctr" rotWithShape="0">
                <a:schemeClr val="tx2">
                  <a:alpha val="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4" name="任意多边形: 形状 3">
              <a:extLst>
                <a:ext uri="{FF2B5EF4-FFF2-40B4-BE49-F238E27FC236}">
                  <a16:creationId xmlns:a16="http://schemas.microsoft.com/office/drawing/2014/main" id="{D9E2FB58-81BF-0AB4-8AFA-A97A34F56957}"/>
                </a:ext>
              </a:extLst>
            </p:cNvPr>
            <p:cNvSpPr/>
            <p:nvPr/>
          </p:nvSpPr>
          <p:spPr>
            <a:xfrm>
              <a:off x="706211" y="6029530"/>
              <a:ext cx="10798356" cy="89671"/>
            </a:xfrm>
            <a:custGeom>
              <a:avLst/>
              <a:gdLst>
                <a:gd name="connsiteX0" fmla="*/ 0 w 10587210"/>
                <a:gd name="connsiteY0" fmla="*/ 0 h 89671"/>
                <a:gd name="connsiteX1" fmla="*/ 10587210 w 10587210"/>
                <a:gd name="connsiteY1" fmla="*/ 0 h 89671"/>
                <a:gd name="connsiteX2" fmla="*/ 10587210 w 10587210"/>
                <a:gd name="connsiteY2" fmla="*/ 32030 h 89671"/>
                <a:gd name="connsiteX3" fmla="*/ 10529569 w 10587210"/>
                <a:gd name="connsiteY3" fmla="*/ 89671 h 89671"/>
                <a:gd name="connsiteX4" fmla="*/ 57641 w 10587210"/>
                <a:gd name="connsiteY4" fmla="*/ 89671 h 89671"/>
                <a:gd name="connsiteX5" fmla="*/ 0 w 10587210"/>
                <a:gd name="connsiteY5" fmla="*/ 32030 h 8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7210" h="89671">
                  <a:moveTo>
                    <a:pt x="0" y="0"/>
                  </a:moveTo>
                  <a:lnTo>
                    <a:pt x="10587210" y="0"/>
                  </a:lnTo>
                  <a:lnTo>
                    <a:pt x="10587210" y="32030"/>
                  </a:lnTo>
                  <a:cubicBezTo>
                    <a:pt x="10587210" y="63864"/>
                    <a:pt x="10561403" y="89671"/>
                    <a:pt x="10529569" y="89671"/>
                  </a:cubicBezTo>
                  <a:lnTo>
                    <a:pt x="57641" y="89671"/>
                  </a:lnTo>
                  <a:cubicBezTo>
                    <a:pt x="25807" y="89671"/>
                    <a:pt x="0" y="63864"/>
                    <a:pt x="0" y="3203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grpSp>
      <p:sp>
        <p:nvSpPr>
          <p:cNvPr id="5" name="文本框 4">
            <a:extLst>
              <a:ext uri="{FF2B5EF4-FFF2-40B4-BE49-F238E27FC236}">
                <a16:creationId xmlns:a16="http://schemas.microsoft.com/office/drawing/2014/main" id="{37E5B7A0-4984-5593-1E0D-ED9AFDD95090}"/>
              </a:ext>
            </a:extLst>
          </p:cNvPr>
          <p:cNvSpPr txBox="1"/>
          <p:nvPr/>
        </p:nvSpPr>
        <p:spPr>
          <a:xfrm>
            <a:off x="10467741" y="3029350"/>
            <a:ext cx="461665" cy="2222100"/>
          </a:xfrm>
          <a:prstGeom prst="rect">
            <a:avLst/>
          </a:prstGeom>
          <a:noFill/>
        </p:spPr>
        <p:txBody>
          <a:bodyPr vert="eaVert"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bg1">
                    <a:lumMod val="65000"/>
                    <a:alpha val="20000"/>
                  </a:schemeClr>
                </a:solidFill>
                <a:effectLst/>
                <a:uLnTx/>
                <a:uFillTx/>
                <a:latin typeface="Roboto" panose="02000000000000000000" pitchFamily="2" charset="0"/>
                <a:ea typeface="思源宋体 CN" panose="02020400000000000000" pitchFamily="18" charset="-122"/>
                <a:cs typeface="+mn-cs"/>
              </a:rPr>
              <a:t>中国茶文化博大精深</a:t>
            </a:r>
          </a:p>
        </p:txBody>
      </p:sp>
      <p:sp>
        <p:nvSpPr>
          <p:cNvPr id="6" name="文本框 5">
            <a:extLst>
              <a:ext uri="{FF2B5EF4-FFF2-40B4-BE49-F238E27FC236}">
                <a16:creationId xmlns:a16="http://schemas.microsoft.com/office/drawing/2014/main" id="{E2F26669-8115-695D-DED0-4D68BF47E04F}"/>
              </a:ext>
            </a:extLst>
          </p:cNvPr>
          <p:cNvSpPr txBox="1"/>
          <p:nvPr/>
        </p:nvSpPr>
        <p:spPr>
          <a:xfrm>
            <a:off x="10086895" y="3029350"/>
            <a:ext cx="553998" cy="2246769"/>
          </a:xfrm>
          <a:prstGeom prst="rect">
            <a:avLst/>
          </a:prstGeom>
          <a:noFill/>
        </p:spPr>
        <p:txBody>
          <a:bodyPr vert="eaVert" wrap="non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latin typeface="Roboto" panose="02000000000000000000" pitchFamily="2" charset="0"/>
                <a:ea typeface="思源宋体 CN" panose="02020400000000000000" pitchFamily="18" charset="-122"/>
                <a:cs typeface="+mn-cs"/>
              </a:rPr>
              <a:t>茶叶分为六大类</a:t>
            </a:r>
          </a:p>
        </p:txBody>
      </p:sp>
      <p:pic>
        <p:nvPicPr>
          <p:cNvPr id="7" name="图片 6">
            <a:extLst>
              <a:ext uri="{FF2B5EF4-FFF2-40B4-BE49-F238E27FC236}">
                <a16:creationId xmlns:a16="http://schemas.microsoft.com/office/drawing/2014/main" id="{FBD46505-6044-1180-7D7F-75112D39BE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5968" y="5348421"/>
            <a:ext cx="797801" cy="594675"/>
          </a:xfrm>
          <a:prstGeom prst="rect">
            <a:avLst/>
          </a:prstGeom>
        </p:spPr>
      </p:pic>
      <p:sp>
        <p:nvSpPr>
          <p:cNvPr id="8" name="文本框 7">
            <a:extLst>
              <a:ext uri="{FF2B5EF4-FFF2-40B4-BE49-F238E27FC236}">
                <a16:creationId xmlns:a16="http://schemas.microsoft.com/office/drawing/2014/main" id="{286F9EA6-C715-6735-AD5C-89AEE2B63D4E}"/>
              </a:ext>
            </a:extLst>
          </p:cNvPr>
          <p:cNvSpPr txBox="1"/>
          <p:nvPr/>
        </p:nvSpPr>
        <p:spPr>
          <a:xfrm>
            <a:off x="1120155" y="1742054"/>
            <a:ext cx="9971659" cy="900246"/>
          </a:xfrm>
          <a:prstGeom prst="rect">
            <a:avLst/>
          </a:prstGeom>
          <a:noFill/>
        </p:spPr>
        <p:txBody>
          <a:bodyPr wrap="square" rtlCol="0">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茶的分类分为六大类，分别是绿茶、黄茶、青茶、黑茶、红茶、白茶。其中绿茶是不发酵茶，产量高，居我国茶类之首。我国很多地区都有生产绿茶的，特别是湖北、安徽、江西、贵州、浙江、湖南等地区居多。黄茶和黑茶是我国特有的茶类，黄茶最大的特点是黄汤黄叶，黑茶是用粗老的原料制作而成的。</a:t>
            </a:r>
          </a:p>
        </p:txBody>
      </p:sp>
      <p:grpSp>
        <p:nvGrpSpPr>
          <p:cNvPr id="10" name="组合 9">
            <a:extLst>
              <a:ext uri="{FF2B5EF4-FFF2-40B4-BE49-F238E27FC236}">
                <a16:creationId xmlns:a16="http://schemas.microsoft.com/office/drawing/2014/main" id="{540C54D9-B421-A43C-0AAE-CDC10BD99071}"/>
              </a:ext>
            </a:extLst>
          </p:cNvPr>
          <p:cNvGrpSpPr/>
          <p:nvPr/>
        </p:nvGrpSpPr>
        <p:grpSpPr>
          <a:xfrm>
            <a:off x="3018736" y="3429000"/>
            <a:ext cx="950457" cy="950455"/>
            <a:chOff x="7612673" y="2148483"/>
            <a:chExt cx="1472234" cy="1472231"/>
          </a:xfrm>
        </p:grpSpPr>
        <p:pic>
          <p:nvPicPr>
            <p:cNvPr id="14" name="图片 13">
              <a:extLst>
                <a:ext uri="{FF2B5EF4-FFF2-40B4-BE49-F238E27FC236}">
                  <a16:creationId xmlns:a16="http://schemas.microsoft.com/office/drawing/2014/main" id="{EE70D335-E679-D86A-8402-2E2ADD44A9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3127"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15" name="弧形 14">
              <a:extLst>
                <a:ext uri="{FF2B5EF4-FFF2-40B4-BE49-F238E27FC236}">
                  <a16:creationId xmlns:a16="http://schemas.microsoft.com/office/drawing/2014/main" id="{C9A323F6-8491-0AAE-B5FA-CCBDF32317B0}"/>
                </a:ext>
              </a:extLst>
            </p:cNvPr>
            <p:cNvSpPr/>
            <p:nvPr/>
          </p:nvSpPr>
          <p:spPr>
            <a:xfrm>
              <a:off x="7612673"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1" name="组合 10">
            <a:extLst>
              <a:ext uri="{FF2B5EF4-FFF2-40B4-BE49-F238E27FC236}">
                <a16:creationId xmlns:a16="http://schemas.microsoft.com/office/drawing/2014/main" id="{0A5BB059-A75E-66FF-CBAA-2B5D174AE776}"/>
              </a:ext>
            </a:extLst>
          </p:cNvPr>
          <p:cNvGrpSpPr/>
          <p:nvPr/>
        </p:nvGrpSpPr>
        <p:grpSpPr>
          <a:xfrm>
            <a:off x="2949656" y="4833762"/>
            <a:ext cx="1088617" cy="466992"/>
            <a:chOff x="2576954" y="4833762"/>
            <a:chExt cx="1088617" cy="466992"/>
          </a:xfrm>
        </p:grpSpPr>
        <p:sp>
          <p:nvSpPr>
            <p:cNvPr id="12" name="任意多边形: 形状 11">
              <a:extLst>
                <a:ext uri="{FF2B5EF4-FFF2-40B4-BE49-F238E27FC236}">
                  <a16:creationId xmlns:a16="http://schemas.microsoft.com/office/drawing/2014/main" id="{3C748B27-D76E-2875-B4AE-F92EF5346066}"/>
                </a:ext>
              </a:extLst>
            </p:cNvPr>
            <p:cNvSpPr/>
            <p:nvPr/>
          </p:nvSpPr>
          <p:spPr>
            <a:xfrm rot="5400000">
              <a:off x="2887767"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13" name="矩形 12">
              <a:extLst>
                <a:ext uri="{FF2B5EF4-FFF2-40B4-BE49-F238E27FC236}">
                  <a16:creationId xmlns:a16="http://schemas.microsoft.com/office/drawing/2014/main" id="{A574FBE6-8934-727C-A645-1F028377374E}"/>
                </a:ext>
              </a:extLst>
            </p:cNvPr>
            <p:cNvSpPr/>
            <p:nvPr/>
          </p:nvSpPr>
          <p:spPr>
            <a:xfrm>
              <a:off x="2669719" y="4836424"/>
              <a:ext cx="875561" cy="461665"/>
            </a:xfrm>
            <a:prstGeom prst="rect">
              <a:avLst/>
            </a:prstGeom>
          </p:spPr>
          <p:txBody>
            <a:bodyPr wrap="none"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latin typeface="Roboto" panose="02000000000000000000" pitchFamily="2" charset="0"/>
                  <a:ea typeface="思源宋体 CN" panose="02020400000000000000" pitchFamily="18" charset="-122"/>
                </a:rPr>
                <a:t>白 </a:t>
              </a:r>
              <a:r>
                <a:rPr kumimoji="0" lang="zh-CN" altLang="en-US" sz="2400" b="1" i="0" u="none" strike="noStrike" kern="1200" cap="none" spc="0" normalizeH="0" baseline="0" noProof="0" dirty="0">
                  <a:ln>
                    <a:noFill/>
                  </a:ln>
                  <a:solidFill>
                    <a:schemeClr val="accent1"/>
                  </a:solidFill>
                  <a:effectLst/>
                  <a:uLnTx/>
                  <a:uFillTx/>
                  <a:latin typeface="Roboto" panose="02000000000000000000" pitchFamily="2" charset="0"/>
                  <a:ea typeface="思源宋体 CN" panose="02020400000000000000" pitchFamily="18" charset="-122"/>
                  <a:cs typeface="+mn-cs"/>
                </a:rPr>
                <a:t>茶</a:t>
              </a:r>
            </a:p>
          </p:txBody>
        </p:sp>
      </p:grpSp>
      <p:grpSp>
        <p:nvGrpSpPr>
          <p:cNvPr id="17" name="组合 16">
            <a:extLst>
              <a:ext uri="{FF2B5EF4-FFF2-40B4-BE49-F238E27FC236}">
                <a16:creationId xmlns:a16="http://schemas.microsoft.com/office/drawing/2014/main" id="{CA16B350-C2D9-EF2D-A5C6-017DFD16AB0F}"/>
              </a:ext>
            </a:extLst>
          </p:cNvPr>
          <p:cNvGrpSpPr/>
          <p:nvPr/>
        </p:nvGrpSpPr>
        <p:grpSpPr>
          <a:xfrm>
            <a:off x="4468260" y="3429000"/>
            <a:ext cx="950457" cy="950455"/>
            <a:chOff x="9859180" y="2148483"/>
            <a:chExt cx="1472234" cy="1472231"/>
          </a:xfrm>
        </p:grpSpPr>
        <p:pic>
          <p:nvPicPr>
            <p:cNvPr id="21" name="图片 20">
              <a:extLst>
                <a:ext uri="{FF2B5EF4-FFF2-40B4-BE49-F238E27FC236}">
                  <a16:creationId xmlns:a16="http://schemas.microsoft.com/office/drawing/2014/main" id="{C6454291-4F0C-156F-74BE-A2CB2E83B76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989634"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2" y="0"/>
                    <a:pt x="1211327" y="271164"/>
                    <a:pt x="1211327" y="605663"/>
                  </a:cubicBezTo>
                  <a:cubicBezTo>
                    <a:pt x="1211327" y="940162"/>
                    <a:pt x="940162" y="1211326"/>
                    <a:pt x="605664" y="1211326"/>
                  </a:cubicBezTo>
                  <a:cubicBezTo>
                    <a:pt x="271164" y="1211326"/>
                    <a:pt x="0" y="940162"/>
                    <a:pt x="0" y="605663"/>
                  </a:cubicBezTo>
                  <a:cubicBezTo>
                    <a:pt x="0" y="271164"/>
                    <a:pt x="271164" y="0"/>
                    <a:pt x="605664" y="0"/>
                  </a:cubicBezTo>
                  <a:close/>
                </a:path>
              </a:pathLst>
            </a:custGeom>
          </p:spPr>
        </p:pic>
        <p:sp>
          <p:nvSpPr>
            <p:cNvPr id="22" name="弧形 21">
              <a:extLst>
                <a:ext uri="{FF2B5EF4-FFF2-40B4-BE49-F238E27FC236}">
                  <a16:creationId xmlns:a16="http://schemas.microsoft.com/office/drawing/2014/main" id="{E503E453-3F3D-C33D-094C-5066D9666530}"/>
                </a:ext>
              </a:extLst>
            </p:cNvPr>
            <p:cNvSpPr/>
            <p:nvPr/>
          </p:nvSpPr>
          <p:spPr>
            <a:xfrm>
              <a:off x="9859180"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8" name="组合 17">
            <a:extLst>
              <a:ext uri="{FF2B5EF4-FFF2-40B4-BE49-F238E27FC236}">
                <a16:creationId xmlns:a16="http://schemas.microsoft.com/office/drawing/2014/main" id="{6151E49B-6064-4927-3D8D-EBA1ABE8EEE2}"/>
              </a:ext>
            </a:extLst>
          </p:cNvPr>
          <p:cNvGrpSpPr/>
          <p:nvPr/>
        </p:nvGrpSpPr>
        <p:grpSpPr>
          <a:xfrm>
            <a:off x="4399180" y="4833762"/>
            <a:ext cx="1088617" cy="466992"/>
            <a:chOff x="3954904" y="4833762"/>
            <a:chExt cx="1088617" cy="466992"/>
          </a:xfrm>
        </p:grpSpPr>
        <p:sp>
          <p:nvSpPr>
            <p:cNvPr id="19" name="任意多边形: 形状 18">
              <a:extLst>
                <a:ext uri="{FF2B5EF4-FFF2-40B4-BE49-F238E27FC236}">
                  <a16:creationId xmlns:a16="http://schemas.microsoft.com/office/drawing/2014/main" id="{36F8F858-B130-5158-BBB9-FC267D7EB479}"/>
                </a:ext>
              </a:extLst>
            </p:cNvPr>
            <p:cNvSpPr/>
            <p:nvPr/>
          </p:nvSpPr>
          <p:spPr>
            <a:xfrm rot="5400000">
              <a:off x="4265717"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20" name="矩形 19">
              <a:extLst>
                <a:ext uri="{FF2B5EF4-FFF2-40B4-BE49-F238E27FC236}">
                  <a16:creationId xmlns:a16="http://schemas.microsoft.com/office/drawing/2014/main" id="{4CF23BE6-AEDF-0198-7AA6-63F23CB0FEA4}"/>
                </a:ext>
              </a:extLst>
            </p:cNvPr>
            <p:cNvSpPr/>
            <p:nvPr/>
          </p:nvSpPr>
          <p:spPr>
            <a:xfrm>
              <a:off x="4048785" y="4836424"/>
              <a:ext cx="875561" cy="461665"/>
            </a:xfrm>
            <a:prstGeom prst="rect">
              <a:avLst/>
            </a:prstGeom>
          </p:spPr>
          <p:txBody>
            <a:bodyPr wrap="none" anchor="ctr" anchorCtr="1">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黄 茶</a:t>
              </a:r>
            </a:p>
          </p:txBody>
        </p:sp>
      </p:grpSp>
      <p:grpSp>
        <p:nvGrpSpPr>
          <p:cNvPr id="24" name="组合 23">
            <a:extLst>
              <a:ext uri="{FF2B5EF4-FFF2-40B4-BE49-F238E27FC236}">
                <a16:creationId xmlns:a16="http://schemas.microsoft.com/office/drawing/2014/main" id="{AB9B3698-871B-88B5-18AE-1C000F158E8C}"/>
              </a:ext>
            </a:extLst>
          </p:cNvPr>
          <p:cNvGrpSpPr/>
          <p:nvPr/>
        </p:nvGrpSpPr>
        <p:grpSpPr>
          <a:xfrm>
            <a:off x="7387470" y="3429000"/>
            <a:ext cx="950457" cy="950455"/>
            <a:chOff x="3119661" y="2148483"/>
            <a:chExt cx="1472234" cy="1472231"/>
          </a:xfrm>
        </p:grpSpPr>
        <p:pic>
          <p:nvPicPr>
            <p:cNvPr id="28" name="图片 27">
              <a:extLst>
                <a:ext uri="{FF2B5EF4-FFF2-40B4-BE49-F238E27FC236}">
                  <a16:creationId xmlns:a16="http://schemas.microsoft.com/office/drawing/2014/main" id="{C7A83793-CC6F-1E17-C1DC-74DDF04DD3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50116"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29" name="弧形 28">
              <a:extLst>
                <a:ext uri="{FF2B5EF4-FFF2-40B4-BE49-F238E27FC236}">
                  <a16:creationId xmlns:a16="http://schemas.microsoft.com/office/drawing/2014/main" id="{971C8496-96E1-FC5A-8470-FE715A2641FF}"/>
                </a:ext>
              </a:extLst>
            </p:cNvPr>
            <p:cNvSpPr/>
            <p:nvPr/>
          </p:nvSpPr>
          <p:spPr>
            <a:xfrm>
              <a:off x="3119661"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5" name="组合 24">
            <a:extLst>
              <a:ext uri="{FF2B5EF4-FFF2-40B4-BE49-F238E27FC236}">
                <a16:creationId xmlns:a16="http://schemas.microsoft.com/office/drawing/2014/main" id="{B3E0B01D-4843-D5F1-280F-85075F9C8AE3}"/>
              </a:ext>
            </a:extLst>
          </p:cNvPr>
          <p:cNvGrpSpPr/>
          <p:nvPr/>
        </p:nvGrpSpPr>
        <p:grpSpPr>
          <a:xfrm>
            <a:off x="7318390" y="4833762"/>
            <a:ext cx="1088617" cy="466992"/>
            <a:chOff x="6860845" y="4833762"/>
            <a:chExt cx="1088617" cy="466992"/>
          </a:xfrm>
        </p:grpSpPr>
        <p:sp>
          <p:nvSpPr>
            <p:cNvPr id="26" name="任意多边形: 形状 25">
              <a:extLst>
                <a:ext uri="{FF2B5EF4-FFF2-40B4-BE49-F238E27FC236}">
                  <a16:creationId xmlns:a16="http://schemas.microsoft.com/office/drawing/2014/main" id="{0067C048-DC13-37AA-A3D1-7D34CE8FE838}"/>
                </a:ext>
              </a:extLst>
            </p:cNvPr>
            <p:cNvSpPr/>
            <p:nvPr/>
          </p:nvSpPr>
          <p:spPr>
            <a:xfrm rot="5400000">
              <a:off x="7171658"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27" name="矩形 26">
              <a:extLst>
                <a:ext uri="{FF2B5EF4-FFF2-40B4-BE49-F238E27FC236}">
                  <a16:creationId xmlns:a16="http://schemas.microsoft.com/office/drawing/2014/main" id="{42EB4ABA-0B9F-3BB7-BF3B-E8743EF07CD7}"/>
                </a:ext>
              </a:extLst>
            </p:cNvPr>
            <p:cNvSpPr/>
            <p:nvPr/>
          </p:nvSpPr>
          <p:spPr>
            <a:xfrm>
              <a:off x="6967374" y="4836424"/>
              <a:ext cx="875561" cy="461665"/>
            </a:xfrm>
            <a:prstGeom prst="rect">
              <a:avLst/>
            </a:prstGeom>
          </p:spPr>
          <p:txBody>
            <a:bodyPr wrap="none" anchor="ctr" anchorCtr="1">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青 茶</a:t>
              </a:r>
            </a:p>
          </p:txBody>
        </p:sp>
      </p:grpSp>
      <p:grpSp>
        <p:nvGrpSpPr>
          <p:cNvPr id="31" name="组合 30">
            <a:extLst>
              <a:ext uri="{FF2B5EF4-FFF2-40B4-BE49-F238E27FC236}">
                <a16:creationId xmlns:a16="http://schemas.microsoft.com/office/drawing/2014/main" id="{721A6397-EE29-FF21-733B-3C52710E1DA7}"/>
              </a:ext>
            </a:extLst>
          </p:cNvPr>
          <p:cNvGrpSpPr/>
          <p:nvPr/>
        </p:nvGrpSpPr>
        <p:grpSpPr>
          <a:xfrm>
            <a:off x="8781566" y="3429000"/>
            <a:ext cx="950457" cy="950455"/>
            <a:chOff x="5366167" y="2148483"/>
            <a:chExt cx="1472234" cy="1472231"/>
          </a:xfrm>
        </p:grpSpPr>
        <p:pic>
          <p:nvPicPr>
            <p:cNvPr id="35" name="图片 34">
              <a:extLst>
                <a:ext uri="{FF2B5EF4-FFF2-40B4-BE49-F238E27FC236}">
                  <a16:creationId xmlns:a16="http://schemas.microsoft.com/office/drawing/2014/main" id="{5D33FEDB-9223-03BE-E2A9-7CD04E49239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496622"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36" name="弧形 35">
              <a:extLst>
                <a:ext uri="{FF2B5EF4-FFF2-40B4-BE49-F238E27FC236}">
                  <a16:creationId xmlns:a16="http://schemas.microsoft.com/office/drawing/2014/main" id="{FFE2D226-A9FB-7861-DAE6-F0A0A3C581E8}"/>
                </a:ext>
              </a:extLst>
            </p:cNvPr>
            <p:cNvSpPr/>
            <p:nvPr/>
          </p:nvSpPr>
          <p:spPr>
            <a:xfrm>
              <a:off x="5366167"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32" name="组合 31">
            <a:extLst>
              <a:ext uri="{FF2B5EF4-FFF2-40B4-BE49-F238E27FC236}">
                <a16:creationId xmlns:a16="http://schemas.microsoft.com/office/drawing/2014/main" id="{60890642-F1B1-4A5D-C48E-A2626E49CFAB}"/>
              </a:ext>
            </a:extLst>
          </p:cNvPr>
          <p:cNvGrpSpPr/>
          <p:nvPr/>
        </p:nvGrpSpPr>
        <p:grpSpPr>
          <a:xfrm>
            <a:off x="8712486" y="4833762"/>
            <a:ext cx="1088617" cy="466992"/>
            <a:chOff x="8355966" y="4833762"/>
            <a:chExt cx="1088617" cy="466992"/>
          </a:xfrm>
        </p:grpSpPr>
        <p:sp>
          <p:nvSpPr>
            <p:cNvPr id="33" name="任意多边形: 形状 32">
              <a:extLst>
                <a:ext uri="{FF2B5EF4-FFF2-40B4-BE49-F238E27FC236}">
                  <a16:creationId xmlns:a16="http://schemas.microsoft.com/office/drawing/2014/main" id="{6630B235-C0BE-8F76-155C-40C6D66EB949}"/>
                </a:ext>
              </a:extLst>
            </p:cNvPr>
            <p:cNvSpPr/>
            <p:nvPr/>
          </p:nvSpPr>
          <p:spPr>
            <a:xfrm rot="5400000">
              <a:off x="8666779"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34" name="矩形 33">
              <a:extLst>
                <a:ext uri="{FF2B5EF4-FFF2-40B4-BE49-F238E27FC236}">
                  <a16:creationId xmlns:a16="http://schemas.microsoft.com/office/drawing/2014/main" id="{5AA646F9-5AF2-353D-0CFA-3C0630B9D318}"/>
                </a:ext>
              </a:extLst>
            </p:cNvPr>
            <p:cNvSpPr/>
            <p:nvPr/>
          </p:nvSpPr>
          <p:spPr>
            <a:xfrm>
              <a:off x="8462495" y="4836424"/>
              <a:ext cx="875561" cy="461665"/>
            </a:xfrm>
            <a:prstGeom prst="rect">
              <a:avLst/>
            </a:prstGeom>
          </p:spPr>
          <p:txBody>
            <a:bodyPr wrap="none" anchor="ctr" anchorCtr="1">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黑 茶</a:t>
              </a:r>
            </a:p>
          </p:txBody>
        </p:sp>
      </p:grpSp>
      <p:grpSp>
        <p:nvGrpSpPr>
          <p:cNvPr id="38" name="组合 37">
            <a:extLst>
              <a:ext uri="{FF2B5EF4-FFF2-40B4-BE49-F238E27FC236}">
                <a16:creationId xmlns:a16="http://schemas.microsoft.com/office/drawing/2014/main" id="{999C445D-8000-1BB2-1D3F-37A16A69E5B7}"/>
              </a:ext>
            </a:extLst>
          </p:cNvPr>
          <p:cNvGrpSpPr/>
          <p:nvPr/>
        </p:nvGrpSpPr>
        <p:grpSpPr>
          <a:xfrm>
            <a:off x="5928738" y="3429000"/>
            <a:ext cx="950457" cy="950455"/>
            <a:chOff x="5366167" y="2148483"/>
            <a:chExt cx="1472234" cy="1472231"/>
          </a:xfrm>
        </p:grpSpPr>
        <p:pic>
          <p:nvPicPr>
            <p:cNvPr id="42" name="图片 41">
              <a:extLst>
                <a:ext uri="{FF2B5EF4-FFF2-40B4-BE49-F238E27FC236}">
                  <a16:creationId xmlns:a16="http://schemas.microsoft.com/office/drawing/2014/main" id="{02895A3A-9991-5758-7391-7810DC3D210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496622"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43" name="弧形 42">
              <a:extLst>
                <a:ext uri="{FF2B5EF4-FFF2-40B4-BE49-F238E27FC236}">
                  <a16:creationId xmlns:a16="http://schemas.microsoft.com/office/drawing/2014/main" id="{A02A03AB-259E-5B39-3CA5-945C6EEF8A23}"/>
                </a:ext>
              </a:extLst>
            </p:cNvPr>
            <p:cNvSpPr/>
            <p:nvPr/>
          </p:nvSpPr>
          <p:spPr>
            <a:xfrm>
              <a:off x="5366167"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39" name="组合 38">
            <a:extLst>
              <a:ext uri="{FF2B5EF4-FFF2-40B4-BE49-F238E27FC236}">
                <a16:creationId xmlns:a16="http://schemas.microsoft.com/office/drawing/2014/main" id="{BB77B2D2-1687-97CF-70CF-DDB9A26E2841}"/>
              </a:ext>
            </a:extLst>
          </p:cNvPr>
          <p:cNvGrpSpPr/>
          <p:nvPr/>
        </p:nvGrpSpPr>
        <p:grpSpPr>
          <a:xfrm>
            <a:off x="5859658" y="4833762"/>
            <a:ext cx="1088617" cy="466992"/>
            <a:chOff x="5345554" y="4833762"/>
            <a:chExt cx="1088617" cy="466992"/>
          </a:xfrm>
        </p:grpSpPr>
        <p:sp>
          <p:nvSpPr>
            <p:cNvPr id="40" name="任意多边形: 形状 39">
              <a:extLst>
                <a:ext uri="{FF2B5EF4-FFF2-40B4-BE49-F238E27FC236}">
                  <a16:creationId xmlns:a16="http://schemas.microsoft.com/office/drawing/2014/main" id="{120DC2AE-BF2D-AA68-364E-969BBB3B22B2}"/>
                </a:ext>
              </a:extLst>
            </p:cNvPr>
            <p:cNvSpPr/>
            <p:nvPr/>
          </p:nvSpPr>
          <p:spPr>
            <a:xfrm rot="5400000">
              <a:off x="5656367"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41" name="矩形 40">
              <a:extLst>
                <a:ext uri="{FF2B5EF4-FFF2-40B4-BE49-F238E27FC236}">
                  <a16:creationId xmlns:a16="http://schemas.microsoft.com/office/drawing/2014/main" id="{3706DAF8-3C8B-D815-327F-0C48402FE1E7}"/>
                </a:ext>
              </a:extLst>
            </p:cNvPr>
            <p:cNvSpPr/>
            <p:nvPr/>
          </p:nvSpPr>
          <p:spPr>
            <a:xfrm>
              <a:off x="5452083" y="4836424"/>
              <a:ext cx="875561" cy="461665"/>
            </a:xfrm>
            <a:prstGeom prst="rect">
              <a:avLst/>
            </a:prstGeom>
          </p:spPr>
          <p:txBody>
            <a:bodyPr wrap="none" anchor="ctr" anchorCtr="1">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红 茶</a:t>
              </a:r>
            </a:p>
          </p:txBody>
        </p:sp>
      </p:grpSp>
      <p:grpSp>
        <p:nvGrpSpPr>
          <p:cNvPr id="46" name="组合 45">
            <a:extLst>
              <a:ext uri="{FF2B5EF4-FFF2-40B4-BE49-F238E27FC236}">
                <a16:creationId xmlns:a16="http://schemas.microsoft.com/office/drawing/2014/main" id="{5E914482-4469-7BF6-65AB-01D44D6F5759}"/>
              </a:ext>
            </a:extLst>
          </p:cNvPr>
          <p:cNvGrpSpPr/>
          <p:nvPr/>
        </p:nvGrpSpPr>
        <p:grpSpPr>
          <a:xfrm>
            <a:off x="1498386" y="4833762"/>
            <a:ext cx="1088617" cy="466992"/>
            <a:chOff x="1186304" y="4833762"/>
            <a:chExt cx="1088617" cy="466992"/>
          </a:xfrm>
        </p:grpSpPr>
        <p:sp>
          <p:nvSpPr>
            <p:cNvPr id="47" name="任意多边形: 形状 46">
              <a:extLst>
                <a:ext uri="{FF2B5EF4-FFF2-40B4-BE49-F238E27FC236}">
                  <a16:creationId xmlns:a16="http://schemas.microsoft.com/office/drawing/2014/main" id="{091C0CF7-DE9B-2E6C-29A5-70C7C03DBBFD}"/>
                </a:ext>
              </a:extLst>
            </p:cNvPr>
            <p:cNvSpPr/>
            <p:nvPr/>
          </p:nvSpPr>
          <p:spPr>
            <a:xfrm rot="5400000">
              <a:off x="1497117" y="4522949"/>
              <a:ext cx="466992" cy="108861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rgbClr val="0256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sp>
          <p:nvSpPr>
            <p:cNvPr id="48" name="矩形 47">
              <a:extLst>
                <a:ext uri="{FF2B5EF4-FFF2-40B4-BE49-F238E27FC236}">
                  <a16:creationId xmlns:a16="http://schemas.microsoft.com/office/drawing/2014/main" id="{34BD37BD-46DC-CAEC-4747-1EAF012E764A}"/>
                </a:ext>
              </a:extLst>
            </p:cNvPr>
            <p:cNvSpPr/>
            <p:nvPr/>
          </p:nvSpPr>
          <p:spPr>
            <a:xfrm>
              <a:off x="1289533" y="4836424"/>
              <a:ext cx="875561" cy="461665"/>
            </a:xfrm>
            <a:prstGeom prst="rect">
              <a:avLst/>
            </a:prstGeom>
          </p:spPr>
          <p:txBody>
            <a:bodyPr wrap="none"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latin typeface="Roboto" panose="02000000000000000000" pitchFamily="2" charset="0"/>
                  <a:ea typeface="思源宋体 CN" panose="02020400000000000000" pitchFamily="18" charset="-122"/>
                  <a:cs typeface="+mn-cs"/>
                </a:rPr>
                <a:t>绿 茶</a:t>
              </a:r>
            </a:p>
          </p:txBody>
        </p:sp>
      </p:grpSp>
      <p:cxnSp>
        <p:nvCxnSpPr>
          <p:cNvPr id="51" name="直接连接符 50">
            <a:extLst>
              <a:ext uri="{FF2B5EF4-FFF2-40B4-BE49-F238E27FC236}">
                <a16:creationId xmlns:a16="http://schemas.microsoft.com/office/drawing/2014/main" id="{F1A8B084-E7BA-31C0-645C-EA53BF9EA5B2}"/>
              </a:ext>
            </a:extLst>
          </p:cNvPr>
          <p:cNvCxnSpPr>
            <a:cxnSpLocks/>
          </p:cNvCxnSpPr>
          <p:nvPr/>
        </p:nvCxnSpPr>
        <p:spPr>
          <a:xfrm>
            <a:off x="2768329" y="2904533"/>
            <a:ext cx="0" cy="2960468"/>
          </a:xfrm>
          <a:prstGeom prst="line">
            <a:avLst/>
          </a:prstGeom>
          <a:ln w="3175">
            <a:solidFill>
              <a:schemeClr val="accent1">
                <a:lumMod val="90000"/>
                <a:lumOff val="10000"/>
                <a:alpha val="23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B14BAB72-C473-6527-B364-A06124BE7900}"/>
              </a:ext>
            </a:extLst>
          </p:cNvPr>
          <p:cNvCxnSpPr>
            <a:cxnSpLocks/>
          </p:cNvCxnSpPr>
          <p:nvPr/>
        </p:nvCxnSpPr>
        <p:spPr>
          <a:xfrm>
            <a:off x="4218727" y="2904533"/>
            <a:ext cx="0" cy="2960468"/>
          </a:xfrm>
          <a:prstGeom prst="line">
            <a:avLst/>
          </a:prstGeom>
          <a:ln w="3175">
            <a:solidFill>
              <a:schemeClr val="accent1">
                <a:lumMod val="90000"/>
                <a:lumOff val="10000"/>
                <a:alpha val="23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8DDEF488-5722-1EE7-125C-3488F5C9E5BC}"/>
              </a:ext>
            </a:extLst>
          </p:cNvPr>
          <p:cNvCxnSpPr>
            <a:cxnSpLocks/>
          </p:cNvCxnSpPr>
          <p:nvPr/>
        </p:nvCxnSpPr>
        <p:spPr>
          <a:xfrm>
            <a:off x="5673727" y="2904533"/>
            <a:ext cx="0" cy="2960468"/>
          </a:xfrm>
          <a:prstGeom prst="line">
            <a:avLst/>
          </a:prstGeom>
          <a:ln w="3175">
            <a:solidFill>
              <a:schemeClr val="accent1">
                <a:lumMod val="90000"/>
                <a:lumOff val="10000"/>
                <a:alpha val="23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6F752FBC-6599-AB4A-3238-E70B5E093F31}"/>
              </a:ext>
            </a:extLst>
          </p:cNvPr>
          <p:cNvCxnSpPr>
            <a:cxnSpLocks/>
          </p:cNvCxnSpPr>
          <p:nvPr/>
        </p:nvCxnSpPr>
        <p:spPr>
          <a:xfrm>
            <a:off x="7133332" y="2904533"/>
            <a:ext cx="0" cy="2960468"/>
          </a:xfrm>
          <a:prstGeom prst="line">
            <a:avLst/>
          </a:prstGeom>
          <a:ln w="3175">
            <a:solidFill>
              <a:schemeClr val="accent1">
                <a:lumMod val="90000"/>
                <a:lumOff val="10000"/>
                <a:alpha val="23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2643E329-F112-232D-0057-A9B8DAC04323}"/>
              </a:ext>
            </a:extLst>
          </p:cNvPr>
          <p:cNvCxnSpPr>
            <a:cxnSpLocks/>
          </p:cNvCxnSpPr>
          <p:nvPr/>
        </p:nvCxnSpPr>
        <p:spPr>
          <a:xfrm>
            <a:off x="8559746" y="2904533"/>
            <a:ext cx="0" cy="2960468"/>
          </a:xfrm>
          <a:prstGeom prst="line">
            <a:avLst/>
          </a:prstGeom>
          <a:ln w="3175">
            <a:solidFill>
              <a:schemeClr val="accent1">
                <a:lumMod val="90000"/>
                <a:lumOff val="10000"/>
                <a:alpha val="23000"/>
              </a:schemeClr>
            </a:solidFill>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7E438241-9396-09EC-61C7-080B6A2FBF69}"/>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baseline="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57" name="文本框 56">
            <a:extLst>
              <a:ext uri="{FF2B5EF4-FFF2-40B4-BE49-F238E27FC236}">
                <a16:creationId xmlns:a16="http://schemas.microsoft.com/office/drawing/2014/main" id="{CB7375A0-7550-B692-ED39-34A9A2CE6FFD}"/>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58" name="图片 57">
            <a:extLst>
              <a:ext uri="{FF2B5EF4-FFF2-40B4-BE49-F238E27FC236}">
                <a16:creationId xmlns:a16="http://schemas.microsoft.com/office/drawing/2014/main" id="{42FECE6E-581D-C00E-3DB7-94C819DDD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59" name="文本框 58">
            <a:extLst>
              <a:ext uri="{FF2B5EF4-FFF2-40B4-BE49-F238E27FC236}">
                <a16:creationId xmlns:a16="http://schemas.microsoft.com/office/drawing/2014/main" id="{35CE1AB8-6729-7D87-DA4D-32E8F50CC50B}"/>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60" name="文本框 59">
            <a:extLst>
              <a:ext uri="{FF2B5EF4-FFF2-40B4-BE49-F238E27FC236}">
                <a16:creationId xmlns:a16="http://schemas.microsoft.com/office/drawing/2014/main" id="{5897CCAC-3D0B-2C68-9E5F-8F87268F8D7B}"/>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61" name="文本框 60">
            <a:extLst>
              <a:ext uri="{FF2B5EF4-FFF2-40B4-BE49-F238E27FC236}">
                <a16:creationId xmlns:a16="http://schemas.microsoft.com/office/drawing/2014/main" id="{F55B58DE-AB17-943E-8929-A0F34C945DB9}"/>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grpSp>
        <p:nvGrpSpPr>
          <p:cNvPr id="65" name="组合 64">
            <a:extLst>
              <a:ext uri="{FF2B5EF4-FFF2-40B4-BE49-F238E27FC236}">
                <a16:creationId xmlns:a16="http://schemas.microsoft.com/office/drawing/2014/main" id="{9885BC6D-0225-74EB-38AB-7137F5A2EDD8}"/>
              </a:ext>
            </a:extLst>
          </p:cNvPr>
          <p:cNvGrpSpPr/>
          <p:nvPr/>
        </p:nvGrpSpPr>
        <p:grpSpPr>
          <a:xfrm>
            <a:off x="1570085" y="3429000"/>
            <a:ext cx="950458" cy="950456"/>
            <a:chOff x="873155" y="1888837"/>
            <a:chExt cx="1472234" cy="1472231"/>
          </a:xfrm>
        </p:grpSpPr>
        <p:pic>
          <p:nvPicPr>
            <p:cNvPr id="66" name="图片 65">
              <a:extLst>
                <a:ext uri="{FF2B5EF4-FFF2-40B4-BE49-F238E27FC236}">
                  <a16:creationId xmlns:a16="http://schemas.microsoft.com/office/drawing/2014/main" id="{29D8DC1C-274D-51F4-7507-89397D3CBF6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03609" y="2024952"/>
              <a:ext cx="1211327" cy="1211327"/>
            </a:xfrm>
            <a:custGeom>
              <a:avLst/>
              <a:gdLst>
                <a:gd name="connsiteX0" fmla="*/ 605664 w 1211327"/>
                <a:gd name="connsiteY0" fmla="*/ 0 h 1211327"/>
                <a:gd name="connsiteX1" fmla="*/ 1211327 w 1211327"/>
                <a:gd name="connsiteY1" fmla="*/ 605664 h 1211327"/>
                <a:gd name="connsiteX2" fmla="*/ 605664 w 1211327"/>
                <a:gd name="connsiteY2" fmla="*/ 1211327 h 1211327"/>
                <a:gd name="connsiteX3" fmla="*/ 0 w 1211327"/>
                <a:gd name="connsiteY3" fmla="*/ 605664 h 1211327"/>
                <a:gd name="connsiteX4" fmla="*/ 605664 w 1211327"/>
                <a:gd name="connsiteY4" fmla="*/ 0 h 121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7">
                  <a:moveTo>
                    <a:pt x="605664" y="0"/>
                  </a:moveTo>
                  <a:cubicBezTo>
                    <a:pt x="940163" y="0"/>
                    <a:pt x="1211327" y="271165"/>
                    <a:pt x="1211327" y="605664"/>
                  </a:cubicBezTo>
                  <a:cubicBezTo>
                    <a:pt x="1211327" y="940163"/>
                    <a:pt x="940163" y="1211327"/>
                    <a:pt x="605664" y="1211327"/>
                  </a:cubicBezTo>
                  <a:cubicBezTo>
                    <a:pt x="271165" y="1211327"/>
                    <a:pt x="0" y="940163"/>
                    <a:pt x="0" y="605664"/>
                  </a:cubicBezTo>
                  <a:cubicBezTo>
                    <a:pt x="0" y="271165"/>
                    <a:pt x="271165" y="0"/>
                    <a:pt x="605664" y="0"/>
                  </a:cubicBezTo>
                  <a:close/>
                </a:path>
              </a:pathLst>
            </a:custGeom>
          </p:spPr>
        </p:pic>
        <p:sp>
          <p:nvSpPr>
            <p:cNvPr id="67" name="弧形 66">
              <a:extLst>
                <a:ext uri="{FF2B5EF4-FFF2-40B4-BE49-F238E27FC236}">
                  <a16:creationId xmlns:a16="http://schemas.microsoft.com/office/drawing/2014/main" id="{C217D8F6-D0CA-C139-7921-43AED676A5DF}"/>
                </a:ext>
              </a:extLst>
            </p:cNvPr>
            <p:cNvSpPr/>
            <p:nvPr/>
          </p:nvSpPr>
          <p:spPr>
            <a:xfrm>
              <a:off x="873155" y="1888837"/>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spTree>
    <p:extLst>
      <p:ext uri="{BB962C8B-B14F-4D97-AF65-F5344CB8AC3E}">
        <p14:creationId xmlns:p14="http://schemas.microsoft.com/office/powerpoint/2010/main" val="261600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4EA05AB-CBDE-F0C7-A06D-A3C8E4F3824D}"/>
              </a:ext>
            </a:extLst>
          </p:cNvPr>
          <p:cNvSpPr txBox="1"/>
          <p:nvPr/>
        </p:nvSpPr>
        <p:spPr>
          <a:xfrm>
            <a:off x="2668168" y="2059267"/>
            <a:ext cx="553998" cy="1622141"/>
          </a:xfrm>
          <a:prstGeom prst="rect">
            <a:avLst/>
          </a:prstGeom>
        </p:spPr>
        <p:txBody>
          <a:bodyPr vert="horz" wrap="square" anchor="ctr" anchorCtr="0">
            <a:noAutofit/>
          </a:bodyPr>
          <a:lstStyle>
            <a:defPPr>
              <a:defRPr lang="zh-CN"/>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晒青绿茶</a:t>
            </a:r>
          </a:p>
        </p:txBody>
      </p:sp>
      <p:cxnSp>
        <p:nvCxnSpPr>
          <p:cNvPr id="4" name="直接连接符 3">
            <a:extLst>
              <a:ext uri="{FF2B5EF4-FFF2-40B4-BE49-F238E27FC236}">
                <a16:creationId xmlns:a16="http://schemas.microsoft.com/office/drawing/2014/main" id="{FB622F6D-A54A-85CB-4355-EA8CFAC6F4B0}"/>
              </a:ext>
            </a:extLst>
          </p:cNvPr>
          <p:cNvCxnSpPr>
            <a:cxnSpLocks/>
          </p:cNvCxnSpPr>
          <p:nvPr/>
        </p:nvCxnSpPr>
        <p:spPr>
          <a:xfrm>
            <a:off x="2629011" y="2135281"/>
            <a:ext cx="0" cy="11811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任意多边形: 形状 4">
            <a:extLst>
              <a:ext uri="{FF2B5EF4-FFF2-40B4-BE49-F238E27FC236}">
                <a16:creationId xmlns:a16="http://schemas.microsoft.com/office/drawing/2014/main" id="{DD886F0D-4E85-F1F8-FD61-708042420A76}"/>
              </a:ext>
            </a:extLst>
          </p:cNvPr>
          <p:cNvSpPr/>
          <p:nvPr/>
        </p:nvSpPr>
        <p:spPr>
          <a:xfrm>
            <a:off x="1219818" y="1844675"/>
            <a:ext cx="2089923" cy="3769576"/>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wrap="square" rtlCol="0" anchor="ctr" anchorCtr="0">
            <a:noAutofit/>
          </a:bodyPr>
          <a:lstStyle/>
          <a:p>
            <a:pPr algn="ctr"/>
            <a:endParaRPr lang="zh-CN" altLang="en-US">
              <a:latin typeface="Roboto" panose="02000000000000000000" pitchFamily="2" charset="0"/>
              <a:ea typeface="思源宋体 CN" panose="02020400000000000000" pitchFamily="18" charset="-122"/>
            </a:endParaRPr>
          </a:p>
        </p:txBody>
      </p:sp>
      <p:sp>
        <p:nvSpPr>
          <p:cNvPr id="6" name="文本框 5">
            <a:extLst>
              <a:ext uri="{FF2B5EF4-FFF2-40B4-BE49-F238E27FC236}">
                <a16:creationId xmlns:a16="http://schemas.microsoft.com/office/drawing/2014/main" id="{31A97236-FF40-E82E-6F8B-9A6D59F39FD3}"/>
              </a:ext>
            </a:extLst>
          </p:cNvPr>
          <p:cNvSpPr txBox="1"/>
          <p:nvPr/>
        </p:nvSpPr>
        <p:spPr>
          <a:xfrm>
            <a:off x="1475908" y="2083082"/>
            <a:ext cx="1292662" cy="3350014"/>
          </a:xfrm>
          <a:prstGeom prst="rect">
            <a:avLst/>
          </a:prstGeom>
        </p:spPr>
        <p:txBody>
          <a:bodyPr vert="eaVert" wrap="square" anchor="ctr" anchorCtr="0">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晒青绿茶一般指大叶种晒青毛茶。 大叶晒青毛茶是云南的原料。其芽叶肥大、含水量高、嫩茎粗，其茶多酚、咖啡碱等有机物含量高于一般中、小叶种茶树鲜叶。</a:t>
            </a:r>
          </a:p>
        </p:txBody>
      </p:sp>
      <p:sp>
        <p:nvSpPr>
          <p:cNvPr id="8" name="文本框 7">
            <a:extLst>
              <a:ext uri="{FF2B5EF4-FFF2-40B4-BE49-F238E27FC236}">
                <a16:creationId xmlns:a16="http://schemas.microsoft.com/office/drawing/2014/main" id="{858F93E6-3279-79C0-4478-E3E68416C9ED}"/>
              </a:ext>
            </a:extLst>
          </p:cNvPr>
          <p:cNvSpPr txBox="1"/>
          <p:nvPr/>
        </p:nvSpPr>
        <p:spPr>
          <a:xfrm>
            <a:off x="5206906" y="2059267"/>
            <a:ext cx="553998" cy="1622141"/>
          </a:xfrm>
          <a:prstGeom prst="rect">
            <a:avLst/>
          </a:prstGeom>
        </p:spPr>
        <p:txBody>
          <a:bodyPr vert="horz" wrap="square" anchor="ctr" anchorCtr="0">
            <a:noAutofit/>
          </a:bodyPr>
          <a:lstStyle>
            <a:defPPr>
              <a:defRPr lang="zh-CN"/>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炒青绿茶</a:t>
            </a:r>
          </a:p>
        </p:txBody>
      </p:sp>
      <p:cxnSp>
        <p:nvCxnSpPr>
          <p:cNvPr id="9" name="直接连接符 8">
            <a:extLst>
              <a:ext uri="{FF2B5EF4-FFF2-40B4-BE49-F238E27FC236}">
                <a16:creationId xmlns:a16="http://schemas.microsoft.com/office/drawing/2014/main" id="{67B9CC61-AA62-EFFA-6B48-97D3F39D478E}"/>
              </a:ext>
            </a:extLst>
          </p:cNvPr>
          <p:cNvCxnSpPr>
            <a:cxnSpLocks/>
          </p:cNvCxnSpPr>
          <p:nvPr/>
        </p:nvCxnSpPr>
        <p:spPr>
          <a:xfrm>
            <a:off x="5167749" y="2135281"/>
            <a:ext cx="0" cy="11811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任意多边形: 形状 9">
            <a:extLst>
              <a:ext uri="{FF2B5EF4-FFF2-40B4-BE49-F238E27FC236}">
                <a16:creationId xmlns:a16="http://schemas.microsoft.com/office/drawing/2014/main" id="{49A4A496-BCD6-D2CA-26F6-7A7DB38F698D}"/>
              </a:ext>
            </a:extLst>
          </p:cNvPr>
          <p:cNvSpPr/>
          <p:nvPr/>
        </p:nvSpPr>
        <p:spPr>
          <a:xfrm>
            <a:off x="3773965" y="1844675"/>
            <a:ext cx="2089923" cy="3769576"/>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wrap="square" rtlCol="0" anchor="ctr" anchorCtr="0">
            <a:noAutofit/>
          </a:bodyPr>
          <a:lstStyle/>
          <a:p>
            <a:pPr algn="ctr"/>
            <a:endParaRPr lang="zh-CN" altLang="en-US">
              <a:latin typeface="Roboto" panose="02000000000000000000" pitchFamily="2" charset="0"/>
              <a:ea typeface="思源宋体 CN" panose="02020400000000000000" pitchFamily="18" charset="-122"/>
            </a:endParaRPr>
          </a:p>
        </p:txBody>
      </p:sp>
      <p:sp>
        <p:nvSpPr>
          <p:cNvPr id="11" name="文本框 10">
            <a:extLst>
              <a:ext uri="{FF2B5EF4-FFF2-40B4-BE49-F238E27FC236}">
                <a16:creationId xmlns:a16="http://schemas.microsoft.com/office/drawing/2014/main" id="{73F8ABBD-4088-80C5-B620-E29F7FC131A6}"/>
              </a:ext>
            </a:extLst>
          </p:cNvPr>
          <p:cNvSpPr txBox="1"/>
          <p:nvPr/>
        </p:nvSpPr>
        <p:spPr>
          <a:xfrm>
            <a:off x="4023877" y="2083082"/>
            <a:ext cx="1292662" cy="3350014"/>
          </a:xfrm>
          <a:prstGeom prst="rect">
            <a:avLst/>
          </a:prstGeom>
        </p:spPr>
        <p:txBody>
          <a:bodyPr vert="eaVert" wrap="square" anchor="ctr" anchorCtr="0">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明代将饼茶蒸、碾、压、烘等多道工序，简化为杀青和烘干，杀青最为关键。明代早期的散茶属于蒸青绿茶，炒青技术就是鲜叶不经过蒸汽杀青而改用热炒杀青。</a:t>
            </a:r>
          </a:p>
        </p:txBody>
      </p:sp>
      <p:sp>
        <p:nvSpPr>
          <p:cNvPr id="13" name="文本框 12">
            <a:extLst>
              <a:ext uri="{FF2B5EF4-FFF2-40B4-BE49-F238E27FC236}">
                <a16:creationId xmlns:a16="http://schemas.microsoft.com/office/drawing/2014/main" id="{82D0575D-B0AF-75A5-FC93-0E0DBDFEBE57}"/>
              </a:ext>
            </a:extLst>
          </p:cNvPr>
          <p:cNvSpPr txBox="1"/>
          <p:nvPr/>
        </p:nvSpPr>
        <p:spPr>
          <a:xfrm>
            <a:off x="10330609" y="2059267"/>
            <a:ext cx="553998" cy="1622141"/>
          </a:xfrm>
          <a:prstGeom prst="rect">
            <a:avLst/>
          </a:prstGeom>
        </p:spPr>
        <p:txBody>
          <a:bodyPr vert="horz" wrap="square" anchor="ctr" anchorCtr="0">
            <a:noAutofit/>
          </a:bodyPr>
          <a:lstStyle>
            <a:defPPr>
              <a:defRPr lang="zh-CN"/>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烘青绿茶</a:t>
            </a:r>
          </a:p>
        </p:txBody>
      </p:sp>
      <p:cxnSp>
        <p:nvCxnSpPr>
          <p:cNvPr id="14" name="直接连接符 13">
            <a:extLst>
              <a:ext uri="{FF2B5EF4-FFF2-40B4-BE49-F238E27FC236}">
                <a16:creationId xmlns:a16="http://schemas.microsoft.com/office/drawing/2014/main" id="{01BEA651-DE08-7D1D-B495-6502D67FC28F}"/>
              </a:ext>
            </a:extLst>
          </p:cNvPr>
          <p:cNvCxnSpPr>
            <a:cxnSpLocks/>
          </p:cNvCxnSpPr>
          <p:nvPr/>
        </p:nvCxnSpPr>
        <p:spPr>
          <a:xfrm>
            <a:off x="10291452" y="2135281"/>
            <a:ext cx="0" cy="11811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任意多边形: 形状 14">
            <a:extLst>
              <a:ext uri="{FF2B5EF4-FFF2-40B4-BE49-F238E27FC236}">
                <a16:creationId xmlns:a16="http://schemas.microsoft.com/office/drawing/2014/main" id="{8548227D-2DC1-03C8-34B5-8E5D4F7A91EA}"/>
              </a:ext>
            </a:extLst>
          </p:cNvPr>
          <p:cNvSpPr/>
          <p:nvPr/>
        </p:nvSpPr>
        <p:spPr>
          <a:xfrm>
            <a:off x="8882259" y="1844675"/>
            <a:ext cx="2089923" cy="3769576"/>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wrap="square" rtlCol="0" anchor="ctr" anchorCtr="0">
            <a:noAutofit/>
          </a:bodyPr>
          <a:lstStyle/>
          <a:p>
            <a:pPr algn="ctr"/>
            <a:endParaRPr lang="zh-CN" altLang="en-US">
              <a:latin typeface="Roboto" panose="02000000000000000000" pitchFamily="2" charset="0"/>
              <a:ea typeface="思源宋体 CN" panose="02020400000000000000" pitchFamily="18" charset="-122"/>
            </a:endParaRPr>
          </a:p>
        </p:txBody>
      </p:sp>
      <p:sp>
        <p:nvSpPr>
          <p:cNvPr id="16" name="文本框 15">
            <a:extLst>
              <a:ext uri="{FF2B5EF4-FFF2-40B4-BE49-F238E27FC236}">
                <a16:creationId xmlns:a16="http://schemas.microsoft.com/office/drawing/2014/main" id="{F74CD8EA-7B1B-44F3-6665-7860A3B41960}"/>
              </a:ext>
            </a:extLst>
          </p:cNvPr>
          <p:cNvSpPr txBox="1"/>
          <p:nvPr/>
        </p:nvSpPr>
        <p:spPr>
          <a:xfrm>
            <a:off x="9147972" y="2083082"/>
            <a:ext cx="1292662" cy="3350014"/>
          </a:xfrm>
          <a:prstGeom prst="rect">
            <a:avLst/>
          </a:prstGeom>
        </p:spPr>
        <p:txBody>
          <a:bodyPr vert="eaVert" wrap="square" anchor="ctr" anchorCtr="0">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烘青绿茶大部分用于窨制各种花茶，称之为茶坯。特点是外形完整稍弯曲、锋苗、干色墨绿、香清味醇、汤色叶底黄绿明亮。烘青绿茶大部分用于窨制各种花茶。</a:t>
            </a:r>
          </a:p>
        </p:txBody>
      </p:sp>
      <p:sp>
        <p:nvSpPr>
          <p:cNvPr id="18" name="文本框 17">
            <a:extLst>
              <a:ext uri="{FF2B5EF4-FFF2-40B4-BE49-F238E27FC236}">
                <a16:creationId xmlns:a16="http://schemas.microsoft.com/office/drawing/2014/main" id="{0A9AC693-6B0B-9C8F-30EB-AF7D41F15706}"/>
              </a:ext>
            </a:extLst>
          </p:cNvPr>
          <p:cNvSpPr txBox="1"/>
          <p:nvPr/>
        </p:nvSpPr>
        <p:spPr>
          <a:xfrm>
            <a:off x="7776462" y="2059267"/>
            <a:ext cx="553998" cy="1622141"/>
          </a:xfrm>
          <a:prstGeom prst="rect">
            <a:avLst/>
          </a:prstGeom>
        </p:spPr>
        <p:txBody>
          <a:bodyPr vert="horz" wrap="square" anchor="ctr" anchorCtr="0">
            <a:noAutofit/>
          </a:bodyPr>
          <a:lstStyle>
            <a:defPPr>
              <a:defRPr lang="zh-CN"/>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蒸青绿茶</a:t>
            </a:r>
          </a:p>
        </p:txBody>
      </p:sp>
      <p:cxnSp>
        <p:nvCxnSpPr>
          <p:cNvPr id="19" name="直接连接符 18">
            <a:extLst>
              <a:ext uri="{FF2B5EF4-FFF2-40B4-BE49-F238E27FC236}">
                <a16:creationId xmlns:a16="http://schemas.microsoft.com/office/drawing/2014/main" id="{84CFC318-D780-96D7-23D4-B9D0EB172567}"/>
              </a:ext>
            </a:extLst>
          </p:cNvPr>
          <p:cNvCxnSpPr>
            <a:cxnSpLocks/>
          </p:cNvCxnSpPr>
          <p:nvPr/>
        </p:nvCxnSpPr>
        <p:spPr>
          <a:xfrm>
            <a:off x="7737305" y="2135281"/>
            <a:ext cx="0" cy="11811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任意多边形: 形状 19">
            <a:extLst>
              <a:ext uri="{FF2B5EF4-FFF2-40B4-BE49-F238E27FC236}">
                <a16:creationId xmlns:a16="http://schemas.microsoft.com/office/drawing/2014/main" id="{0388CE8C-067F-B060-66FB-662561E102F9}"/>
              </a:ext>
            </a:extLst>
          </p:cNvPr>
          <p:cNvSpPr/>
          <p:nvPr/>
        </p:nvSpPr>
        <p:spPr>
          <a:xfrm>
            <a:off x="6328112" y="1844675"/>
            <a:ext cx="2089923" cy="3769576"/>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wrap="square" rtlCol="0" anchor="ctr" anchorCtr="0">
            <a:noAutofit/>
          </a:bodyPr>
          <a:lstStyle/>
          <a:p>
            <a:pPr algn="ctr"/>
            <a:endParaRPr lang="zh-CN" altLang="en-US">
              <a:latin typeface="Roboto" panose="02000000000000000000" pitchFamily="2" charset="0"/>
              <a:ea typeface="思源宋体 CN" panose="02020400000000000000" pitchFamily="18" charset="-122"/>
            </a:endParaRPr>
          </a:p>
        </p:txBody>
      </p:sp>
      <p:sp>
        <p:nvSpPr>
          <p:cNvPr id="21" name="文本框 20">
            <a:extLst>
              <a:ext uri="{FF2B5EF4-FFF2-40B4-BE49-F238E27FC236}">
                <a16:creationId xmlns:a16="http://schemas.microsoft.com/office/drawing/2014/main" id="{AEB1BA15-0E5F-4355-5DF9-0EFB93F455C1}"/>
              </a:ext>
            </a:extLst>
          </p:cNvPr>
          <p:cNvSpPr txBox="1"/>
          <p:nvPr/>
        </p:nvSpPr>
        <p:spPr>
          <a:xfrm>
            <a:off x="6584202" y="2083082"/>
            <a:ext cx="1292662" cy="3350014"/>
          </a:xfrm>
          <a:prstGeom prst="rect">
            <a:avLst/>
          </a:prstGeom>
        </p:spPr>
        <p:txBody>
          <a:bodyPr vert="eaVert" wrap="square" anchor="ctr" anchorCtr="0">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蒸青绿茶是指利用蒸汽来杀青的制茶工艺而获得的成品绿茶。蒸青绿茶在唐宋时比较盛行，当时蒸青制法还经佛教途径传入日本。日本仍沿用这种制茶方法。</a:t>
            </a:r>
          </a:p>
        </p:txBody>
      </p:sp>
      <p:sp>
        <p:nvSpPr>
          <p:cNvPr id="22" name="文本框 21">
            <a:extLst>
              <a:ext uri="{FF2B5EF4-FFF2-40B4-BE49-F238E27FC236}">
                <a16:creationId xmlns:a16="http://schemas.microsoft.com/office/drawing/2014/main" id="{7EB071BC-AAB1-4647-8B35-4E1858C77B18}"/>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23" name="文本框 22">
            <a:extLst>
              <a:ext uri="{FF2B5EF4-FFF2-40B4-BE49-F238E27FC236}">
                <a16:creationId xmlns:a16="http://schemas.microsoft.com/office/drawing/2014/main" id="{711DDF74-060D-C061-0669-E3840DDA0795}"/>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24" name="图片 23">
            <a:extLst>
              <a:ext uri="{FF2B5EF4-FFF2-40B4-BE49-F238E27FC236}">
                <a16:creationId xmlns:a16="http://schemas.microsoft.com/office/drawing/2014/main" id="{E91343CE-5A57-0BE7-FFCB-3A8C46CE4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25" name="文本框 24">
            <a:extLst>
              <a:ext uri="{FF2B5EF4-FFF2-40B4-BE49-F238E27FC236}">
                <a16:creationId xmlns:a16="http://schemas.microsoft.com/office/drawing/2014/main" id="{A825FF19-A003-E558-EC96-A54DDA93BE12}"/>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26" name="文本框 25">
            <a:extLst>
              <a:ext uri="{FF2B5EF4-FFF2-40B4-BE49-F238E27FC236}">
                <a16:creationId xmlns:a16="http://schemas.microsoft.com/office/drawing/2014/main" id="{30368CE7-7BC3-7616-E287-69A75C57B9A8}"/>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27" name="文本框 26">
            <a:extLst>
              <a:ext uri="{FF2B5EF4-FFF2-40B4-BE49-F238E27FC236}">
                <a16:creationId xmlns:a16="http://schemas.microsoft.com/office/drawing/2014/main" id="{D1885DC2-2072-3DC5-F176-441BDC3E910B}"/>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118101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44976283-31C7-11D2-7718-DA2A9A03418F}"/>
              </a:ext>
            </a:extLst>
          </p:cNvPr>
          <p:cNvCxnSpPr/>
          <p:nvPr/>
        </p:nvCxnSpPr>
        <p:spPr>
          <a:xfrm>
            <a:off x="3845364" y="1844675"/>
            <a:ext cx="0" cy="4127864"/>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D4EC5C3E-C3F6-E069-C544-02762CF0364F}"/>
              </a:ext>
            </a:extLst>
          </p:cNvPr>
          <p:cNvCxnSpPr/>
          <p:nvPr/>
        </p:nvCxnSpPr>
        <p:spPr>
          <a:xfrm>
            <a:off x="6096000" y="1844675"/>
            <a:ext cx="0" cy="4127864"/>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ABF2EB91-FB54-490F-345D-2934763833E0}"/>
              </a:ext>
            </a:extLst>
          </p:cNvPr>
          <p:cNvCxnSpPr/>
          <p:nvPr/>
        </p:nvCxnSpPr>
        <p:spPr>
          <a:xfrm>
            <a:off x="8346636" y="1844675"/>
            <a:ext cx="0" cy="4127864"/>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79496832-82EA-1319-B504-490A41EC7F68}"/>
              </a:ext>
            </a:extLst>
          </p:cNvPr>
          <p:cNvCxnSpPr/>
          <p:nvPr/>
        </p:nvCxnSpPr>
        <p:spPr>
          <a:xfrm>
            <a:off x="10597273" y="1844675"/>
            <a:ext cx="0" cy="4127864"/>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59E3AA5D-C84C-6387-FC10-E87E2EFE75C4}"/>
              </a:ext>
            </a:extLst>
          </p:cNvPr>
          <p:cNvCxnSpPr/>
          <p:nvPr/>
        </p:nvCxnSpPr>
        <p:spPr>
          <a:xfrm>
            <a:off x="1594728" y="1844675"/>
            <a:ext cx="0" cy="4127864"/>
          </a:xfrm>
          <a:prstGeom prst="line">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组合 6">
            <a:extLst>
              <a:ext uri="{FF2B5EF4-FFF2-40B4-BE49-F238E27FC236}">
                <a16:creationId xmlns:a16="http://schemas.microsoft.com/office/drawing/2014/main" id="{D547CC86-C0DB-32F7-2926-81ED39B6541E}"/>
              </a:ext>
            </a:extLst>
          </p:cNvPr>
          <p:cNvGrpSpPr/>
          <p:nvPr/>
        </p:nvGrpSpPr>
        <p:grpSpPr>
          <a:xfrm>
            <a:off x="6568061" y="1860358"/>
            <a:ext cx="1306515" cy="1306512"/>
            <a:chOff x="9859180" y="2148483"/>
            <a:chExt cx="1472234" cy="1472231"/>
          </a:xfrm>
        </p:grpSpPr>
        <p:pic>
          <p:nvPicPr>
            <p:cNvPr id="8" name="图片 7">
              <a:extLst>
                <a:ext uri="{FF2B5EF4-FFF2-40B4-BE49-F238E27FC236}">
                  <a16:creationId xmlns:a16="http://schemas.microsoft.com/office/drawing/2014/main" id="{39E5B13F-6B1B-3A21-98C2-57DE1064ABD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989634"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2" y="0"/>
                    <a:pt x="1211327" y="271164"/>
                    <a:pt x="1211327" y="605663"/>
                  </a:cubicBezTo>
                  <a:cubicBezTo>
                    <a:pt x="1211327" y="940162"/>
                    <a:pt x="940162" y="1211326"/>
                    <a:pt x="605664" y="1211326"/>
                  </a:cubicBezTo>
                  <a:cubicBezTo>
                    <a:pt x="271164" y="1211326"/>
                    <a:pt x="0" y="940162"/>
                    <a:pt x="0" y="605663"/>
                  </a:cubicBezTo>
                  <a:cubicBezTo>
                    <a:pt x="0" y="271164"/>
                    <a:pt x="271164" y="0"/>
                    <a:pt x="605664" y="0"/>
                  </a:cubicBezTo>
                  <a:close/>
                </a:path>
              </a:pathLst>
            </a:custGeom>
          </p:spPr>
        </p:pic>
        <p:sp>
          <p:nvSpPr>
            <p:cNvPr id="9" name="弧形 8">
              <a:extLst>
                <a:ext uri="{FF2B5EF4-FFF2-40B4-BE49-F238E27FC236}">
                  <a16:creationId xmlns:a16="http://schemas.microsoft.com/office/drawing/2014/main" id="{DDA5A1A3-E4D1-7C2A-B9BE-93F2BD5C9C2D}"/>
                </a:ext>
              </a:extLst>
            </p:cNvPr>
            <p:cNvSpPr/>
            <p:nvPr/>
          </p:nvSpPr>
          <p:spPr>
            <a:xfrm>
              <a:off x="9859180"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0" name="组合 9">
            <a:extLst>
              <a:ext uri="{FF2B5EF4-FFF2-40B4-BE49-F238E27FC236}">
                <a16:creationId xmlns:a16="http://schemas.microsoft.com/office/drawing/2014/main" id="{B173653C-21F2-BBE5-2F30-0A51C2660AF6}"/>
              </a:ext>
            </a:extLst>
          </p:cNvPr>
          <p:cNvGrpSpPr/>
          <p:nvPr/>
        </p:nvGrpSpPr>
        <p:grpSpPr>
          <a:xfrm>
            <a:off x="4317425" y="1860358"/>
            <a:ext cx="1306515" cy="1306512"/>
            <a:chOff x="7612673" y="2148483"/>
            <a:chExt cx="1472234" cy="1472231"/>
          </a:xfrm>
        </p:grpSpPr>
        <p:pic>
          <p:nvPicPr>
            <p:cNvPr id="11" name="图片 10">
              <a:extLst>
                <a:ext uri="{FF2B5EF4-FFF2-40B4-BE49-F238E27FC236}">
                  <a16:creationId xmlns:a16="http://schemas.microsoft.com/office/drawing/2014/main" id="{58EACE4C-DA83-B064-4579-80CE63AB30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43127"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12" name="弧形 11">
              <a:extLst>
                <a:ext uri="{FF2B5EF4-FFF2-40B4-BE49-F238E27FC236}">
                  <a16:creationId xmlns:a16="http://schemas.microsoft.com/office/drawing/2014/main" id="{0F7347DD-4460-B335-40F3-4AA302CAC94C}"/>
                </a:ext>
              </a:extLst>
            </p:cNvPr>
            <p:cNvSpPr/>
            <p:nvPr/>
          </p:nvSpPr>
          <p:spPr>
            <a:xfrm>
              <a:off x="7612673"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3" name="组合 12">
            <a:extLst>
              <a:ext uri="{FF2B5EF4-FFF2-40B4-BE49-F238E27FC236}">
                <a16:creationId xmlns:a16="http://schemas.microsoft.com/office/drawing/2014/main" id="{0EF5970A-DC3B-22A9-D0D3-8D995C959010}"/>
              </a:ext>
            </a:extLst>
          </p:cNvPr>
          <p:cNvGrpSpPr/>
          <p:nvPr/>
        </p:nvGrpSpPr>
        <p:grpSpPr>
          <a:xfrm>
            <a:off x="8818697" y="1860358"/>
            <a:ext cx="1306515" cy="1306512"/>
            <a:chOff x="5366167" y="2148483"/>
            <a:chExt cx="1472234" cy="1472231"/>
          </a:xfrm>
        </p:grpSpPr>
        <p:pic>
          <p:nvPicPr>
            <p:cNvPr id="14" name="图片 13">
              <a:extLst>
                <a:ext uri="{FF2B5EF4-FFF2-40B4-BE49-F238E27FC236}">
                  <a16:creationId xmlns:a16="http://schemas.microsoft.com/office/drawing/2014/main" id="{DABBD664-5D28-E0C3-C150-0C78346D62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96622"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15" name="弧形 14">
              <a:extLst>
                <a:ext uri="{FF2B5EF4-FFF2-40B4-BE49-F238E27FC236}">
                  <a16:creationId xmlns:a16="http://schemas.microsoft.com/office/drawing/2014/main" id="{43588FA1-62A7-EB51-4B88-E7A4EE0CD3FB}"/>
                </a:ext>
              </a:extLst>
            </p:cNvPr>
            <p:cNvSpPr/>
            <p:nvPr/>
          </p:nvSpPr>
          <p:spPr>
            <a:xfrm>
              <a:off x="5366167"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sp>
        <p:nvSpPr>
          <p:cNvPr id="20" name="矩形 19">
            <a:extLst>
              <a:ext uri="{FF2B5EF4-FFF2-40B4-BE49-F238E27FC236}">
                <a16:creationId xmlns:a16="http://schemas.microsoft.com/office/drawing/2014/main" id="{22F3B95F-EB74-9871-5B18-14BDE0CBB6EC}"/>
              </a:ext>
            </a:extLst>
          </p:cNvPr>
          <p:cNvSpPr/>
          <p:nvPr/>
        </p:nvSpPr>
        <p:spPr>
          <a:xfrm>
            <a:off x="3008055" y="3481462"/>
            <a:ext cx="553998" cy="1528688"/>
          </a:xfrm>
          <a:prstGeom prst="rect">
            <a:avLst/>
          </a:prstGeom>
        </p:spPr>
        <p:txBody>
          <a:bodyPr vert="horz" wrap="square">
            <a:noAutofit/>
          </a:bodyPr>
          <a:lstStyle/>
          <a:p>
            <a:pPr algn="just"/>
            <a:r>
              <a:rPr lang="zh-CN" altLang="en-US" sz="2400" b="1" dirty="0">
                <a:solidFill>
                  <a:schemeClr val="accent1"/>
                </a:solidFill>
                <a:latin typeface="Roboto" panose="02000000000000000000" pitchFamily="2" charset="0"/>
                <a:ea typeface="思源宋体 CN" panose="02020400000000000000" pitchFamily="18" charset="-122"/>
              </a:rPr>
              <a:t>闽北乌龙</a:t>
            </a:r>
          </a:p>
        </p:txBody>
      </p:sp>
      <p:sp>
        <p:nvSpPr>
          <p:cNvPr id="21" name="文本框 20">
            <a:extLst>
              <a:ext uri="{FF2B5EF4-FFF2-40B4-BE49-F238E27FC236}">
                <a16:creationId xmlns:a16="http://schemas.microsoft.com/office/drawing/2014/main" id="{F121FAC4-8EB7-58AA-6E1B-83162B4E9E27}"/>
              </a:ext>
            </a:extLst>
          </p:cNvPr>
          <p:cNvSpPr txBox="1"/>
          <p:nvPr/>
        </p:nvSpPr>
        <p:spPr>
          <a:xfrm>
            <a:off x="1878040" y="3624260"/>
            <a:ext cx="1292662" cy="2395414"/>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闽北乌龙茶是一种茶，是被子植物门木兰纲五桠果亚纲芸香目山茶科山茶族山茶属，具有红茶的醇厚又有绿茶的清香， 属半发酵茶。</a:t>
            </a:r>
          </a:p>
        </p:txBody>
      </p:sp>
      <p:sp>
        <p:nvSpPr>
          <p:cNvPr id="23" name="矩形 22">
            <a:extLst>
              <a:ext uri="{FF2B5EF4-FFF2-40B4-BE49-F238E27FC236}">
                <a16:creationId xmlns:a16="http://schemas.microsoft.com/office/drawing/2014/main" id="{F31284BA-ED85-4283-D9FE-89D0236440B4}"/>
              </a:ext>
            </a:extLst>
          </p:cNvPr>
          <p:cNvSpPr/>
          <p:nvPr/>
        </p:nvSpPr>
        <p:spPr>
          <a:xfrm>
            <a:off x="5258691" y="3481462"/>
            <a:ext cx="553998" cy="1528688"/>
          </a:xfrm>
          <a:prstGeom prst="rect">
            <a:avLst/>
          </a:prstGeom>
        </p:spPr>
        <p:txBody>
          <a:bodyPr vert="horz" wrap="square">
            <a:noAutofit/>
          </a:bodyPr>
          <a:lstStyle/>
          <a:p>
            <a:pPr algn="just"/>
            <a:r>
              <a:rPr lang="zh-CN" altLang="en-US" sz="2400" b="1" dirty="0">
                <a:solidFill>
                  <a:schemeClr val="accent1"/>
                </a:solidFill>
                <a:latin typeface="Roboto" panose="02000000000000000000" pitchFamily="2" charset="0"/>
                <a:ea typeface="思源宋体 CN" panose="02020400000000000000" pitchFamily="18" charset="-122"/>
              </a:rPr>
              <a:t>闽南乌龙</a:t>
            </a:r>
          </a:p>
        </p:txBody>
      </p:sp>
      <p:sp>
        <p:nvSpPr>
          <p:cNvPr id="24" name="文本框 23">
            <a:extLst>
              <a:ext uri="{FF2B5EF4-FFF2-40B4-BE49-F238E27FC236}">
                <a16:creationId xmlns:a16="http://schemas.microsoft.com/office/drawing/2014/main" id="{F5AE96A3-73FB-BA9C-9FAD-0246C5824A95}"/>
              </a:ext>
            </a:extLst>
          </p:cNvPr>
          <p:cNvSpPr txBox="1"/>
          <p:nvPr/>
        </p:nvSpPr>
        <p:spPr>
          <a:xfrm>
            <a:off x="4128676" y="3614833"/>
            <a:ext cx="1292662" cy="2395413"/>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闽南乌龙一系列除了漳平水仙属于特殊方块造型的情况下</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其他几乎都是外形卷曲</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干燥过程间有包揉工序。 闽南乌龙初制工艺基本。</a:t>
            </a:r>
          </a:p>
        </p:txBody>
      </p:sp>
      <p:sp>
        <p:nvSpPr>
          <p:cNvPr id="26" name="矩形 25">
            <a:extLst>
              <a:ext uri="{FF2B5EF4-FFF2-40B4-BE49-F238E27FC236}">
                <a16:creationId xmlns:a16="http://schemas.microsoft.com/office/drawing/2014/main" id="{198DACEF-881E-EF7E-1A27-9AE9845AA0CB}"/>
              </a:ext>
            </a:extLst>
          </p:cNvPr>
          <p:cNvSpPr/>
          <p:nvPr/>
        </p:nvSpPr>
        <p:spPr>
          <a:xfrm>
            <a:off x="7514040" y="3481462"/>
            <a:ext cx="553998" cy="1528688"/>
          </a:xfrm>
          <a:prstGeom prst="rect">
            <a:avLst/>
          </a:prstGeom>
        </p:spPr>
        <p:txBody>
          <a:bodyPr vert="horz" wrap="square">
            <a:noAutofit/>
          </a:bodyPr>
          <a:lstStyle/>
          <a:p>
            <a:pPr algn="just"/>
            <a:r>
              <a:rPr lang="zh-CN" altLang="en-US" sz="2400" b="1" dirty="0">
                <a:solidFill>
                  <a:schemeClr val="accent1"/>
                </a:solidFill>
                <a:latin typeface="Roboto" panose="02000000000000000000" pitchFamily="2" charset="0"/>
                <a:ea typeface="思源宋体 CN" panose="02020400000000000000" pitchFamily="18" charset="-122"/>
              </a:rPr>
              <a:t>广东乌龙</a:t>
            </a:r>
          </a:p>
        </p:txBody>
      </p:sp>
      <p:sp>
        <p:nvSpPr>
          <p:cNvPr id="27" name="文本框 26">
            <a:extLst>
              <a:ext uri="{FF2B5EF4-FFF2-40B4-BE49-F238E27FC236}">
                <a16:creationId xmlns:a16="http://schemas.microsoft.com/office/drawing/2014/main" id="{5B359B25-142C-F697-C2FC-C313D8EAFB2D}"/>
              </a:ext>
            </a:extLst>
          </p:cNvPr>
          <p:cNvSpPr txBox="1"/>
          <p:nvPr/>
        </p:nvSpPr>
        <p:spPr>
          <a:xfrm>
            <a:off x="6374598" y="3624260"/>
            <a:ext cx="1292662" cy="2395414"/>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乌龙茶原产福建、广东和台湾，是中国独有茶类，其生产历史源远流长，在国内外享有盛誉。 广东乌龙茶产于粤东地区的潮安。</a:t>
            </a:r>
          </a:p>
        </p:txBody>
      </p:sp>
      <p:sp>
        <p:nvSpPr>
          <p:cNvPr id="29" name="矩形 28">
            <a:extLst>
              <a:ext uri="{FF2B5EF4-FFF2-40B4-BE49-F238E27FC236}">
                <a16:creationId xmlns:a16="http://schemas.microsoft.com/office/drawing/2014/main" id="{80D4F213-F61A-80C5-EA76-9C173DCFA5D4}"/>
              </a:ext>
            </a:extLst>
          </p:cNvPr>
          <p:cNvSpPr/>
          <p:nvPr/>
        </p:nvSpPr>
        <p:spPr>
          <a:xfrm>
            <a:off x="9759963" y="3481462"/>
            <a:ext cx="553998" cy="1528688"/>
          </a:xfrm>
          <a:prstGeom prst="rect">
            <a:avLst/>
          </a:prstGeom>
        </p:spPr>
        <p:txBody>
          <a:bodyPr vert="horz" wrap="square">
            <a:noAutofit/>
          </a:bodyPr>
          <a:lstStyle/>
          <a:p>
            <a:pPr algn="just"/>
            <a:r>
              <a:rPr lang="zh-CN" altLang="en-US" sz="2400" b="1" dirty="0">
                <a:solidFill>
                  <a:schemeClr val="accent1"/>
                </a:solidFill>
                <a:latin typeface="Roboto" panose="02000000000000000000" pitchFamily="2" charset="0"/>
                <a:ea typeface="思源宋体 CN" panose="02020400000000000000" pitchFamily="18" charset="-122"/>
              </a:rPr>
              <a:t>台湾乌龙</a:t>
            </a:r>
          </a:p>
        </p:txBody>
      </p:sp>
      <p:sp>
        <p:nvSpPr>
          <p:cNvPr id="30" name="文本框 29">
            <a:extLst>
              <a:ext uri="{FF2B5EF4-FFF2-40B4-BE49-F238E27FC236}">
                <a16:creationId xmlns:a16="http://schemas.microsoft.com/office/drawing/2014/main" id="{C6882663-D9B2-4DE0-58CE-E6E40C1DA1DE}"/>
              </a:ext>
            </a:extLst>
          </p:cNvPr>
          <p:cNvSpPr txBox="1"/>
          <p:nvPr/>
        </p:nvSpPr>
        <p:spPr>
          <a:xfrm>
            <a:off x="8629948" y="3528597"/>
            <a:ext cx="1292662" cy="2395414"/>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台湾乌龙一般指台湾乌龙茶。 乌龙茶是台湾茶业的支柱，源自福建，已有</a:t>
            </a:r>
            <a:r>
              <a:rPr lang="en-US" altLang="zh-CN" dirty="0">
                <a:latin typeface="Roboto" panose="02000000000000000000" pitchFamily="2" charset="0"/>
                <a:ea typeface="思源宋体 CN" panose="02020400000000000000" pitchFamily="18" charset="-122"/>
              </a:rPr>
              <a:t>200</a:t>
            </a:r>
            <a:r>
              <a:rPr lang="zh-CN" altLang="en-US" dirty="0">
                <a:latin typeface="Roboto" panose="02000000000000000000" pitchFamily="2" charset="0"/>
                <a:ea typeface="思源宋体 CN" panose="02020400000000000000" pitchFamily="18" charset="-122"/>
              </a:rPr>
              <a:t>多年。青心乌龙和冻顶乌龙茶享誉，经济前景良好。</a:t>
            </a:r>
          </a:p>
        </p:txBody>
      </p:sp>
      <p:sp>
        <p:nvSpPr>
          <p:cNvPr id="31" name="文本框 30">
            <a:extLst>
              <a:ext uri="{FF2B5EF4-FFF2-40B4-BE49-F238E27FC236}">
                <a16:creationId xmlns:a16="http://schemas.microsoft.com/office/drawing/2014/main" id="{438FF024-E493-FFCB-CE1B-E19913936612}"/>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32" name="文本框 31">
            <a:extLst>
              <a:ext uri="{FF2B5EF4-FFF2-40B4-BE49-F238E27FC236}">
                <a16:creationId xmlns:a16="http://schemas.microsoft.com/office/drawing/2014/main" id="{41BCFEDD-4503-656C-4055-931A46DF8308}"/>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33" name="图片 32">
            <a:extLst>
              <a:ext uri="{FF2B5EF4-FFF2-40B4-BE49-F238E27FC236}">
                <a16:creationId xmlns:a16="http://schemas.microsoft.com/office/drawing/2014/main" id="{8DA4A00E-EA78-3883-595B-B0E4AE597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4" name="文本框 33">
            <a:extLst>
              <a:ext uri="{FF2B5EF4-FFF2-40B4-BE49-F238E27FC236}">
                <a16:creationId xmlns:a16="http://schemas.microsoft.com/office/drawing/2014/main" id="{F77B17D0-0948-7F51-AEDD-4DE2E5F3F949}"/>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35" name="文本框 34">
            <a:extLst>
              <a:ext uri="{FF2B5EF4-FFF2-40B4-BE49-F238E27FC236}">
                <a16:creationId xmlns:a16="http://schemas.microsoft.com/office/drawing/2014/main" id="{C1371ADA-58A9-D1F6-9232-B9BE3C81CE91}"/>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36" name="文本框 35">
            <a:extLst>
              <a:ext uri="{FF2B5EF4-FFF2-40B4-BE49-F238E27FC236}">
                <a16:creationId xmlns:a16="http://schemas.microsoft.com/office/drawing/2014/main" id="{34A7AEE1-E861-8CF0-B88D-39C71D5B29EA}"/>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grpSp>
        <p:nvGrpSpPr>
          <p:cNvPr id="40" name="组合 39">
            <a:extLst>
              <a:ext uri="{FF2B5EF4-FFF2-40B4-BE49-F238E27FC236}">
                <a16:creationId xmlns:a16="http://schemas.microsoft.com/office/drawing/2014/main" id="{CC78BC49-3744-477F-BCEC-44D2EA06BF88}"/>
              </a:ext>
            </a:extLst>
          </p:cNvPr>
          <p:cNvGrpSpPr/>
          <p:nvPr/>
        </p:nvGrpSpPr>
        <p:grpSpPr>
          <a:xfrm>
            <a:off x="2073717" y="1870408"/>
            <a:ext cx="1292657" cy="1292654"/>
            <a:chOff x="873155" y="1888837"/>
            <a:chExt cx="1472234" cy="1472231"/>
          </a:xfrm>
        </p:grpSpPr>
        <p:pic>
          <p:nvPicPr>
            <p:cNvPr id="41" name="图片 40">
              <a:extLst>
                <a:ext uri="{FF2B5EF4-FFF2-40B4-BE49-F238E27FC236}">
                  <a16:creationId xmlns:a16="http://schemas.microsoft.com/office/drawing/2014/main" id="{B835D00A-0E14-D88A-F994-F88C8A2EC25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03609" y="2024952"/>
              <a:ext cx="1211327" cy="1211327"/>
            </a:xfrm>
            <a:custGeom>
              <a:avLst/>
              <a:gdLst>
                <a:gd name="connsiteX0" fmla="*/ 605664 w 1211327"/>
                <a:gd name="connsiteY0" fmla="*/ 0 h 1211327"/>
                <a:gd name="connsiteX1" fmla="*/ 1211327 w 1211327"/>
                <a:gd name="connsiteY1" fmla="*/ 605664 h 1211327"/>
                <a:gd name="connsiteX2" fmla="*/ 605664 w 1211327"/>
                <a:gd name="connsiteY2" fmla="*/ 1211327 h 1211327"/>
                <a:gd name="connsiteX3" fmla="*/ 0 w 1211327"/>
                <a:gd name="connsiteY3" fmla="*/ 605664 h 1211327"/>
                <a:gd name="connsiteX4" fmla="*/ 605664 w 1211327"/>
                <a:gd name="connsiteY4" fmla="*/ 0 h 121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7">
                  <a:moveTo>
                    <a:pt x="605664" y="0"/>
                  </a:moveTo>
                  <a:cubicBezTo>
                    <a:pt x="940163" y="0"/>
                    <a:pt x="1211327" y="271165"/>
                    <a:pt x="1211327" y="605664"/>
                  </a:cubicBezTo>
                  <a:cubicBezTo>
                    <a:pt x="1211327" y="940163"/>
                    <a:pt x="940163" y="1211327"/>
                    <a:pt x="605664" y="1211327"/>
                  </a:cubicBezTo>
                  <a:cubicBezTo>
                    <a:pt x="271165" y="1211327"/>
                    <a:pt x="0" y="940163"/>
                    <a:pt x="0" y="605664"/>
                  </a:cubicBezTo>
                  <a:cubicBezTo>
                    <a:pt x="0" y="271165"/>
                    <a:pt x="271165" y="0"/>
                    <a:pt x="605664" y="0"/>
                  </a:cubicBezTo>
                  <a:close/>
                </a:path>
              </a:pathLst>
            </a:custGeom>
          </p:spPr>
        </p:pic>
        <p:sp>
          <p:nvSpPr>
            <p:cNvPr id="42" name="弧形 41">
              <a:extLst>
                <a:ext uri="{FF2B5EF4-FFF2-40B4-BE49-F238E27FC236}">
                  <a16:creationId xmlns:a16="http://schemas.microsoft.com/office/drawing/2014/main" id="{AA3656F4-8FC2-978E-6EAE-79324896EAA2}"/>
                </a:ext>
              </a:extLst>
            </p:cNvPr>
            <p:cNvSpPr/>
            <p:nvPr/>
          </p:nvSpPr>
          <p:spPr>
            <a:xfrm>
              <a:off x="873155" y="1888837"/>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spTree>
    <p:extLst>
      <p:ext uri="{BB962C8B-B14F-4D97-AF65-F5344CB8AC3E}">
        <p14:creationId xmlns:p14="http://schemas.microsoft.com/office/powerpoint/2010/main" val="313708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9C84488-7276-B806-BA6B-0BBC6E0D7318}"/>
              </a:ext>
            </a:extLst>
          </p:cNvPr>
          <p:cNvPicPr>
            <a:picLocks noChangeAspect="1"/>
          </p:cNvPicPr>
          <p:nvPr/>
        </p:nvPicPr>
        <p:blipFill rotWithShape="1">
          <a:blip r:embed="rId2">
            <a:extLst>
              <a:ext uri="{28A0092B-C50C-407E-A947-70E740481C1C}">
                <a14:useLocalDpi xmlns:a14="http://schemas.microsoft.com/office/drawing/2010/main" val="0"/>
              </a:ext>
            </a:extLst>
          </a:blip>
          <a:srcRect r="5487"/>
          <a:stretch/>
        </p:blipFill>
        <p:spPr>
          <a:xfrm>
            <a:off x="3761040" y="1670840"/>
            <a:ext cx="5514130" cy="3363595"/>
          </a:xfrm>
          <a:prstGeom prst="rect">
            <a:avLst/>
          </a:prstGeom>
        </p:spPr>
      </p:pic>
      <p:grpSp>
        <p:nvGrpSpPr>
          <p:cNvPr id="3" name="组合 2">
            <a:extLst>
              <a:ext uri="{FF2B5EF4-FFF2-40B4-BE49-F238E27FC236}">
                <a16:creationId xmlns:a16="http://schemas.microsoft.com/office/drawing/2014/main" id="{FBB92D95-5BA9-DE07-0D22-03F16053CB6D}"/>
              </a:ext>
            </a:extLst>
          </p:cNvPr>
          <p:cNvGrpSpPr/>
          <p:nvPr/>
        </p:nvGrpSpPr>
        <p:grpSpPr>
          <a:xfrm>
            <a:off x="-76200" y="-2743200"/>
            <a:ext cx="12344400" cy="12344400"/>
            <a:chOff x="-103818" y="-2743200"/>
            <a:chExt cx="12344400" cy="12344400"/>
          </a:xfrm>
        </p:grpSpPr>
        <p:sp>
          <p:nvSpPr>
            <p:cNvPr id="4" name="弧形 3">
              <a:extLst>
                <a:ext uri="{FF2B5EF4-FFF2-40B4-BE49-F238E27FC236}">
                  <a16:creationId xmlns:a16="http://schemas.microsoft.com/office/drawing/2014/main" id="{AD8CB4C1-30DC-844A-5E6B-67E09ED860E5}"/>
                </a:ext>
              </a:extLst>
            </p:cNvPr>
            <p:cNvSpPr/>
            <p:nvPr/>
          </p:nvSpPr>
          <p:spPr>
            <a:xfrm>
              <a:off x="4448382" y="1809000"/>
              <a:ext cx="3240000" cy="3240000"/>
            </a:xfrm>
            <a:prstGeom prst="arc">
              <a:avLst>
                <a:gd name="adj1" fmla="val 11964500"/>
                <a:gd name="adj2" fmla="val 17948056"/>
              </a:avLst>
            </a:prstGeom>
            <a:ln w="38100" cap="rnd">
              <a:gradFill flip="none" rotWithShape="1">
                <a:gsLst>
                  <a:gs pos="0">
                    <a:schemeClr val="accent1">
                      <a:alpha val="64000"/>
                    </a:schemeClr>
                  </a:gs>
                  <a:gs pos="97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弧形 4">
              <a:extLst>
                <a:ext uri="{FF2B5EF4-FFF2-40B4-BE49-F238E27FC236}">
                  <a16:creationId xmlns:a16="http://schemas.microsoft.com/office/drawing/2014/main" id="{20B5D5E8-32A4-EB49-8D3B-0FC04B88D949}"/>
                </a:ext>
              </a:extLst>
            </p:cNvPr>
            <p:cNvSpPr/>
            <p:nvPr/>
          </p:nvSpPr>
          <p:spPr>
            <a:xfrm>
              <a:off x="4448382" y="1809000"/>
              <a:ext cx="3240000" cy="3240000"/>
            </a:xfrm>
            <a:prstGeom prst="arc">
              <a:avLst>
                <a:gd name="adj1" fmla="val 6194177"/>
                <a:gd name="adj2" fmla="val 10174829"/>
              </a:avLst>
            </a:prstGeom>
            <a:ln w="38100" cap="rnd">
              <a:gradFill flip="none" rotWithShape="1">
                <a:gsLst>
                  <a:gs pos="100000">
                    <a:schemeClr val="accent1">
                      <a:alpha val="64000"/>
                    </a:schemeClr>
                  </a:gs>
                  <a:gs pos="0">
                    <a:schemeClr val="accent1">
                      <a:alpha val="0"/>
                    </a:schemeClr>
                  </a:gs>
                </a:gsLst>
                <a:lin ang="18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sp>
          <p:nvSpPr>
            <p:cNvPr id="6" name="弧形 5">
              <a:extLst>
                <a:ext uri="{FF2B5EF4-FFF2-40B4-BE49-F238E27FC236}">
                  <a16:creationId xmlns:a16="http://schemas.microsoft.com/office/drawing/2014/main" id="{95578AEA-0B56-4820-2890-B2278EA8DDFB}"/>
                </a:ext>
              </a:extLst>
            </p:cNvPr>
            <p:cNvSpPr/>
            <p:nvPr/>
          </p:nvSpPr>
          <p:spPr>
            <a:xfrm>
              <a:off x="4448382" y="1809000"/>
              <a:ext cx="3240000" cy="3240000"/>
            </a:xfrm>
            <a:prstGeom prst="arc">
              <a:avLst>
                <a:gd name="adj1" fmla="val 19410263"/>
                <a:gd name="adj2" fmla="val 3882041"/>
              </a:avLst>
            </a:prstGeom>
            <a:ln w="38100" cap="rnd">
              <a:gradFill flip="none" rotWithShape="1">
                <a:gsLst>
                  <a:gs pos="100000">
                    <a:schemeClr val="accent1">
                      <a:alpha val="64000"/>
                    </a:schemeClr>
                  </a:gs>
                  <a:gs pos="0">
                    <a:schemeClr val="accent1">
                      <a:alpha val="0"/>
                    </a:schemeClr>
                  </a:gs>
                </a:gsLst>
                <a:lin ang="14400000" scaled="0"/>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id="{E8F6659B-D5E4-1F2E-205A-E866FD4905B6}"/>
                </a:ext>
              </a:extLst>
            </p:cNvPr>
            <p:cNvGrpSpPr/>
            <p:nvPr/>
          </p:nvGrpSpPr>
          <p:grpSpPr>
            <a:xfrm>
              <a:off x="-103818" y="-2743200"/>
              <a:ext cx="12344400" cy="12344400"/>
              <a:chOff x="-103818" y="-2743200"/>
              <a:chExt cx="12344400" cy="12344400"/>
            </a:xfrm>
          </p:grpSpPr>
          <p:sp>
            <p:nvSpPr>
              <p:cNvPr id="8" name="椭圆 7">
                <a:extLst>
                  <a:ext uri="{FF2B5EF4-FFF2-40B4-BE49-F238E27FC236}">
                    <a16:creationId xmlns:a16="http://schemas.microsoft.com/office/drawing/2014/main" id="{F13369C4-0715-7AC9-E8D2-FDEC1EC6193D}"/>
                  </a:ext>
                </a:extLst>
              </p:cNvPr>
              <p:cNvSpPr/>
              <p:nvPr/>
            </p:nvSpPr>
            <p:spPr>
              <a:xfrm>
                <a:off x="4131030" y="1491648"/>
                <a:ext cx="3874705" cy="3874705"/>
              </a:xfrm>
              <a:prstGeom prst="ellipse">
                <a:avLst/>
              </a:prstGeom>
              <a:noFill/>
              <a:ln w="3175">
                <a:solidFill>
                  <a:srgbClr val="025658">
                    <a:alpha val="6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8">
                <a:extLst>
                  <a:ext uri="{FF2B5EF4-FFF2-40B4-BE49-F238E27FC236}">
                    <a16:creationId xmlns:a16="http://schemas.microsoft.com/office/drawing/2014/main" id="{476BC0FB-17F0-B7DE-467C-0C9E65AE3722}"/>
                  </a:ext>
                </a:extLst>
              </p:cNvPr>
              <p:cNvSpPr/>
              <p:nvPr/>
            </p:nvSpPr>
            <p:spPr>
              <a:xfrm>
                <a:off x="3363863" y="724481"/>
                <a:ext cx="5409038" cy="5409038"/>
              </a:xfrm>
              <a:prstGeom prst="ellipse">
                <a:avLst/>
              </a:prstGeom>
              <a:noFill/>
              <a:ln w="3175">
                <a:solidFill>
                  <a:srgbClr val="025658">
                    <a:alpha val="6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D5DDB3FA-38D2-36BC-7CD2-605AAA7F8DB4}"/>
                  </a:ext>
                </a:extLst>
              </p:cNvPr>
              <p:cNvSpPr/>
              <p:nvPr/>
            </p:nvSpPr>
            <p:spPr>
              <a:xfrm>
                <a:off x="-103818" y="-2743200"/>
                <a:ext cx="12344400" cy="12344400"/>
              </a:xfrm>
              <a:prstGeom prst="ellipse">
                <a:avLst/>
              </a:prstGeom>
              <a:noFill/>
              <a:ln w="3175">
                <a:solidFill>
                  <a:srgbClr val="02565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10">
                <a:extLst>
                  <a:ext uri="{FF2B5EF4-FFF2-40B4-BE49-F238E27FC236}">
                    <a16:creationId xmlns:a16="http://schemas.microsoft.com/office/drawing/2014/main" id="{410365DC-C504-381E-5AC5-248641D1D2A5}"/>
                  </a:ext>
                </a:extLst>
              </p:cNvPr>
              <p:cNvSpPr/>
              <p:nvPr/>
            </p:nvSpPr>
            <p:spPr>
              <a:xfrm>
                <a:off x="4678793" y="2039411"/>
                <a:ext cx="2779179" cy="2779179"/>
              </a:xfrm>
              <a:prstGeom prst="ellipse">
                <a:avLst/>
              </a:prstGeom>
              <a:gradFill flip="none" rotWithShape="1">
                <a:gsLst>
                  <a:gs pos="6000">
                    <a:schemeClr val="accent1">
                      <a:alpha val="3000"/>
                    </a:schemeClr>
                  </a:gs>
                  <a:gs pos="100000">
                    <a:schemeClr val="accent1">
                      <a:alpha val="4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12" name="组合 11">
            <a:extLst>
              <a:ext uri="{FF2B5EF4-FFF2-40B4-BE49-F238E27FC236}">
                <a16:creationId xmlns:a16="http://schemas.microsoft.com/office/drawing/2014/main" id="{7E119EEB-CFA4-24D3-BC37-C680079733FB}"/>
              </a:ext>
            </a:extLst>
          </p:cNvPr>
          <p:cNvGrpSpPr/>
          <p:nvPr/>
        </p:nvGrpSpPr>
        <p:grpSpPr>
          <a:xfrm>
            <a:off x="1115737" y="2864736"/>
            <a:ext cx="2935926" cy="1373291"/>
            <a:chOff x="1115737" y="2864736"/>
            <a:chExt cx="2935926" cy="1373291"/>
          </a:xfrm>
        </p:grpSpPr>
        <p:sp>
          <p:nvSpPr>
            <p:cNvPr id="13" name="矩形 12">
              <a:extLst>
                <a:ext uri="{FF2B5EF4-FFF2-40B4-BE49-F238E27FC236}">
                  <a16:creationId xmlns:a16="http://schemas.microsoft.com/office/drawing/2014/main" id="{17D6E957-97E6-2F54-3C10-088E3366DDDE}"/>
                </a:ext>
              </a:extLst>
            </p:cNvPr>
            <p:cNvSpPr/>
            <p:nvPr/>
          </p:nvSpPr>
          <p:spPr>
            <a:xfrm>
              <a:off x="1115737" y="3337781"/>
              <a:ext cx="2935926" cy="900246"/>
            </a:xfrm>
            <a:prstGeom prst="rect">
              <a:avLst/>
            </a:prstGeom>
          </p:spPr>
          <p:txBody>
            <a:bodyPr wrap="square">
              <a:noAutofit/>
            </a:bodyPr>
            <a:lstStyle/>
            <a:p>
              <a:pPr algn="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小种红茶分为正山小种跟外山小种。正山小种外形条索肥实，色泽乌润，泡水后汤色橙黄透亮，香气自然色泽乌润，泡水。</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4" name="文本框 13">
              <a:extLst>
                <a:ext uri="{FF2B5EF4-FFF2-40B4-BE49-F238E27FC236}">
                  <a16:creationId xmlns:a16="http://schemas.microsoft.com/office/drawing/2014/main" id="{FE494FD7-1952-D41F-A29B-FD0141FB446D}"/>
                </a:ext>
              </a:extLst>
            </p:cNvPr>
            <p:cNvSpPr txBox="1"/>
            <p:nvPr/>
          </p:nvSpPr>
          <p:spPr>
            <a:xfrm>
              <a:off x="2635891" y="2864736"/>
              <a:ext cx="1415772"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小种红茶</a:t>
              </a:r>
            </a:p>
          </p:txBody>
        </p:sp>
      </p:grpSp>
      <p:grpSp>
        <p:nvGrpSpPr>
          <p:cNvPr id="15" name="组合 14">
            <a:extLst>
              <a:ext uri="{FF2B5EF4-FFF2-40B4-BE49-F238E27FC236}">
                <a16:creationId xmlns:a16="http://schemas.microsoft.com/office/drawing/2014/main" id="{8732C400-827D-2BD9-B0C6-773D409C7382}"/>
              </a:ext>
            </a:extLst>
          </p:cNvPr>
          <p:cNvGrpSpPr/>
          <p:nvPr/>
        </p:nvGrpSpPr>
        <p:grpSpPr>
          <a:xfrm>
            <a:off x="8161972" y="1460200"/>
            <a:ext cx="3025350" cy="1378266"/>
            <a:chOff x="8161972" y="1460200"/>
            <a:chExt cx="3025350" cy="1378266"/>
          </a:xfrm>
        </p:grpSpPr>
        <p:sp>
          <p:nvSpPr>
            <p:cNvPr id="16" name="矩形 15">
              <a:extLst>
                <a:ext uri="{FF2B5EF4-FFF2-40B4-BE49-F238E27FC236}">
                  <a16:creationId xmlns:a16="http://schemas.microsoft.com/office/drawing/2014/main" id="{D3A5C8A1-87D1-0A76-3A63-AB699406FD11}"/>
                </a:ext>
              </a:extLst>
            </p:cNvPr>
            <p:cNvSpPr/>
            <p:nvPr/>
          </p:nvSpPr>
          <p:spPr>
            <a:xfrm>
              <a:off x="8161972" y="1938220"/>
              <a:ext cx="3025350" cy="900246"/>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工夫红茶也称工夫茶、红茶，是我国特有的红茶品种，也是我国传统出口商品。十九个省产茶红茶是我国特有的红茶品种。</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7" name="文本框 16">
              <a:extLst>
                <a:ext uri="{FF2B5EF4-FFF2-40B4-BE49-F238E27FC236}">
                  <a16:creationId xmlns:a16="http://schemas.microsoft.com/office/drawing/2014/main" id="{C65ACFF5-6A14-D7DF-EEDC-605D7DFBF693}"/>
                </a:ext>
              </a:extLst>
            </p:cNvPr>
            <p:cNvSpPr txBox="1"/>
            <p:nvPr/>
          </p:nvSpPr>
          <p:spPr>
            <a:xfrm>
              <a:off x="8179508" y="1460200"/>
              <a:ext cx="1415772" cy="461665"/>
            </a:xfrm>
            <a:prstGeom prst="rect">
              <a:avLst/>
            </a:prstGeom>
          </p:spPr>
          <p:txBody>
            <a:bodyPr wrap="none">
              <a:noAutofit/>
            </a:bodyPr>
            <a:lstStyle>
              <a:defPPr>
                <a:defRPr lang="zh-CN"/>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功夫红茶</a:t>
              </a:r>
            </a:p>
          </p:txBody>
        </p:sp>
      </p:grpSp>
      <p:grpSp>
        <p:nvGrpSpPr>
          <p:cNvPr id="18" name="组合 17">
            <a:extLst>
              <a:ext uri="{FF2B5EF4-FFF2-40B4-BE49-F238E27FC236}">
                <a16:creationId xmlns:a16="http://schemas.microsoft.com/office/drawing/2014/main" id="{638B18AC-7392-CCDC-201A-76E6F02E5B4F}"/>
              </a:ext>
            </a:extLst>
          </p:cNvPr>
          <p:cNvGrpSpPr/>
          <p:nvPr/>
        </p:nvGrpSpPr>
        <p:grpSpPr>
          <a:xfrm>
            <a:off x="7502487" y="4695449"/>
            <a:ext cx="3648228" cy="1380176"/>
            <a:chOff x="7502487" y="4695449"/>
            <a:chExt cx="3648228" cy="1380176"/>
          </a:xfrm>
        </p:grpSpPr>
        <p:sp>
          <p:nvSpPr>
            <p:cNvPr id="19" name="矩形 18">
              <a:extLst>
                <a:ext uri="{FF2B5EF4-FFF2-40B4-BE49-F238E27FC236}">
                  <a16:creationId xmlns:a16="http://schemas.microsoft.com/office/drawing/2014/main" id="{2F88DB5F-14B5-3680-9DB5-7D8B895CF444}"/>
                </a:ext>
              </a:extLst>
            </p:cNvPr>
            <p:cNvSpPr/>
            <p:nvPr/>
          </p:nvSpPr>
          <p:spPr>
            <a:xfrm>
              <a:off x="7502487" y="5175379"/>
              <a:ext cx="3648228" cy="900246"/>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红碎茶是一种碎片或颗粒茶叶，是国际茶叶市场的大宗产品，占全球茶叶总出口量的</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rPr>
                <a:t>80%</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左右，有百余年的产制历史</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碎片或颗粒茶叶是国际茶叶市场。</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20" name="文本框 19">
              <a:extLst>
                <a:ext uri="{FF2B5EF4-FFF2-40B4-BE49-F238E27FC236}">
                  <a16:creationId xmlns:a16="http://schemas.microsoft.com/office/drawing/2014/main" id="{A7FD6815-80A7-6BA2-D714-02CEE92569DF}"/>
                </a:ext>
              </a:extLst>
            </p:cNvPr>
            <p:cNvSpPr txBox="1"/>
            <p:nvPr/>
          </p:nvSpPr>
          <p:spPr>
            <a:xfrm>
              <a:off x="7518799" y="4695449"/>
              <a:ext cx="1107996" cy="461665"/>
            </a:xfrm>
            <a:prstGeom prst="rect">
              <a:avLst/>
            </a:prstGeom>
          </p:spPr>
          <p:txBody>
            <a:bodyPr wrap="none">
              <a:noAutofit/>
            </a:bodyPr>
            <a:lstStyle>
              <a:defPPr>
                <a:defRPr lang="zh-CN"/>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红碎茶</a:t>
              </a:r>
            </a:p>
          </p:txBody>
        </p:sp>
      </p:grpSp>
      <p:pic>
        <p:nvPicPr>
          <p:cNvPr id="21" name="图片 20">
            <a:extLst>
              <a:ext uri="{FF2B5EF4-FFF2-40B4-BE49-F238E27FC236}">
                <a16:creationId xmlns:a16="http://schemas.microsoft.com/office/drawing/2014/main" id="{40155732-D289-3AC8-C714-BC622EA0B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959" y="4800998"/>
            <a:ext cx="360000" cy="360000"/>
          </a:xfrm>
          <a:prstGeom prst="rect">
            <a:avLst/>
          </a:prstGeom>
        </p:spPr>
      </p:pic>
      <p:grpSp>
        <p:nvGrpSpPr>
          <p:cNvPr id="22" name="组合 21">
            <a:extLst>
              <a:ext uri="{FF2B5EF4-FFF2-40B4-BE49-F238E27FC236}">
                <a16:creationId xmlns:a16="http://schemas.microsoft.com/office/drawing/2014/main" id="{41D7BC4C-FE25-2211-AA6A-4A9794A994C2}"/>
              </a:ext>
            </a:extLst>
          </p:cNvPr>
          <p:cNvGrpSpPr/>
          <p:nvPr/>
        </p:nvGrpSpPr>
        <p:grpSpPr>
          <a:xfrm>
            <a:off x="1990006" y="2554208"/>
            <a:ext cx="645885" cy="731902"/>
            <a:chOff x="5172074" y="2486022"/>
            <a:chExt cx="1609725" cy="1824104"/>
          </a:xfrm>
        </p:grpSpPr>
        <p:sp>
          <p:nvSpPr>
            <p:cNvPr id="23" name="任意多边形: 形状 22">
              <a:extLst>
                <a:ext uri="{FF2B5EF4-FFF2-40B4-BE49-F238E27FC236}">
                  <a16:creationId xmlns:a16="http://schemas.microsoft.com/office/drawing/2014/main" id="{5C7FCA5A-E04A-BBC6-8B47-755245AFFD28}"/>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24" name="弧形 23">
              <a:extLst>
                <a:ext uri="{FF2B5EF4-FFF2-40B4-BE49-F238E27FC236}">
                  <a16:creationId xmlns:a16="http://schemas.microsoft.com/office/drawing/2014/main" id="{714F2220-7B3B-FABD-7888-2637476FFD5C}"/>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25" name="图片 24">
              <a:extLst>
                <a:ext uri="{FF2B5EF4-FFF2-40B4-BE49-F238E27FC236}">
                  <a16:creationId xmlns:a16="http://schemas.microsoft.com/office/drawing/2014/main" id="{E46680D9-CF66-458D-D185-CA32A3F52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26" name="任意多边形: 形状 25">
              <a:extLst>
                <a:ext uri="{FF2B5EF4-FFF2-40B4-BE49-F238E27FC236}">
                  <a16:creationId xmlns:a16="http://schemas.microsoft.com/office/drawing/2014/main" id="{90377B4E-C4A2-EF48-1119-FCAD25E2610F}"/>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27" name="图片 26">
              <a:extLst>
                <a:ext uri="{FF2B5EF4-FFF2-40B4-BE49-F238E27FC236}">
                  <a16:creationId xmlns:a16="http://schemas.microsoft.com/office/drawing/2014/main" id="{202EEDAC-CE81-FF3C-A47F-2B5FA78D0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grpSp>
        <p:nvGrpSpPr>
          <p:cNvPr id="28" name="组合 27">
            <a:extLst>
              <a:ext uri="{FF2B5EF4-FFF2-40B4-BE49-F238E27FC236}">
                <a16:creationId xmlns:a16="http://schemas.microsoft.com/office/drawing/2014/main" id="{35003905-29FC-A250-ADF2-3177257F6CE0}"/>
              </a:ext>
            </a:extLst>
          </p:cNvPr>
          <p:cNvGrpSpPr/>
          <p:nvPr/>
        </p:nvGrpSpPr>
        <p:grpSpPr>
          <a:xfrm>
            <a:off x="8652151" y="4319984"/>
            <a:ext cx="645885" cy="731902"/>
            <a:chOff x="5172074" y="2486022"/>
            <a:chExt cx="1609725" cy="1824104"/>
          </a:xfrm>
        </p:grpSpPr>
        <p:sp>
          <p:nvSpPr>
            <p:cNvPr id="29" name="任意多边形: 形状 28">
              <a:extLst>
                <a:ext uri="{FF2B5EF4-FFF2-40B4-BE49-F238E27FC236}">
                  <a16:creationId xmlns:a16="http://schemas.microsoft.com/office/drawing/2014/main" id="{91FA9D71-1427-3ADE-753F-319C399D1D99}"/>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30" name="弧形 29">
              <a:extLst>
                <a:ext uri="{FF2B5EF4-FFF2-40B4-BE49-F238E27FC236}">
                  <a16:creationId xmlns:a16="http://schemas.microsoft.com/office/drawing/2014/main" id="{949DF327-EACF-0BDB-DA15-4F0939A0C002}"/>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31" name="图片 30">
              <a:extLst>
                <a:ext uri="{FF2B5EF4-FFF2-40B4-BE49-F238E27FC236}">
                  <a16:creationId xmlns:a16="http://schemas.microsoft.com/office/drawing/2014/main" id="{A447470E-5E55-06AE-058D-5862A7B4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32" name="任意多边形: 形状 31">
              <a:extLst>
                <a:ext uri="{FF2B5EF4-FFF2-40B4-BE49-F238E27FC236}">
                  <a16:creationId xmlns:a16="http://schemas.microsoft.com/office/drawing/2014/main" id="{2E9F7C3E-1821-1FD7-302F-649A7ABCD35B}"/>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33" name="图片 32">
              <a:extLst>
                <a:ext uri="{FF2B5EF4-FFF2-40B4-BE49-F238E27FC236}">
                  <a16:creationId xmlns:a16="http://schemas.microsoft.com/office/drawing/2014/main" id="{52340E76-5EE2-1B48-AFED-C541F66AC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grpSp>
        <p:nvGrpSpPr>
          <p:cNvPr id="34" name="组合 33">
            <a:extLst>
              <a:ext uri="{FF2B5EF4-FFF2-40B4-BE49-F238E27FC236}">
                <a16:creationId xmlns:a16="http://schemas.microsoft.com/office/drawing/2014/main" id="{51B3A2AE-4C6A-989D-F493-D8CE1CC7DA88}"/>
              </a:ext>
            </a:extLst>
          </p:cNvPr>
          <p:cNvGrpSpPr/>
          <p:nvPr/>
        </p:nvGrpSpPr>
        <p:grpSpPr>
          <a:xfrm>
            <a:off x="9592877" y="1104231"/>
            <a:ext cx="645885" cy="731902"/>
            <a:chOff x="5172074" y="2486022"/>
            <a:chExt cx="1609725" cy="1824104"/>
          </a:xfrm>
        </p:grpSpPr>
        <p:sp>
          <p:nvSpPr>
            <p:cNvPr id="35" name="任意多边形: 形状 34">
              <a:extLst>
                <a:ext uri="{FF2B5EF4-FFF2-40B4-BE49-F238E27FC236}">
                  <a16:creationId xmlns:a16="http://schemas.microsoft.com/office/drawing/2014/main" id="{D489DB76-15A0-6D49-EF06-11F92FF90EE1}"/>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36" name="弧形 35">
              <a:extLst>
                <a:ext uri="{FF2B5EF4-FFF2-40B4-BE49-F238E27FC236}">
                  <a16:creationId xmlns:a16="http://schemas.microsoft.com/office/drawing/2014/main" id="{FE56D1EF-4C64-5EE8-85EA-4F3D8AF351CB}"/>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37" name="图片 36">
              <a:extLst>
                <a:ext uri="{FF2B5EF4-FFF2-40B4-BE49-F238E27FC236}">
                  <a16:creationId xmlns:a16="http://schemas.microsoft.com/office/drawing/2014/main" id="{DBD8B957-A621-3A28-DAC8-583FC4981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38" name="任意多边形: 形状 37">
              <a:extLst>
                <a:ext uri="{FF2B5EF4-FFF2-40B4-BE49-F238E27FC236}">
                  <a16:creationId xmlns:a16="http://schemas.microsoft.com/office/drawing/2014/main" id="{A09D9DA0-580A-1075-D1DD-AAC492C4F9C6}"/>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39" name="图片 38">
              <a:extLst>
                <a:ext uri="{FF2B5EF4-FFF2-40B4-BE49-F238E27FC236}">
                  <a16:creationId xmlns:a16="http://schemas.microsoft.com/office/drawing/2014/main" id="{C0312785-EDD1-C0A4-90F8-A541B1A2D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40" name="文本框 39">
            <a:extLst>
              <a:ext uri="{FF2B5EF4-FFF2-40B4-BE49-F238E27FC236}">
                <a16:creationId xmlns:a16="http://schemas.microsoft.com/office/drawing/2014/main" id="{A4AC723A-A2A0-A463-251F-700E324F7767}"/>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41" name="文本框 40">
            <a:extLst>
              <a:ext uri="{FF2B5EF4-FFF2-40B4-BE49-F238E27FC236}">
                <a16:creationId xmlns:a16="http://schemas.microsoft.com/office/drawing/2014/main" id="{A9C3E888-4E70-757A-16C4-49B39089F9A7}"/>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42" name="图片 41">
            <a:extLst>
              <a:ext uri="{FF2B5EF4-FFF2-40B4-BE49-F238E27FC236}">
                <a16:creationId xmlns:a16="http://schemas.microsoft.com/office/drawing/2014/main" id="{2906E75B-295C-7726-29F1-8D164E43A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43" name="文本框 42">
            <a:extLst>
              <a:ext uri="{FF2B5EF4-FFF2-40B4-BE49-F238E27FC236}">
                <a16:creationId xmlns:a16="http://schemas.microsoft.com/office/drawing/2014/main" id="{D270CCFD-766A-61CD-C685-D4625E7A3135}"/>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44" name="文本框 43">
            <a:extLst>
              <a:ext uri="{FF2B5EF4-FFF2-40B4-BE49-F238E27FC236}">
                <a16:creationId xmlns:a16="http://schemas.microsoft.com/office/drawing/2014/main" id="{88D268FB-B823-4000-2716-0BFDB1638B70}"/>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45" name="文本框 44">
            <a:extLst>
              <a:ext uri="{FF2B5EF4-FFF2-40B4-BE49-F238E27FC236}">
                <a16:creationId xmlns:a16="http://schemas.microsoft.com/office/drawing/2014/main" id="{12BAD4B0-9164-2356-B0AB-3E0577D5D97C}"/>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4056188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EE54F9FF-F10B-C54C-DB29-141B868448EA}"/>
              </a:ext>
            </a:extLst>
          </p:cNvPr>
          <p:cNvSpPr>
            <a:spLocks noChangeAspect="1" noEditPoints="1"/>
          </p:cNvSpPr>
          <p:nvPr/>
        </p:nvSpPr>
        <p:spPr bwMode="auto">
          <a:xfrm>
            <a:off x="3756833" y="1619248"/>
            <a:ext cx="4852263" cy="4795087"/>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gradFill>
            <a:gsLst>
              <a:gs pos="4000">
                <a:schemeClr val="accent1"/>
              </a:gs>
              <a:gs pos="98000">
                <a:schemeClr val="accent3">
                  <a:lumMod val="20000"/>
                  <a:lumOff val="80000"/>
                </a:schemeClr>
              </a:gs>
            </a:gsLst>
            <a:lin ang="2700000" scaled="1"/>
          </a:gra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pic>
        <p:nvPicPr>
          <p:cNvPr id="3" name="图片 2">
            <a:extLst>
              <a:ext uri="{FF2B5EF4-FFF2-40B4-BE49-F238E27FC236}">
                <a16:creationId xmlns:a16="http://schemas.microsoft.com/office/drawing/2014/main" id="{276E244A-FBF1-8D8D-E4AC-A6C7CEE71C94}"/>
              </a:ext>
            </a:extLst>
          </p:cNvPr>
          <p:cNvPicPr>
            <a:picLocks noChangeAspect="1"/>
          </p:cNvPicPr>
          <p:nvPr/>
        </p:nvPicPr>
        <p:blipFill>
          <a:blip r:embed="rId2">
            <a:extLst>
              <a:ext uri="{BEBA8EAE-BF5A-486C-A8C5-ECC9F3942E4B}">
                <a14:imgProps xmlns:a14="http://schemas.microsoft.com/office/drawing/2010/main">
                  <a14:imgLayer r:embed="rId3">
                    <a14:imgEffect>
                      <a14:saturation sat="118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4119690" y="2045950"/>
            <a:ext cx="4195998" cy="3985418"/>
          </a:xfrm>
          <a:prstGeom prst="rect">
            <a:avLst/>
          </a:prstGeom>
        </p:spPr>
      </p:pic>
      <p:grpSp>
        <p:nvGrpSpPr>
          <p:cNvPr id="4" name="组合 3">
            <a:extLst>
              <a:ext uri="{FF2B5EF4-FFF2-40B4-BE49-F238E27FC236}">
                <a16:creationId xmlns:a16="http://schemas.microsoft.com/office/drawing/2014/main" id="{39B4AE44-1908-60F0-B05F-3365D06BE04F}"/>
              </a:ext>
            </a:extLst>
          </p:cNvPr>
          <p:cNvGrpSpPr/>
          <p:nvPr/>
        </p:nvGrpSpPr>
        <p:grpSpPr>
          <a:xfrm>
            <a:off x="477509" y="1767181"/>
            <a:ext cx="3337200" cy="1373291"/>
            <a:chOff x="477509" y="1767181"/>
            <a:chExt cx="3337200" cy="1373291"/>
          </a:xfrm>
        </p:grpSpPr>
        <p:sp>
          <p:nvSpPr>
            <p:cNvPr id="5" name="矩形 4">
              <a:extLst>
                <a:ext uri="{FF2B5EF4-FFF2-40B4-BE49-F238E27FC236}">
                  <a16:creationId xmlns:a16="http://schemas.microsoft.com/office/drawing/2014/main" id="{25BA08D3-0C3F-3C2C-7011-8903E0AB30DA}"/>
                </a:ext>
              </a:extLst>
            </p:cNvPr>
            <p:cNvSpPr/>
            <p:nvPr/>
          </p:nvSpPr>
          <p:spPr>
            <a:xfrm>
              <a:off x="477509" y="2240226"/>
              <a:ext cx="3337199" cy="900246"/>
            </a:xfrm>
            <a:prstGeom prst="rect">
              <a:avLst/>
            </a:prstGeom>
          </p:spPr>
          <p:txBody>
            <a:bodyPr wrap="square">
              <a:noAutofit/>
            </a:bodyPr>
            <a:lstStyle/>
            <a:p>
              <a:pPr algn="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湖南黑茶原产于安化，最早产于资江边上的苞芷园，后转至资江沿岸的雅雀坪、黄沙坪、硒州、江南、小淹等地。最早产于资江边上的。</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6" name="文本框 5">
              <a:extLst>
                <a:ext uri="{FF2B5EF4-FFF2-40B4-BE49-F238E27FC236}">
                  <a16:creationId xmlns:a16="http://schemas.microsoft.com/office/drawing/2014/main" id="{8C2C31F9-B096-8D45-0831-F834A9B7D4C9}"/>
                </a:ext>
              </a:extLst>
            </p:cNvPr>
            <p:cNvSpPr txBox="1"/>
            <p:nvPr/>
          </p:nvSpPr>
          <p:spPr>
            <a:xfrm>
              <a:off x="2398937" y="1767181"/>
              <a:ext cx="1415772"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湖南黑茶</a:t>
              </a:r>
            </a:p>
          </p:txBody>
        </p:sp>
      </p:grpSp>
      <p:grpSp>
        <p:nvGrpSpPr>
          <p:cNvPr id="7" name="组合 6">
            <a:extLst>
              <a:ext uri="{FF2B5EF4-FFF2-40B4-BE49-F238E27FC236}">
                <a16:creationId xmlns:a16="http://schemas.microsoft.com/office/drawing/2014/main" id="{5F56A00B-BCE0-539F-EDE0-5B30E7558970}"/>
              </a:ext>
            </a:extLst>
          </p:cNvPr>
          <p:cNvGrpSpPr/>
          <p:nvPr/>
        </p:nvGrpSpPr>
        <p:grpSpPr>
          <a:xfrm>
            <a:off x="477509" y="4162915"/>
            <a:ext cx="3337199" cy="1373291"/>
            <a:chOff x="477509" y="4162915"/>
            <a:chExt cx="3337199" cy="1373291"/>
          </a:xfrm>
        </p:grpSpPr>
        <p:sp>
          <p:nvSpPr>
            <p:cNvPr id="8" name="矩形 7">
              <a:extLst>
                <a:ext uri="{FF2B5EF4-FFF2-40B4-BE49-F238E27FC236}">
                  <a16:creationId xmlns:a16="http://schemas.microsoft.com/office/drawing/2014/main" id="{15776068-2544-F883-CB8F-CE1CF261080A}"/>
                </a:ext>
              </a:extLst>
            </p:cNvPr>
            <p:cNvSpPr/>
            <p:nvPr/>
          </p:nvSpPr>
          <p:spPr>
            <a:xfrm>
              <a:off x="477509" y="4635960"/>
              <a:ext cx="3337199" cy="900246"/>
            </a:xfrm>
            <a:prstGeom prst="rect">
              <a:avLst/>
            </a:prstGeom>
          </p:spPr>
          <p:txBody>
            <a:bodyPr wrap="square">
              <a:noAutofit/>
            </a:bodyPr>
            <a:lstStyle/>
            <a:p>
              <a:pPr algn="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老青茶属黑茶类，别称青砖茶，又称川字茶主要产于湖北省内蒲圻、咸宁、通山、崇阳、通城湖北老青茶”。别称青砖茶，又称川字茶。</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9" name="文本框 8">
              <a:extLst>
                <a:ext uri="{FF2B5EF4-FFF2-40B4-BE49-F238E27FC236}">
                  <a16:creationId xmlns:a16="http://schemas.microsoft.com/office/drawing/2014/main" id="{CF0F08F9-EF13-302D-15A2-41BE61D9DDFA}"/>
                </a:ext>
              </a:extLst>
            </p:cNvPr>
            <p:cNvSpPr txBox="1"/>
            <p:nvPr/>
          </p:nvSpPr>
          <p:spPr>
            <a:xfrm>
              <a:off x="2398936" y="4162915"/>
              <a:ext cx="1415772"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湖北青茶</a:t>
              </a:r>
            </a:p>
          </p:txBody>
        </p:sp>
      </p:grpSp>
      <p:grpSp>
        <p:nvGrpSpPr>
          <p:cNvPr id="10" name="组合 9">
            <a:extLst>
              <a:ext uri="{FF2B5EF4-FFF2-40B4-BE49-F238E27FC236}">
                <a16:creationId xmlns:a16="http://schemas.microsoft.com/office/drawing/2014/main" id="{2B9A95AA-54C2-E163-9CA9-00DD126E09F1}"/>
              </a:ext>
            </a:extLst>
          </p:cNvPr>
          <p:cNvGrpSpPr/>
          <p:nvPr/>
        </p:nvGrpSpPr>
        <p:grpSpPr>
          <a:xfrm>
            <a:off x="8377292" y="1767181"/>
            <a:ext cx="3337199" cy="1373291"/>
            <a:chOff x="8377292" y="1767181"/>
            <a:chExt cx="3337199" cy="1373291"/>
          </a:xfrm>
        </p:grpSpPr>
        <p:sp>
          <p:nvSpPr>
            <p:cNvPr id="11" name="矩形 10">
              <a:extLst>
                <a:ext uri="{FF2B5EF4-FFF2-40B4-BE49-F238E27FC236}">
                  <a16:creationId xmlns:a16="http://schemas.microsoft.com/office/drawing/2014/main" id="{976EDC5D-B994-6C90-7561-E6A2F20BD678}"/>
                </a:ext>
              </a:extLst>
            </p:cNvPr>
            <p:cNvSpPr/>
            <p:nvPr/>
          </p:nvSpPr>
          <p:spPr>
            <a:xfrm>
              <a:off x="8377292" y="2240226"/>
              <a:ext cx="3337199" cy="900246"/>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四川边茶是中国四川茶农创制的传统名茶，产于四川省，属黑茶类。四川边茶因销路不同，分为南路边茶和西路边茶。四川茶农创制的。</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2" name="文本框 11">
              <a:extLst>
                <a:ext uri="{FF2B5EF4-FFF2-40B4-BE49-F238E27FC236}">
                  <a16:creationId xmlns:a16="http://schemas.microsoft.com/office/drawing/2014/main" id="{2165464E-A687-1815-A977-23BAF1EDB48C}"/>
                </a:ext>
              </a:extLst>
            </p:cNvPr>
            <p:cNvSpPr txBox="1"/>
            <p:nvPr/>
          </p:nvSpPr>
          <p:spPr>
            <a:xfrm>
              <a:off x="8377292" y="1767181"/>
              <a:ext cx="1415772"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四川边茶</a:t>
              </a:r>
            </a:p>
          </p:txBody>
        </p:sp>
      </p:grpSp>
      <p:grpSp>
        <p:nvGrpSpPr>
          <p:cNvPr id="13" name="组合 12">
            <a:extLst>
              <a:ext uri="{FF2B5EF4-FFF2-40B4-BE49-F238E27FC236}">
                <a16:creationId xmlns:a16="http://schemas.microsoft.com/office/drawing/2014/main" id="{8853C75E-D37B-9AAC-62F6-15A89FFEC365}"/>
              </a:ext>
            </a:extLst>
          </p:cNvPr>
          <p:cNvGrpSpPr/>
          <p:nvPr/>
        </p:nvGrpSpPr>
        <p:grpSpPr>
          <a:xfrm>
            <a:off x="8377292" y="4162915"/>
            <a:ext cx="3337199" cy="1373291"/>
            <a:chOff x="8377292" y="4162915"/>
            <a:chExt cx="3337199" cy="1373291"/>
          </a:xfrm>
        </p:grpSpPr>
        <p:sp>
          <p:nvSpPr>
            <p:cNvPr id="14" name="矩形 13">
              <a:extLst>
                <a:ext uri="{FF2B5EF4-FFF2-40B4-BE49-F238E27FC236}">
                  <a16:creationId xmlns:a16="http://schemas.microsoft.com/office/drawing/2014/main" id="{DA2CB830-55C4-D068-D107-05641B7A99EC}"/>
                </a:ext>
              </a:extLst>
            </p:cNvPr>
            <p:cNvSpPr/>
            <p:nvPr/>
          </p:nvSpPr>
          <p:spPr>
            <a:xfrm>
              <a:off x="8377292" y="4635960"/>
              <a:ext cx="3337199" cy="900246"/>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产于云南、广西的黑茶的统称。其中云南黑茶是用滇晒青毛茶经潮水沤堆发酵后干燥而成</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统称普洱茶。可直接饮用南黑茶是用滇晒青毛茶。</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5" name="文本框 14">
              <a:extLst>
                <a:ext uri="{FF2B5EF4-FFF2-40B4-BE49-F238E27FC236}">
                  <a16:creationId xmlns:a16="http://schemas.microsoft.com/office/drawing/2014/main" id="{84EAEC18-E4E3-DFAC-772D-ECBD9E03C705}"/>
                </a:ext>
              </a:extLst>
            </p:cNvPr>
            <p:cNvSpPr txBox="1"/>
            <p:nvPr/>
          </p:nvSpPr>
          <p:spPr>
            <a:xfrm>
              <a:off x="8377292" y="4162915"/>
              <a:ext cx="1415772"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滇桂黑茶</a:t>
              </a:r>
            </a:p>
          </p:txBody>
        </p:sp>
      </p:grpSp>
      <p:sp>
        <p:nvSpPr>
          <p:cNvPr id="16" name="文本框 15">
            <a:extLst>
              <a:ext uri="{FF2B5EF4-FFF2-40B4-BE49-F238E27FC236}">
                <a16:creationId xmlns:a16="http://schemas.microsoft.com/office/drawing/2014/main" id="{A979610F-F6B4-247C-1E44-89AE67D1DA0A}"/>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17" name="文本框 16">
            <a:extLst>
              <a:ext uri="{FF2B5EF4-FFF2-40B4-BE49-F238E27FC236}">
                <a16:creationId xmlns:a16="http://schemas.microsoft.com/office/drawing/2014/main" id="{7E6B76ED-F0A1-C7C9-2677-0CDDE143CCE1}"/>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18" name="图片 17">
            <a:extLst>
              <a:ext uri="{FF2B5EF4-FFF2-40B4-BE49-F238E27FC236}">
                <a16:creationId xmlns:a16="http://schemas.microsoft.com/office/drawing/2014/main" id="{1DC06B81-4642-FEAE-2496-F2BDE4ED2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9" name="文本框 18">
            <a:extLst>
              <a:ext uri="{FF2B5EF4-FFF2-40B4-BE49-F238E27FC236}">
                <a16:creationId xmlns:a16="http://schemas.microsoft.com/office/drawing/2014/main" id="{E78F4631-77AF-905C-AAE5-CB3EC9AFCBB6}"/>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20" name="文本框 19">
            <a:extLst>
              <a:ext uri="{FF2B5EF4-FFF2-40B4-BE49-F238E27FC236}">
                <a16:creationId xmlns:a16="http://schemas.microsoft.com/office/drawing/2014/main" id="{A1D9AB04-E7EF-D91C-2CB7-31F1BCB35536}"/>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21" name="文本框 20">
            <a:extLst>
              <a:ext uri="{FF2B5EF4-FFF2-40B4-BE49-F238E27FC236}">
                <a16:creationId xmlns:a16="http://schemas.microsoft.com/office/drawing/2014/main" id="{08D23ADA-EC8A-90B2-62BD-38DD8DEAB240}"/>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2399740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304CB98F-8A91-A18B-1D14-2FD6A194B723}"/>
              </a:ext>
            </a:extLst>
          </p:cNvPr>
          <p:cNvPicPr>
            <a:picLocks noChangeAspect="1"/>
          </p:cNvPicPr>
          <p:nvPr/>
        </p:nvPicPr>
        <p:blipFill rotWithShape="1">
          <a:blip r:embed="rId2">
            <a:extLst>
              <a:ext uri="{28A0092B-C50C-407E-A947-70E740481C1C}">
                <a14:useLocalDpi xmlns:a14="http://schemas.microsoft.com/office/drawing/2010/main" val="0"/>
              </a:ext>
            </a:extLst>
          </a:blip>
          <a:srcRect l="3363" t="14351" r="895" b="5455"/>
          <a:stretch/>
        </p:blipFill>
        <p:spPr>
          <a:xfrm>
            <a:off x="1221715" y="1844677"/>
            <a:ext cx="2609850" cy="1457325"/>
          </a:xfrm>
          <a:custGeom>
            <a:avLst/>
            <a:gdLst>
              <a:gd name="connsiteX0" fmla="*/ 0 w 2609850"/>
              <a:gd name="connsiteY0" fmla="*/ 0 h 1457325"/>
              <a:gd name="connsiteX1" fmla="*/ 2609850 w 2609850"/>
              <a:gd name="connsiteY1" fmla="*/ 0 h 1457325"/>
              <a:gd name="connsiteX2" fmla="*/ 2609850 w 2609850"/>
              <a:gd name="connsiteY2" fmla="*/ 1457325 h 1457325"/>
              <a:gd name="connsiteX3" fmla="*/ 0 w 2609850"/>
              <a:gd name="connsiteY3" fmla="*/ 1457325 h 1457325"/>
            </a:gdLst>
            <a:ahLst/>
            <a:cxnLst>
              <a:cxn ang="0">
                <a:pos x="connsiteX0" y="connsiteY0"/>
              </a:cxn>
              <a:cxn ang="0">
                <a:pos x="connsiteX1" y="connsiteY1"/>
              </a:cxn>
              <a:cxn ang="0">
                <a:pos x="connsiteX2" y="connsiteY2"/>
              </a:cxn>
              <a:cxn ang="0">
                <a:pos x="connsiteX3" y="connsiteY3"/>
              </a:cxn>
            </a:cxnLst>
            <a:rect l="l" t="t" r="r" b="b"/>
            <a:pathLst>
              <a:path w="2609850" h="1457325">
                <a:moveTo>
                  <a:pt x="0" y="0"/>
                </a:moveTo>
                <a:lnTo>
                  <a:pt x="2609850" y="0"/>
                </a:lnTo>
                <a:lnTo>
                  <a:pt x="2609850" y="1457325"/>
                </a:lnTo>
                <a:lnTo>
                  <a:pt x="0" y="1457325"/>
                </a:lnTo>
                <a:close/>
              </a:path>
            </a:pathLst>
          </a:custGeom>
        </p:spPr>
      </p:pic>
      <p:pic>
        <p:nvPicPr>
          <p:cNvPr id="2" name="图片 1">
            <a:extLst>
              <a:ext uri="{FF2B5EF4-FFF2-40B4-BE49-F238E27FC236}">
                <a16:creationId xmlns:a16="http://schemas.microsoft.com/office/drawing/2014/main" id="{EE7426B4-EAB8-A0E8-3CC1-7F8DF8188095}"/>
              </a:ext>
            </a:extLst>
          </p:cNvPr>
          <p:cNvPicPr>
            <a:picLocks noChangeAspect="1"/>
          </p:cNvPicPr>
          <p:nvPr/>
        </p:nvPicPr>
        <p:blipFill>
          <a:blip r:embed="rId3">
            <a:extLst>
              <a:ext uri="{28A0092B-C50C-407E-A947-70E740481C1C}">
                <a14:useLocalDpi xmlns:a14="http://schemas.microsoft.com/office/drawing/2010/main" val="0"/>
              </a:ext>
            </a:extLst>
          </a:blip>
          <a:srcRect t="3923" b="12160"/>
          <a:stretch>
            <a:fillRect/>
          </a:stretch>
        </p:blipFill>
        <p:spPr>
          <a:xfrm>
            <a:off x="8349793" y="4102100"/>
            <a:ext cx="2609850" cy="1457325"/>
          </a:xfrm>
          <a:custGeom>
            <a:avLst/>
            <a:gdLst>
              <a:gd name="connsiteX0" fmla="*/ 0 w 2609850"/>
              <a:gd name="connsiteY0" fmla="*/ 0 h 1457325"/>
              <a:gd name="connsiteX1" fmla="*/ 2609850 w 2609850"/>
              <a:gd name="connsiteY1" fmla="*/ 0 h 1457325"/>
              <a:gd name="connsiteX2" fmla="*/ 2609850 w 2609850"/>
              <a:gd name="connsiteY2" fmla="*/ 1457325 h 1457325"/>
              <a:gd name="connsiteX3" fmla="*/ 0 w 2609850"/>
              <a:gd name="connsiteY3" fmla="*/ 1457325 h 1457325"/>
            </a:gdLst>
            <a:ahLst/>
            <a:cxnLst>
              <a:cxn ang="0">
                <a:pos x="connsiteX0" y="connsiteY0"/>
              </a:cxn>
              <a:cxn ang="0">
                <a:pos x="connsiteX1" y="connsiteY1"/>
              </a:cxn>
              <a:cxn ang="0">
                <a:pos x="connsiteX2" y="connsiteY2"/>
              </a:cxn>
              <a:cxn ang="0">
                <a:pos x="connsiteX3" y="connsiteY3"/>
              </a:cxn>
            </a:cxnLst>
            <a:rect l="l" t="t" r="r" b="b"/>
            <a:pathLst>
              <a:path w="2609850" h="1457325">
                <a:moveTo>
                  <a:pt x="0" y="0"/>
                </a:moveTo>
                <a:lnTo>
                  <a:pt x="2609850" y="0"/>
                </a:lnTo>
                <a:lnTo>
                  <a:pt x="2609850" y="1457325"/>
                </a:lnTo>
                <a:lnTo>
                  <a:pt x="0" y="1457325"/>
                </a:lnTo>
                <a:close/>
              </a:path>
            </a:pathLst>
          </a:custGeom>
        </p:spPr>
      </p:pic>
      <p:grpSp>
        <p:nvGrpSpPr>
          <p:cNvPr id="4" name="组合 3">
            <a:extLst>
              <a:ext uri="{FF2B5EF4-FFF2-40B4-BE49-F238E27FC236}">
                <a16:creationId xmlns:a16="http://schemas.microsoft.com/office/drawing/2014/main" id="{5419B2AD-801C-ADC0-35C7-42FFC96F4C2F}"/>
              </a:ext>
            </a:extLst>
          </p:cNvPr>
          <p:cNvGrpSpPr/>
          <p:nvPr/>
        </p:nvGrpSpPr>
        <p:grpSpPr>
          <a:xfrm>
            <a:off x="3975966" y="1844675"/>
            <a:ext cx="7093739" cy="1373291"/>
            <a:chOff x="3975966" y="1844675"/>
            <a:chExt cx="7093739" cy="1373291"/>
          </a:xfrm>
        </p:grpSpPr>
        <p:sp>
          <p:nvSpPr>
            <p:cNvPr id="5" name="矩形 4">
              <a:extLst>
                <a:ext uri="{FF2B5EF4-FFF2-40B4-BE49-F238E27FC236}">
                  <a16:creationId xmlns:a16="http://schemas.microsoft.com/office/drawing/2014/main" id="{7C3394DA-14CF-5B58-8929-E90198E3261F}"/>
                </a:ext>
              </a:extLst>
            </p:cNvPr>
            <p:cNvSpPr/>
            <p:nvPr/>
          </p:nvSpPr>
          <p:spPr>
            <a:xfrm>
              <a:off x="3975966" y="2317720"/>
              <a:ext cx="7093739" cy="900246"/>
            </a:xfrm>
            <a:prstGeom prst="rect">
              <a:avLst/>
            </a:prstGeom>
          </p:spPr>
          <p:txBody>
            <a:bodyPr wrap="square">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白芽茶，是白茶的种类之一，是采用大白茶或其他茸毛特多品种的茶树的肥壮芽头制作而成的白茶。主要产地为福建的福鼎、政和、松溪、建阳等地，同时云南、广西、广东、江西、湖南、湖北、贵州等地也有少量生产。</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6" name="文本框 5">
              <a:extLst>
                <a:ext uri="{FF2B5EF4-FFF2-40B4-BE49-F238E27FC236}">
                  <a16:creationId xmlns:a16="http://schemas.microsoft.com/office/drawing/2014/main" id="{0987D5E5-2C08-02EC-A3F4-1ED035BAA287}"/>
                </a:ext>
              </a:extLst>
            </p:cNvPr>
            <p:cNvSpPr txBox="1"/>
            <p:nvPr/>
          </p:nvSpPr>
          <p:spPr>
            <a:xfrm>
              <a:off x="3975967" y="1844675"/>
              <a:ext cx="1107996"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pPr algn="l"/>
              <a:r>
                <a:rPr lang="zh-CN" altLang="en-US" b="1" dirty="0">
                  <a:latin typeface="Roboto" panose="02000000000000000000" pitchFamily="2" charset="0"/>
                  <a:ea typeface="思源宋体 CN" panose="02020400000000000000" pitchFamily="18" charset="-122"/>
                </a:rPr>
                <a:t>白芽茶</a:t>
              </a:r>
            </a:p>
          </p:txBody>
        </p:sp>
      </p:grpSp>
      <p:grpSp>
        <p:nvGrpSpPr>
          <p:cNvPr id="7" name="组合 6">
            <a:extLst>
              <a:ext uri="{FF2B5EF4-FFF2-40B4-BE49-F238E27FC236}">
                <a16:creationId xmlns:a16="http://schemas.microsoft.com/office/drawing/2014/main" id="{5FF50405-1EF2-38BC-E015-87B153FAD79B}"/>
              </a:ext>
            </a:extLst>
          </p:cNvPr>
          <p:cNvGrpSpPr/>
          <p:nvPr/>
        </p:nvGrpSpPr>
        <p:grpSpPr>
          <a:xfrm>
            <a:off x="1108962" y="4102100"/>
            <a:ext cx="7095600" cy="1373291"/>
            <a:chOff x="1108962" y="4102100"/>
            <a:chExt cx="7095600" cy="1373291"/>
          </a:xfrm>
        </p:grpSpPr>
        <p:sp>
          <p:nvSpPr>
            <p:cNvPr id="8" name="矩形 7">
              <a:extLst>
                <a:ext uri="{FF2B5EF4-FFF2-40B4-BE49-F238E27FC236}">
                  <a16:creationId xmlns:a16="http://schemas.microsoft.com/office/drawing/2014/main" id="{AA8490A1-23A3-0440-FD9A-CBB9BC5A3DF8}"/>
                </a:ext>
              </a:extLst>
            </p:cNvPr>
            <p:cNvSpPr/>
            <p:nvPr/>
          </p:nvSpPr>
          <p:spPr>
            <a:xfrm>
              <a:off x="1108962" y="4575145"/>
              <a:ext cx="7095600" cy="900246"/>
            </a:xfrm>
            <a:prstGeom prst="rect">
              <a:avLst/>
            </a:prstGeom>
          </p:spPr>
          <p:txBody>
            <a:bodyPr wrap="square">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白茶种类之一。用芽叶茸毛多的品种，制成的白茶，采摘一芽二三叶或单片叶或单片叶，经萎凋、干燥而成。外形松散，叶背银白，汤色浅黄澄明。主要于福建福鼎、政和、建阳等地。主要品种有白牡丹，贡眉等。</a:t>
              </a:r>
              <a:endParaRPr lang="en-US" altLang="zh-CN" sz="12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9" name="文本框 8">
              <a:extLst>
                <a:ext uri="{FF2B5EF4-FFF2-40B4-BE49-F238E27FC236}">
                  <a16:creationId xmlns:a16="http://schemas.microsoft.com/office/drawing/2014/main" id="{BC195235-5ABC-A791-E1BD-1AD3BE332BC2}"/>
                </a:ext>
              </a:extLst>
            </p:cNvPr>
            <p:cNvSpPr txBox="1"/>
            <p:nvPr/>
          </p:nvSpPr>
          <p:spPr>
            <a:xfrm>
              <a:off x="7084366" y="4102100"/>
              <a:ext cx="1107996" cy="461665"/>
            </a:xfrm>
            <a:prstGeom prst="rect">
              <a:avLst/>
            </a:prstGeom>
          </p:spPr>
          <p:txBody>
            <a:bodyPr wrap="none">
              <a:noAutofit/>
            </a:bodyPr>
            <a:lstStyle>
              <a:defPPr>
                <a:defRPr lang="zh-CN"/>
              </a:defPPr>
              <a:lvl1pPr marR="0" lvl="0" indent="0" algn="r" fontAlgn="auto">
                <a:lnSpc>
                  <a:spcPct val="100000"/>
                </a:lnSpc>
                <a:spcBef>
                  <a:spcPts val="0"/>
                </a:spcBef>
                <a:spcAft>
                  <a:spcPts val="0"/>
                </a:spcAft>
                <a:buClrTx/>
                <a:buSzTx/>
                <a:buFontTx/>
                <a:buNone/>
                <a:tabLst/>
                <a:defRPr kumimoji="0" sz="2400" b="0" i="0" u="none" strike="noStrike" cap="none" spc="0" normalizeH="0" baseline="0">
                  <a:ln>
                    <a:noFill/>
                  </a:ln>
                  <a:solidFill>
                    <a:schemeClr val="accent1"/>
                  </a:solidFill>
                  <a:effectLst/>
                  <a:uLnTx/>
                  <a:uFillTx/>
                  <a:latin typeface="思源宋体 Heavy" panose="02020900000000000000" pitchFamily="18" charset="-122"/>
                  <a:ea typeface="思源宋体 Heavy" panose="02020900000000000000" pitchFamily="18" charset="-122"/>
                </a:defRPr>
              </a:lvl1pPr>
            </a:lstStyle>
            <a:p>
              <a:r>
                <a:rPr lang="zh-CN" altLang="en-US" b="1" dirty="0">
                  <a:latin typeface="Roboto" panose="02000000000000000000" pitchFamily="2" charset="0"/>
                  <a:ea typeface="思源宋体 CN" panose="02020400000000000000" pitchFamily="18" charset="-122"/>
                </a:rPr>
                <a:t>白叶茶</a:t>
              </a:r>
            </a:p>
          </p:txBody>
        </p:sp>
      </p:grpSp>
      <p:sp>
        <p:nvSpPr>
          <p:cNvPr id="10" name="文本框 9">
            <a:extLst>
              <a:ext uri="{FF2B5EF4-FFF2-40B4-BE49-F238E27FC236}">
                <a16:creationId xmlns:a16="http://schemas.microsoft.com/office/drawing/2014/main" id="{24E3408E-830C-714B-6BA5-887F77BD0DF3}"/>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11" name="文本框 10">
            <a:extLst>
              <a:ext uri="{FF2B5EF4-FFF2-40B4-BE49-F238E27FC236}">
                <a16:creationId xmlns:a16="http://schemas.microsoft.com/office/drawing/2014/main" id="{9300FE0A-FB66-BD11-A95F-01D7174A242F}"/>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12" name="图片 11">
            <a:extLst>
              <a:ext uri="{FF2B5EF4-FFF2-40B4-BE49-F238E27FC236}">
                <a16:creationId xmlns:a16="http://schemas.microsoft.com/office/drawing/2014/main" id="{619816D0-5796-0F01-DDC4-F2D076F5B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3" name="文本框 12">
            <a:extLst>
              <a:ext uri="{FF2B5EF4-FFF2-40B4-BE49-F238E27FC236}">
                <a16:creationId xmlns:a16="http://schemas.microsoft.com/office/drawing/2014/main" id="{61FA858B-1AE1-5201-51BC-7F0DF1372747}"/>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14" name="文本框 13">
            <a:extLst>
              <a:ext uri="{FF2B5EF4-FFF2-40B4-BE49-F238E27FC236}">
                <a16:creationId xmlns:a16="http://schemas.microsoft.com/office/drawing/2014/main" id="{2F746622-EBF9-2E90-7FDF-B978870A950A}"/>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5" name="文本框 14">
            <a:extLst>
              <a:ext uri="{FF2B5EF4-FFF2-40B4-BE49-F238E27FC236}">
                <a16:creationId xmlns:a16="http://schemas.microsoft.com/office/drawing/2014/main" id="{8CC50D44-B779-C594-2076-B52180E821F0}"/>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96660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8D83347F-CAC3-43F9-1091-E0638927A7AC}"/>
              </a:ext>
            </a:extLst>
          </p:cNvPr>
          <p:cNvSpPr txBox="1"/>
          <p:nvPr/>
        </p:nvSpPr>
        <p:spPr>
          <a:xfrm flipH="1">
            <a:off x="4287529" y="1156240"/>
            <a:ext cx="923330" cy="3432117"/>
          </a:xfrm>
          <a:prstGeom prst="rect">
            <a:avLst/>
          </a:prstGeom>
          <a:noFill/>
        </p:spPr>
        <p:txBody>
          <a:bodyPr vert="horz"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4800" b="1" i="0" u="none" strike="noStrike" cap="none" spc="600" normalizeH="0" baseline="0">
                <a:ln>
                  <a:noFill/>
                </a:ln>
                <a:solidFill>
                  <a:schemeClr val="accent1"/>
                </a:solidFill>
                <a:effectLst/>
                <a:uLnTx/>
                <a:uFillTx/>
                <a:latin typeface="Roboto" panose="02000000000000000000" pitchFamily="2" charset="0"/>
                <a:ea typeface="思源宋体 CN" panose="02020400000000000000" pitchFamily="18" charset="-122"/>
              </a:defRPr>
            </a:lvl1pPr>
          </a:lstStyle>
          <a:p>
            <a:r>
              <a:rPr lang="zh-CN" altLang="en-US" dirty="0"/>
              <a:t>制作工艺</a:t>
            </a:r>
          </a:p>
        </p:txBody>
      </p:sp>
      <p:sp>
        <p:nvSpPr>
          <p:cNvPr id="11" name="文本框 10">
            <a:extLst>
              <a:ext uri="{FF2B5EF4-FFF2-40B4-BE49-F238E27FC236}">
                <a16:creationId xmlns:a16="http://schemas.microsoft.com/office/drawing/2014/main" id="{46FEB732-C69F-D3D9-0E76-E0FA074E4586}"/>
              </a:ext>
            </a:extLst>
          </p:cNvPr>
          <p:cNvSpPr txBox="1"/>
          <p:nvPr/>
        </p:nvSpPr>
        <p:spPr>
          <a:xfrm>
            <a:off x="1699403" y="1475064"/>
            <a:ext cx="2382191" cy="1705003"/>
          </a:xfrm>
          <a:prstGeom prst="rect">
            <a:avLst/>
          </a:prstGeom>
          <a:noFill/>
        </p:spPr>
        <p:txBody>
          <a:bodyPr vert="eaVert" wrap="square" rtlCol="0">
            <a:noAutofit/>
          </a:bodyPr>
          <a:lstStyle>
            <a:defPPr>
              <a:defRPr lang="zh-CN"/>
            </a:defPPr>
            <a:lvl1pPr>
              <a:lnSpc>
                <a:spcPct val="170000"/>
              </a:lnSpc>
              <a:defRPr sz="1200" spc="60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defRPr>
            </a:lvl1pPr>
          </a:lstStyle>
          <a:p>
            <a:r>
              <a:rPr lang="zh-CN" altLang="en-US" dirty="0"/>
              <a:t>茶，是中华文化的瑰宝。品茶，能带来优雅的艺术享受。而制茶，能让人在嫩叶的芬芳中感受传统文化的乐趣。</a:t>
            </a:r>
            <a:endParaRPr lang="zh-CN" altLang="en-US" dirty="0">
              <a:sym typeface="+mn-ea"/>
            </a:endParaRPr>
          </a:p>
        </p:txBody>
      </p:sp>
      <p:grpSp>
        <p:nvGrpSpPr>
          <p:cNvPr id="12" name="组合 11">
            <a:extLst>
              <a:ext uri="{FF2B5EF4-FFF2-40B4-BE49-F238E27FC236}">
                <a16:creationId xmlns:a16="http://schemas.microsoft.com/office/drawing/2014/main" id="{D1C5D3CB-F60B-232A-4F2B-848351BB71CA}"/>
              </a:ext>
            </a:extLst>
          </p:cNvPr>
          <p:cNvGrpSpPr/>
          <p:nvPr/>
        </p:nvGrpSpPr>
        <p:grpSpPr>
          <a:xfrm>
            <a:off x="5445874" y="1475064"/>
            <a:ext cx="914963" cy="1036815"/>
            <a:chOff x="5172074" y="2486022"/>
            <a:chExt cx="1609725" cy="1824104"/>
          </a:xfrm>
        </p:grpSpPr>
        <p:sp>
          <p:nvSpPr>
            <p:cNvPr id="13" name="任意多边形: 形状 12">
              <a:extLst>
                <a:ext uri="{FF2B5EF4-FFF2-40B4-BE49-F238E27FC236}">
                  <a16:creationId xmlns:a16="http://schemas.microsoft.com/office/drawing/2014/main" id="{46EA2801-F732-EA7E-5E07-69E119A820F6}"/>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14" name="弧形 13">
              <a:extLst>
                <a:ext uri="{FF2B5EF4-FFF2-40B4-BE49-F238E27FC236}">
                  <a16:creationId xmlns:a16="http://schemas.microsoft.com/office/drawing/2014/main" id="{DE58F6D6-CA3F-E1D4-1E9E-02BCCDF66A46}"/>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15" name="图片 14">
              <a:extLst>
                <a:ext uri="{FF2B5EF4-FFF2-40B4-BE49-F238E27FC236}">
                  <a16:creationId xmlns:a16="http://schemas.microsoft.com/office/drawing/2014/main" id="{E1916E8D-26A2-2AC3-2F91-FA144301D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16" name="任意多边形: 形状 15">
              <a:extLst>
                <a:ext uri="{FF2B5EF4-FFF2-40B4-BE49-F238E27FC236}">
                  <a16:creationId xmlns:a16="http://schemas.microsoft.com/office/drawing/2014/main" id="{2A5C7722-4B7C-8C82-BAA4-426AF6006AEC}"/>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17" name="图片 16">
              <a:extLst>
                <a:ext uri="{FF2B5EF4-FFF2-40B4-BE49-F238E27FC236}">
                  <a16:creationId xmlns:a16="http://schemas.microsoft.com/office/drawing/2014/main" id="{50978648-F13C-E463-CCA3-EDA9DBAD0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Tree>
    <p:extLst>
      <p:ext uri="{BB962C8B-B14F-4D97-AF65-F5344CB8AC3E}">
        <p14:creationId xmlns:p14="http://schemas.microsoft.com/office/powerpoint/2010/main" val="3538765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90032F0-B247-3DA5-576D-FDD06EDC2A9C}"/>
              </a:ext>
            </a:extLst>
          </p:cNvPr>
          <p:cNvSpPr txBox="1"/>
          <p:nvPr/>
        </p:nvSpPr>
        <p:spPr>
          <a:xfrm>
            <a:off x="608586" y="2509796"/>
            <a:ext cx="2481611" cy="1721818"/>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目前中国的茶，按照发酵程度主要分为六大类：绿茶、白茶、黄茶、青茶（乌龙茶）、红茶、黑茶。</a:t>
            </a:r>
          </a:p>
          <a:p>
            <a:r>
              <a:rPr lang="zh-CN" altLang="en-US" dirty="0">
                <a:latin typeface="Roboto" panose="02000000000000000000" pitchFamily="2" charset="0"/>
                <a:ea typeface="思源宋体 CN" panose="02020400000000000000" pitchFamily="18" charset="-122"/>
              </a:rPr>
              <a:t>六大茶除发酵程度的区别，加工工艺也有很大的区别，今天带大家详细了解一下六大茶的制茶工艺。</a:t>
            </a:r>
          </a:p>
        </p:txBody>
      </p:sp>
      <p:cxnSp>
        <p:nvCxnSpPr>
          <p:cNvPr id="3" name="直接连接符 2">
            <a:extLst>
              <a:ext uri="{FF2B5EF4-FFF2-40B4-BE49-F238E27FC236}">
                <a16:creationId xmlns:a16="http://schemas.microsoft.com/office/drawing/2014/main" id="{5E81B22B-CA31-CBC1-0BB6-AEAF99B58479}"/>
              </a:ext>
            </a:extLst>
          </p:cNvPr>
          <p:cNvCxnSpPr>
            <a:cxnSpLocks/>
          </p:cNvCxnSpPr>
          <p:nvPr/>
        </p:nvCxnSpPr>
        <p:spPr>
          <a:xfrm>
            <a:off x="3268370" y="1546573"/>
            <a:ext cx="0" cy="532228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44C2A117-A002-5AB6-A026-08D45C7A208A}"/>
              </a:ext>
            </a:extLst>
          </p:cNvPr>
          <p:cNvCxnSpPr>
            <a:cxnSpLocks/>
          </p:cNvCxnSpPr>
          <p:nvPr/>
        </p:nvCxnSpPr>
        <p:spPr>
          <a:xfrm>
            <a:off x="5327287" y="1546573"/>
            <a:ext cx="0" cy="532228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E9B4EE50-58C8-8AFE-8A22-220760D0F714}"/>
              </a:ext>
            </a:extLst>
          </p:cNvPr>
          <p:cNvCxnSpPr>
            <a:cxnSpLocks/>
          </p:cNvCxnSpPr>
          <p:nvPr/>
        </p:nvCxnSpPr>
        <p:spPr>
          <a:xfrm>
            <a:off x="7404299" y="1546573"/>
            <a:ext cx="0" cy="532228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7A97B5C3-7EF9-DE97-7C86-2793F170C75E}"/>
              </a:ext>
            </a:extLst>
          </p:cNvPr>
          <p:cNvCxnSpPr>
            <a:cxnSpLocks/>
          </p:cNvCxnSpPr>
          <p:nvPr/>
        </p:nvCxnSpPr>
        <p:spPr>
          <a:xfrm>
            <a:off x="9481311" y="1546573"/>
            <a:ext cx="0" cy="532228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2B9AF66E-A58B-8A01-AE7E-6AF10CA78AB1}"/>
              </a:ext>
            </a:extLst>
          </p:cNvPr>
          <p:cNvCxnSpPr>
            <a:cxnSpLocks/>
          </p:cNvCxnSpPr>
          <p:nvPr/>
        </p:nvCxnSpPr>
        <p:spPr>
          <a:xfrm>
            <a:off x="11498629" y="1546573"/>
            <a:ext cx="0" cy="532228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80062037-98A0-62E6-A165-7911E6EBA837}"/>
              </a:ext>
            </a:extLst>
          </p:cNvPr>
          <p:cNvSpPr txBox="1"/>
          <p:nvPr/>
        </p:nvSpPr>
        <p:spPr>
          <a:xfrm>
            <a:off x="3642449" y="2574923"/>
            <a:ext cx="1292662" cy="314096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杀青是指用高温破坏茶鲜叶中各种氧化酶的活性，如果是在绿茶中，它一来保持茶叶色泽翠绿，二来利用高温使得低沸点的芳香物质挥发，散发青草气，发展茶香。</a:t>
            </a:r>
            <a:endParaRPr lang="zh-CN" altLang="en-US" dirty="0">
              <a:latin typeface="Roboto" panose="02000000000000000000" pitchFamily="2" charset="0"/>
              <a:ea typeface="思源宋体 CN" panose="02020400000000000000" pitchFamily="18" charset="-122"/>
              <a:sym typeface="OPPOSans M" panose="00020600040101010101" pitchFamily="18" charset="-122"/>
            </a:endParaRPr>
          </a:p>
        </p:txBody>
      </p:sp>
      <p:grpSp>
        <p:nvGrpSpPr>
          <p:cNvPr id="9" name="组合 8">
            <a:extLst>
              <a:ext uri="{FF2B5EF4-FFF2-40B4-BE49-F238E27FC236}">
                <a16:creationId xmlns:a16="http://schemas.microsoft.com/office/drawing/2014/main" id="{496BF0F1-A022-7B90-913B-29F30BDD49AB}"/>
              </a:ext>
            </a:extLst>
          </p:cNvPr>
          <p:cNvGrpSpPr/>
          <p:nvPr/>
        </p:nvGrpSpPr>
        <p:grpSpPr>
          <a:xfrm>
            <a:off x="3521284" y="1880283"/>
            <a:ext cx="1534993" cy="504542"/>
            <a:chOff x="3686769" y="1671343"/>
            <a:chExt cx="1534993" cy="504542"/>
          </a:xfrm>
        </p:grpSpPr>
        <p:grpSp>
          <p:nvGrpSpPr>
            <p:cNvPr id="10" name="组合 9">
              <a:extLst>
                <a:ext uri="{FF2B5EF4-FFF2-40B4-BE49-F238E27FC236}">
                  <a16:creationId xmlns:a16="http://schemas.microsoft.com/office/drawing/2014/main" id="{0D0E80AB-F46E-0400-39A4-18EEF072F05C}"/>
                </a:ext>
              </a:extLst>
            </p:cNvPr>
            <p:cNvGrpSpPr/>
            <p:nvPr/>
          </p:nvGrpSpPr>
          <p:grpSpPr>
            <a:xfrm>
              <a:off x="3686769" y="1671343"/>
              <a:ext cx="1534993" cy="504542"/>
              <a:chOff x="3686769" y="1437971"/>
              <a:chExt cx="1488807" cy="466992"/>
            </a:xfrm>
          </p:grpSpPr>
          <p:sp>
            <p:nvSpPr>
              <p:cNvPr id="12" name="任意多边形: 形状 11">
                <a:extLst>
                  <a:ext uri="{FF2B5EF4-FFF2-40B4-BE49-F238E27FC236}">
                    <a16:creationId xmlns:a16="http://schemas.microsoft.com/office/drawing/2014/main" id="{B20C507D-32D7-CEB5-4A80-8218B52A8753}"/>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3" name="任意多边形: 形状 12">
                <a:extLst>
                  <a:ext uri="{FF2B5EF4-FFF2-40B4-BE49-F238E27FC236}">
                    <a16:creationId xmlns:a16="http://schemas.microsoft.com/office/drawing/2014/main" id="{0528C4D7-9653-30B9-09F2-1D3555F43F67}"/>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11" name="矩形 10">
              <a:extLst>
                <a:ext uri="{FF2B5EF4-FFF2-40B4-BE49-F238E27FC236}">
                  <a16:creationId xmlns:a16="http://schemas.microsoft.com/office/drawing/2014/main" id="{FDAD3DE0-6E6B-04B6-DD49-69CC1AA6EE98}"/>
                </a:ext>
              </a:extLst>
            </p:cNvPr>
            <p:cNvSpPr/>
            <p:nvPr/>
          </p:nvSpPr>
          <p:spPr>
            <a:xfrm>
              <a:off x="3784049" y="1746568"/>
              <a:ext cx="1340432" cy="369332"/>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杀青</a:t>
              </a:r>
            </a:p>
          </p:txBody>
        </p:sp>
      </p:grpSp>
      <p:grpSp>
        <p:nvGrpSpPr>
          <p:cNvPr id="14" name="组合 13">
            <a:extLst>
              <a:ext uri="{FF2B5EF4-FFF2-40B4-BE49-F238E27FC236}">
                <a16:creationId xmlns:a16="http://schemas.microsoft.com/office/drawing/2014/main" id="{83393C7A-C944-313A-6016-B19BB502A0EB}"/>
              </a:ext>
            </a:extLst>
          </p:cNvPr>
          <p:cNvGrpSpPr/>
          <p:nvPr/>
        </p:nvGrpSpPr>
        <p:grpSpPr>
          <a:xfrm>
            <a:off x="5598296" y="1880283"/>
            <a:ext cx="1534993" cy="504542"/>
            <a:chOff x="3686769" y="1671343"/>
            <a:chExt cx="1534993" cy="504542"/>
          </a:xfrm>
        </p:grpSpPr>
        <p:grpSp>
          <p:nvGrpSpPr>
            <p:cNvPr id="15" name="组合 14">
              <a:extLst>
                <a:ext uri="{FF2B5EF4-FFF2-40B4-BE49-F238E27FC236}">
                  <a16:creationId xmlns:a16="http://schemas.microsoft.com/office/drawing/2014/main" id="{19CD4E90-6E7B-5299-4A41-751FCD8F4270}"/>
                </a:ext>
              </a:extLst>
            </p:cNvPr>
            <p:cNvGrpSpPr/>
            <p:nvPr/>
          </p:nvGrpSpPr>
          <p:grpSpPr>
            <a:xfrm>
              <a:off x="3686769" y="1671343"/>
              <a:ext cx="1534993" cy="504542"/>
              <a:chOff x="3686769" y="1437971"/>
              <a:chExt cx="1488807" cy="466992"/>
            </a:xfrm>
          </p:grpSpPr>
          <p:sp>
            <p:nvSpPr>
              <p:cNvPr id="17" name="任意多边形: 形状 16">
                <a:extLst>
                  <a:ext uri="{FF2B5EF4-FFF2-40B4-BE49-F238E27FC236}">
                    <a16:creationId xmlns:a16="http://schemas.microsoft.com/office/drawing/2014/main" id="{69DFA28D-63F0-F6B6-108D-6BB9415122D9}"/>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8" name="任意多边形: 形状 17">
                <a:extLst>
                  <a:ext uri="{FF2B5EF4-FFF2-40B4-BE49-F238E27FC236}">
                    <a16:creationId xmlns:a16="http://schemas.microsoft.com/office/drawing/2014/main" id="{0C1A942D-9435-D260-2063-C058AB0B0023}"/>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16" name="矩形 15">
              <a:extLst>
                <a:ext uri="{FF2B5EF4-FFF2-40B4-BE49-F238E27FC236}">
                  <a16:creationId xmlns:a16="http://schemas.microsoft.com/office/drawing/2014/main" id="{EBDF25F3-38EC-77DF-797A-AA49B9E05C61}"/>
                </a:ext>
              </a:extLst>
            </p:cNvPr>
            <p:cNvSpPr/>
            <p:nvPr/>
          </p:nvSpPr>
          <p:spPr>
            <a:xfrm>
              <a:off x="3784049" y="1746568"/>
              <a:ext cx="1340432" cy="369332"/>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揉捻</a:t>
              </a:r>
            </a:p>
          </p:txBody>
        </p:sp>
      </p:grpSp>
      <p:sp>
        <p:nvSpPr>
          <p:cNvPr id="19" name="文本框 18">
            <a:extLst>
              <a:ext uri="{FF2B5EF4-FFF2-40B4-BE49-F238E27FC236}">
                <a16:creationId xmlns:a16="http://schemas.microsoft.com/office/drawing/2014/main" id="{36215DED-E8D4-FF3C-5D07-F78F616341D6}"/>
              </a:ext>
            </a:extLst>
          </p:cNvPr>
          <p:cNvSpPr txBox="1"/>
          <p:nvPr/>
        </p:nvSpPr>
        <p:spPr>
          <a:xfrm>
            <a:off x="5719461" y="2574923"/>
            <a:ext cx="1292662" cy="314096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红茶揉捻的目的，与绿茶相同，茶叶在揉捻过程中成形并增进色香味浓度，同时，由于叶细胞被破坏便于在酶的作用下进行必要的氧化，利于发酵的顺利进行。</a:t>
            </a:r>
          </a:p>
        </p:txBody>
      </p:sp>
      <p:grpSp>
        <p:nvGrpSpPr>
          <p:cNvPr id="20" name="组合 19">
            <a:extLst>
              <a:ext uri="{FF2B5EF4-FFF2-40B4-BE49-F238E27FC236}">
                <a16:creationId xmlns:a16="http://schemas.microsoft.com/office/drawing/2014/main" id="{B0BE15D7-B882-341D-40F3-B710DEE5BE5F}"/>
              </a:ext>
            </a:extLst>
          </p:cNvPr>
          <p:cNvGrpSpPr/>
          <p:nvPr/>
        </p:nvGrpSpPr>
        <p:grpSpPr>
          <a:xfrm>
            <a:off x="7675308" y="1880283"/>
            <a:ext cx="1534993" cy="504542"/>
            <a:chOff x="3686769" y="1671343"/>
            <a:chExt cx="1534993" cy="504542"/>
          </a:xfrm>
        </p:grpSpPr>
        <p:grpSp>
          <p:nvGrpSpPr>
            <p:cNvPr id="21" name="组合 20">
              <a:extLst>
                <a:ext uri="{FF2B5EF4-FFF2-40B4-BE49-F238E27FC236}">
                  <a16:creationId xmlns:a16="http://schemas.microsoft.com/office/drawing/2014/main" id="{69AA53B9-F089-756A-39A7-1E760F327FF7}"/>
                </a:ext>
              </a:extLst>
            </p:cNvPr>
            <p:cNvGrpSpPr/>
            <p:nvPr/>
          </p:nvGrpSpPr>
          <p:grpSpPr>
            <a:xfrm>
              <a:off x="3686769" y="1671343"/>
              <a:ext cx="1534993" cy="504542"/>
              <a:chOff x="3686769" y="1437971"/>
              <a:chExt cx="1488807" cy="466992"/>
            </a:xfrm>
          </p:grpSpPr>
          <p:sp>
            <p:nvSpPr>
              <p:cNvPr id="23" name="任意多边形: 形状 22">
                <a:extLst>
                  <a:ext uri="{FF2B5EF4-FFF2-40B4-BE49-F238E27FC236}">
                    <a16:creationId xmlns:a16="http://schemas.microsoft.com/office/drawing/2014/main" id="{8C52D8EC-9CA5-906B-89D0-6DCF1AAD2EA8}"/>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24" name="任意多边形: 形状 23">
                <a:extLst>
                  <a:ext uri="{FF2B5EF4-FFF2-40B4-BE49-F238E27FC236}">
                    <a16:creationId xmlns:a16="http://schemas.microsoft.com/office/drawing/2014/main" id="{7B43CF3F-9121-B4E9-D9A2-6FC8990D1FFA}"/>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22" name="矩形 21">
              <a:extLst>
                <a:ext uri="{FF2B5EF4-FFF2-40B4-BE49-F238E27FC236}">
                  <a16:creationId xmlns:a16="http://schemas.microsoft.com/office/drawing/2014/main" id="{2FB74513-ACA9-F6C4-C5B8-686BB7A594C0}"/>
                </a:ext>
              </a:extLst>
            </p:cNvPr>
            <p:cNvSpPr/>
            <p:nvPr/>
          </p:nvSpPr>
          <p:spPr>
            <a:xfrm>
              <a:off x="3784049" y="1746568"/>
              <a:ext cx="1340432" cy="369332"/>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发酵</a:t>
              </a:r>
            </a:p>
          </p:txBody>
        </p:sp>
      </p:grpSp>
      <p:sp>
        <p:nvSpPr>
          <p:cNvPr id="25" name="文本框 24">
            <a:extLst>
              <a:ext uri="{FF2B5EF4-FFF2-40B4-BE49-F238E27FC236}">
                <a16:creationId xmlns:a16="http://schemas.microsoft.com/office/drawing/2014/main" id="{65BC9879-1A1B-5ED4-FAD1-E3B7EA56474E}"/>
              </a:ext>
            </a:extLst>
          </p:cNvPr>
          <p:cNvSpPr txBox="1"/>
          <p:nvPr/>
        </p:nvSpPr>
        <p:spPr>
          <a:xfrm>
            <a:off x="7796473" y="2574923"/>
            <a:ext cx="1292662" cy="314096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发酵是红茶制作的独特阶段，经过发酵，叶色由绿变红，形成红茶红叶红汤的品质特点。其机理是叶子在揉捻作用下，组织细胞膜结构收到破坏，透性增大。</a:t>
            </a:r>
          </a:p>
        </p:txBody>
      </p:sp>
      <p:grpSp>
        <p:nvGrpSpPr>
          <p:cNvPr id="26" name="组合 25">
            <a:extLst>
              <a:ext uri="{FF2B5EF4-FFF2-40B4-BE49-F238E27FC236}">
                <a16:creationId xmlns:a16="http://schemas.microsoft.com/office/drawing/2014/main" id="{47C25455-04A5-8B46-3485-445E1327AA6E}"/>
              </a:ext>
            </a:extLst>
          </p:cNvPr>
          <p:cNvGrpSpPr/>
          <p:nvPr/>
        </p:nvGrpSpPr>
        <p:grpSpPr>
          <a:xfrm>
            <a:off x="9752320" y="1880283"/>
            <a:ext cx="1534993" cy="504542"/>
            <a:chOff x="3686769" y="1671343"/>
            <a:chExt cx="1534993" cy="504542"/>
          </a:xfrm>
        </p:grpSpPr>
        <p:grpSp>
          <p:nvGrpSpPr>
            <p:cNvPr id="27" name="组合 26">
              <a:extLst>
                <a:ext uri="{FF2B5EF4-FFF2-40B4-BE49-F238E27FC236}">
                  <a16:creationId xmlns:a16="http://schemas.microsoft.com/office/drawing/2014/main" id="{C4565635-C9C2-7C81-D617-437C664E6CB8}"/>
                </a:ext>
              </a:extLst>
            </p:cNvPr>
            <p:cNvGrpSpPr/>
            <p:nvPr/>
          </p:nvGrpSpPr>
          <p:grpSpPr>
            <a:xfrm>
              <a:off x="3686769" y="1671343"/>
              <a:ext cx="1534993" cy="504542"/>
              <a:chOff x="3686769" y="1437971"/>
              <a:chExt cx="1488807" cy="466992"/>
            </a:xfrm>
          </p:grpSpPr>
          <p:sp>
            <p:nvSpPr>
              <p:cNvPr id="29" name="任意多边形: 形状 28">
                <a:extLst>
                  <a:ext uri="{FF2B5EF4-FFF2-40B4-BE49-F238E27FC236}">
                    <a16:creationId xmlns:a16="http://schemas.microsoft.com/office/drawing/2014/main" id="{736925E2-E2D9-776A-0E9E-CE332CAF0D53}"/>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30" name="任意多边形: 形状 29">
                <a:extLst>
                  <a:ext uri="{FF2B5EF4-FFF2-40B4-BE49-F238E27FC236}">
                    <a16:creationId xmlns:a16="http://schemas.microsoft.com/office/drawing/2014/main" id="{792AFBA8-23CF-75DB-7C76-08771974317C}"/>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28" name="矩形 27">
              <a:extLst>
                <a:ext uri="{FF2B5EF4-FFF2-40B4-BE49-F238E27FC236}">
                  <a16:creationId xmlns:a16="http://schemas.microsoft.com/office/drawing/2014/main" id="{3762E9D2-CDC9-BE17-A2F9-8FA68686E531}"/>
                </a:ext>
              </a:extLst>
            </p:cNvPr>
            <p:cNvSpPr/>
            <p:nvPr/>
          </p:nvSpPr>
          <p:spPr>
            <a:xfrm>
              <a:off x="3784049" y="1746568"/>
              <a:ext cx="1340432" cy="369332"/>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干燥</a:t>
              </a:r>
            </a:p>
          </p:txBody>
        </p:sp>
      </p:grpSp>
      <p:sp>
        <p:nvSpPr>
          <p:cNvPr id="31" name="文本框 30">
            <a:extLst>
              <a:ext uri="{FF2B5EF4-FFF2-40B4-BE49-F238E27FC236}">
                <a16:creationId xmlns:a16="http://schemas.microsoft.com/office/drawing/2014/main" id="{6D686667-1CA6-701B-B79F-68A5A0B5CFD4}"/>
              </a:ext>
            </a:extLst>
          </p:cNvPr>
          <p:cNvSpPr txBox="1"/>
          <p:nvPr/>
        </p:nvSpPr>
        <p:spPr>
          <a:xfrm>
            <a:off x="9873485" y="2574923"/>
            <a:ext cx="1292662" cy="314096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干燥是将发酵好的茶坯，采用高温烘焙，迅速蒸发水分，达到保质干度的过程。其目的有三：利用高温迅速钝化酶的活性，停止发酵；蒸发水分，缩小体积</a:t>
            </a:r>
            <a:r>
              <a:rPr lang="en-US" altLang="zh-CN" dirty="0">
                <a:latin typeface="Roboto" panose="02000000000000000000" pitchFamily="2" charset="0"/>
                <a:ea typeface="思源宋体 CN" panose="02020400000000000000" pitchFamily="18" charset="-122"/>
              </a:rPr>
              <a:t>.</a:t>
            </a:r>
            <a:endParaRPr lang="zh-CN" altLang="en-US" dirty="0">
              <a:latin typeface="Roboto" panose="02000000000000000000" pitchFamily="2" charset="0"/>
              <a:ea typeface="思源宋体 CN" panose="02020400000000000000" pitchFamily="18" charset="-122"/>
            </a:endParaRPr>
          </a:p>
        </p:txBody>
      </p:sp>
      <p:pic>
        <p:nvPicPr>
          <p:cNvPr id="32" name="图片 31">
            <a:extLst>
              <a:ext uri="{FF2B5EF4-FFF2-40B4-BE49-F238E27FC236}">
                <a16:creationId xmlns:a16="http://schemas.microsoft.com/office/drawing/2014/main" id="{7AC12660-3454-CB01-EFBF-71ED7CB72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99088" y="5835905"/>
            <a:ext cx="931051" cy="1011936"/>
          </a:xfrm>
          <a:prstGeom prst="rect">
            <a:avLst/>
          </a:prstGeom>
        </p:spPr>
      </p:pic>
      <p:pic>
        <p:nvPicPr>
          <p:cNvPr id="33" name="图片 32">
            <a:extLst>
              <a:ext uri="{FF2B5EF4-FFF2-40B4-BE49-F238E27FC236}">
                <a16:creationId xmlns:a16="http://schemas.microsoft.com/office/drawing/2014/main" id="{4EA5F0C2-9B65-0B07-1724-76F10DD06B7B}"/>
              </a:ext>
            </a:extLst>
          </p:cNvPr>
          <p:cNvPicPr>
            <a:picLocks noChangeAspect="1"/>
          </p:cNvPicPr>
          <p:nvPr/>
        </p:nvPicPr>
        <p:blipFill>
          <a:blip r:embed="rId3">
            <a:extLst>
              <a:ext uri="{28A0092B-C50C-407E-A947-70E740481C1C}">
                <a14:useLocalDpi xmlns:a14="http://schemas.microsoft.com/office/drawing/2010/main" val="0"/>
              </a:ext>
            </a:extLst>
          </a:blip>
          <a:srcRect r="18669"/>
          <a:stretch>
            <a:fillRect/>
          </a:stretch>
        </p:blipFill>
        <p:spPr>
          <a:xfrm>
            <a:off x="6155489" y="5657851"/>
            <a:ext cx="1248810" cy="1211010"/>
          </a:xfrm>
          <a:custGeom>
            <a:avLst/>
            <a:gdLst>
              <a:gd name="connsiteX0" fmla="*/ 0 w 1248810"/>
              <a:gd name="connsiteY0" fmla="*/ 0 h 1211010"/>
              <a:gd name="connsiteX1" fmla="*/ 1248810 w 1248810"/>
              <a:gd name="connsiteY1" fmla="*/ 0 h 1211010"/>
              <a:gd name="connsiteX2" fmla="*/ 1248810 w 1248810"/>
              <a:gd name="connsiteY2" fmla="*/ 1211010 h 1211010"/>
              <a:gd name="connsiteX3" fmla="*/ 0 w 1248810"/>
              <a:gd name="connsiteY3" fmla="*/ 1211010 h 1211010"/>
            </a:gdLst>
            <a:ahLst/>
            <a:cxnLst>
              <a:cxn ang="0">
                <a:pos x="connsiteX0" y="connsiteY0"/>
              </a:cxn>
              <a:cxn ang="0">
                <a:pos x="connsiteX1" y="connsiteY1"/>
              </a:cxn>
              <a:cxn ang="0">
                <a:pos x="connsiteX2" y="connsiteY2"/>
              </a:cxn>
              <a:cxn ang="0">
                <a:pos x="connsiteX3" y="connsiteY3"/>
              </a:cxn>
            </a:cxnLst>
            <a:rect l="l" t="t" r="r" b="b"/>
            <a:pathLst>
              <a:path w="1248810" h="1211010">
                <a:moveTo>
                  <a:pt x="0" y="0"/>
                </a:moveTo>
                <a:lnTo>
                  <a:pt x="1248810" y="0"/>
                </a:lnTo>
                <a:lnTo>
                  <a:pt x="1248810" y="1211010"/>
                </a:lnTo>
                <a:lnTo>
                  <a:pt x="0" y="1211010"/>
                </a:lnTo>
                <a:close/>
              </a:path>
            </a:pathLst>
          </a:custGeom>
        </p:spPr>
      </p:pic>
      <p:pic>
        <p:nvPicPr>
          <p:cNvPr id="34" name="图片 33">
            <a:extLst>
              <a:ext uri="{FF2B5EF4-FFF2-40B4-BE49-F238E27FC236}">
                <a16:creationId xmlns:a16="http://schemas.microsoft.com/office/drawing/2014/main" id="{EEF40B42-CB09-06CC-774E-C183B71391A7}"/>
              </a:ext>
            </a:extLst>
          </p:cNvPr>
          <p:cNvPicPr>
            <a:picLocks noChangeAspect="1"/>
          </p:cNvPicPr>
          <p:nvPr/>
        </p:nvPicPr>
        <p:blipFill>
          <a:blip r:embed="rId4">
            <a:extLst>
              <a:ext uri="{28A0092B-C50C-407E-A947-70E740481C1C}">
                <a14:useLocalDpi xmlns:a14="http://schemas.microsoft.com/office/drawing/2010/main" val="0"/>
              </a:ext>
            </a:extLst>
          </a:blip>
          <a:srcRect r="18609" b="23633"/>
          <a:stretch>
            <a:fillRect/>
          </a:stretch>
        </p:blipFill>
        <p:spPr>
          <a:xfrm>
            <a:off x="8275241" y="5567681"/>
            <a:ext cx="1206070" cy="1280161"/>
          </a:xfrm>
          <a:custGeom>
            <a:avLst/>
            <a:gdLst>
              <a:gd name="connsiteX0" fmla="*/ 0 w 1206070"/>
              <a:gd name="connsiteY0" fmla="*/ 0 h 1280161"/>
              <a:gd name="connsiteX1" fmla="*/ 1206070 w 1206070"/>
              <a:gd name="connsiteY1" fmla="*/ 0 h 1280161"/>
              <a:gd name="connsiteX2" fmla="*/ 1206070 w 1206070"/>
              <a:gd name="connsiteY2" fmla="*/ 1280161 h 1280161"/>
              <a:gd name="connsiteX3" fmla="*/ 0 w 1206070"/>
              <a:gd name="connsiteY3" fmla="*/ 1280161 h 1280161"/>
            </a:gdLst>
            <a:ahLst/>
            <a:cxnLst>
              <a:cxn ang="0">
                <a:pos x="connsiteX0" y="connsiteY0"/>
              </a:cxn>
              <a:cxn ang="0">
                <a:pos x="connsiteX1" y="connsiteY1"/>
              </a:cxn>
              <a:cxn ang="0">
                <a:pos x="connsiteX2" y="connsiteY2"/>
              </a:cxn>
              <a:cxn ang="0">
                <a:pos x="connsiteX3" y="connsiteY3"/>
              </a:cxn>
            </a:cxnLst>
            <a:rect l="l" t="t" r="r" b="b"/>
            <a:pathLst>
              <a:path w="1206070" h="1280161">
                <a:moveTo>
                  <a:pt x="0" y="0"/>
                </a:moveTo>
                <a:lnTo>
                  <a:pt x="1206070" y="0"/>
                </a:lnTo>
                <a:lnTo>
                  <a:pt x="1206070" y="1280161"/>
                </a:lnTo>
                <a:lnTo>
                  <a:pt x="0" y="1280161"/>
                </a:lnTo>
                <a:close/>
              </a:path>
            </a:pathLst>
          </a:custGeom>
        </p:spPr>
      </p:pic>
      <p:pic>
        <p:nvPicPr>
          <p:cNvPr id="35" name="图片 34">
            <a:extLst>
              <a:ext uri="{FF2B5EF4-FFF2-40B4-BE49-F238E27FC236}">
                <a16:creationId xmlns:a16="http://schemas.microsoft.com/office/drawing/2014/main" id="{73EA2C63-72DF-9595-2403-E74A75F67D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222231" y="5924012"/>
            <a:ext cx="1460934" cy="944849"/>
          </a:xfrm>
          <a:custGeom>
            <a:avLst/>
            <a:gdLst>
              <a:gd name="connsiteX0" fmla="*/ 0 w 1460934"/>
              <a:gd name="connsiteY0" fmla="*/ 0 h 944849"/>
              <a:gd name="connsiteX1" fmla="*/ 1276398 w 1460934"/>
              <a:gd name="connsiteY1" fmla="*/ 0 h 944849"/>
              <a:gd name="connsiteX2" fmla="*/ 1276398 w 1460934"/>
              <a:gd name="connsiteY2" fmla="*/ 766348 h 944849"/>
              <a:gd name="connsiteX3" fmla="*/ 1460934 w 1460934"/>
              <a:gd name="connsiteY3" fmla="*/ 766348 h 944849"/>
              <a:gd name="connsiteX4" fmla="*/ 1460934 w 1460934"/>
              <a:gd name="connsiteY4" fmla="*/ 944849 h 944849"/>
              <a:gd name="connsiteX5" fmla="*/ 0 w 1460934"/>
              <a:gd name="connsiteY5" fmla="*/ 944849 h 9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934" h="944849">
                <a:moveTo>
                  <a:pt x="0" y="0"/>
                </a:moveTo>
                <a:lnTo>
                  <a:pt x="1276398" y="0"/>
                </a:lnTo>
                <a:lnTo>
                  <a:pt x="1276398" y="766348"/>
                </a:lnTo>
                <a:lnTo>
                  <a:pt x="1460934" y="766348"/>
                </a:lnTo>
                <a:lnTo>
                  <a:pt x="1460934" y="944849"/>
                </a:lnTo>
                <a:lnTo>
                  <a:pt x="0" y="944849"/>
                </a:lnTo>
                <a:close/>
              </a:path>
            </a:pathLst>
          </a:custGeom>
        </p:spPr>
      </p:pic>
      <p:sp>
        <p:nvSpPr>
          <p:cNvPr id="36" name="文本框 35">
            <a:extLst>
              <a:ext uri="{FF2B5EF4-FFF2-40B4-BE49-F238E27FC236}">
                <a16:creationId xmlns:a16="http://schemas.microsoft.com/office/drawing/2014/main" id="{EF0EF3AE-62C3-2D74-46B5-320A826B4ACC}"/>
              </a:ext>
            </a:extLst>
          </p:cNvPr>
          <p:cNvSpPr txBox="1"/>
          <p:nvPr/>
        </p:nvSpPr>
        <p:spPr>
          <a:xfrm>
            <a:off x="1582912" y="742218"/>
            <a:ext cx="2290587"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制作工艺</a:t>
            </a:r>
          </a:p>
        </p:txBody>
      </p:sp>
      <p:sp>
        <p:nvSpPr>
          <p:cNvPr id="37" name="文本框 36">
            <a:extLst>
              <a:ext uri="{FF2B5EF4-FFF2-40B4-BE49-F238E27FC236}">
                <a16:creationId xmlns:a16="http://schemas.microsoft.com/office/drawing/2014/main" id="{66CF7483-B732-9CEF-8390-CCFC5AC2137E}"/>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Zhì</a:t>
            </a:r>
            <a:endParaRPr lang="en-US" altLang="zh-CN" dirty="0">
              <a:ea typeface="思源宋体 CN" panose="02020400000000000000" pitchFamily="18" charset="-122"/>
            </a:endParaRPr>
          </a:p>
        </p:txBody>
      </p:sp>
      <p:pic>
        <p:nvPicPr>
          <p:cNvPr id="38" name="图片 37">
            <a:extLst>
              <a:ext uri="{FF2B5EF4-FFF2-40B4-BE49-F238E27FC236}">
                <a16:creationId xmlns:a16="http://schemas.microsoft.com/office/drawing/2014/main" id="{7FD5BEFE-63C9-5217-C26F-E853B209E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9" name="文本框 38">
            <a:extLst>
              <a:ext uri="{FF2B5EF4-FFF2-40B4-BE49-F238E27FC236}">
                <a16:creationId xmlns:a16="http://schemas.microsoft.com/office/drawing/2014/main" id="{F958DBB9-CE27-C9F4-8A0A-2CA4859D3865}"/>
              </a:ext>
            </a:extLst>
          </p:cNvPr>
          <p:cNvSpPr txBox="1"/>
          <p:nvPr/>
        </p:nvSpPr>
        <p:spPr>
          <a:xfrm>
            <a:off x="3224613"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solidFill>
                  <a:schemeClr val="tx1">
                    <a:lumMod val="75000"/>
                    <a:lumOff val="25000"/>
                  </a:schemeClr>
                </a:solidFill>
                <a:ea typeface="思源宋体 CN" panose="02020400000000000000" pitchFamily="18" charset="-122"/>
              </a:rPr>
              <a:t>yì</a:t>
            </a:r>
            <a:endParaRPr lang="en-US" altLang="zh-CN" dirty="0">
              <a:ea typeface="思源宋体 CN" panose="02020400000000000000" pitchFamily="18" charset="-122"/>
            </a:endParaRPr>
          </a:p>
        </p:txBody>
      </p:sp>
      <p:sp>
        <p:nvSpPr>
          <p:cNvPr id="40" name="文本框 39">
            <a:extLst>
              <a:ext uri="{FF2B5EF4-FFF2-40B4-BE49-F238E27FC236}">
                <a16:creationId xmlns:a16="http://schemas.microsoft.com/office/drawing/2014/main" id="{4D924372-0872-72B5-8A02-E8310D1B890F}"/>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Zuò</a:t>
            </a:r>
            <a:endParaRPr lang="en-US" altLang="zh-CN" dirty="0">
              <a:ea typeface="思源宋体 CN" panose="02020400000000000000" pitchFamily="18" charset="-122"/>
            </a:endParaRPr>
          </a:p>
        </p:txBody>
      </p:sp>
      <p:sp>
        <p:nvSpPr>
          <p:cNvPr id="41" name="文本框 40">
            <a:extLst>
              <a:ext uri="{FF2B5EF4-FFF2-40B4-BE49-F238E27FC236}">
                <a16:creationId xmlns:a16="http://schemas.microsoft.com/office/drawing/2014/main" id="{C73E2522-A8FD-990E-DDA2-7AE24D91FFB4}"/>
              </a:ext>
            </a:extLst>
          </p:cNvPr>
          <p:cNvSpPr txBox="1"/>
          <p:nvPr/>
        </p:nvSpPr>
        <p:spPr>
          <a:xfrm>
            <a:off x="2580173"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gōng</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490275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F07926-0714-3EC9-E9D6-88FD38A3A0AD}"/>
              </a:ext>
            </a:extLst>
          </p:cNvPr>
          <p:cNvSpPr txBox="1"/>
          <p:nvPr/>
        </p:nvSpPr>
        <p:spPr>
          <a:xfrm>
            <a:off x="2916496" y="1817347"/>
            <a:ext cx="369332" cy="86177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杀青</a:t>
            </a:r>
          </a:p>
        </p:txBody>
      </p:sp>
      <p:sp>
        <p:nvSpPr>
          <p:cNvPr id="3" name="文本框 2">
            <a:extLst>
              <a:ext uri="{FF2B5EF4-FFF2-40B4-BE49-F238E27FC236}">
                <a16:creationId xmlns:a16="http://schemas.microsoft.com/office/drawing/2014/main" id="{39ABA5FC-D508-7612-68D3-2F7E4EDF8261}"/>
              </a:ext>
            </a:extLst>
          </p:cNvPr>
          <p:cNvSpPr txBox="1"/>
          <p:nvPr/>
        </p:nvSpPr>
        <p:spPr>
          <a:xfrm>
            <a:off x="7705064" y="1817347"/>
            <a:ext cx="369332" cy="86177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揉捻</a:t>
            </a:r>
          </a:p>
        </p:txBody>
      </p:sp>
      <p:sp>
        <p:nvSpPr>
          <p:cNvPr id="4" name="文本框 3">
            <a:extLst>
              <a:ext uri="{FF2B5EF4-FFF2-40B4-BE49-F238E27FC236}">
                <a16:creationId xmlns:a16="http://schemas.microsoft.com/office/drawing/2014/main" id="{731D1D56-FB9F-6BDB-2799-F69D1C449F3E}"/>
              </a:ext>
            </a:extLst>
          </p:cNvPr>
          <p:cNvSpPr txBox="1"/>
          <p:nvPr/>
        </p:nvSpPr>
        <p:spPr>
          <a:xfrm>
            <a:off x="2916496" y="3732407"/>
            <a:ext cx="369332" cy="86177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发酵</a:t>
            </a:r>
          </a:p>
        </p:txBody>
      </p:sp>
      <p:sp>
        <p:nvSpPr>
          <p:cNvPr id="5" name="文本框 4">
            <a:extLst>
              <a:ext uri="{FF2B5EF4-FFF2-40B4-BE49-F238E27FC236}">
                <a16:creationId xmlns:a16="http://schemas.microsoft.com/office/drawing/2014/main" id="{99CABEF8-20D6-A837-7029-8A88287EDC7D}"/>
              </a:ext>
            </a:extLst>
          </p:cNvPr>
          <p:cNvSpPr txBox="1"/>
          <p:nvPr/>
        </p:nvSpPr>
        <p:spPr>
          <a:xfrm>
            <a:off x="7705064" y="3732407"/>
            <a:ext cx="369332" cy="86177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干燥</a:t>
            </a:r>
          </a:p>
        </p:txBody>
      </p:sp>
      <p:grpSp>
        <p:nvGrpSpPr>
          <p:cNvPr id="6" name="组合 5">
            <a:extLst>
              <a:ext uri="{FF2B5EF4-FFF2-40B4-BE49-F238E27FC236}">
                <a16:creationId xmlns:a16="http://schemas.microsoft.com/office/drawing/2014/main" id="{CD0B33A9-D2EC-198B-5751-E75B99DE853F}"/>
              </a:ext>
            </a:extLst>
          </p:cNvPr>
          <p:cNvGrpSpPr/>
          <p:nvPr/>
        </p:nvGrpSpPr>
        <p:grpSpPr>
          <a:xfrm>
            <a:off x="1894845" y="2104965"/>
            <a:ext cx="804477" cy="911615"/>
            <a:chOff x="5172074" y="2486022"/>
            <a:chExt cx="1609725" cy="1824104"/>
          </a:xfrm>
        </p:grpSpPr>
        <p:sp>
          <p:nvSpPr>
            <p:cNvPr id="7" name="任意多边形: 形状 6">
              <a:extLst>
                <a:ext uri="{FF2B5EF4-FFF2-40B4-BE49-F238E27FC236}">
                  <a16:creationId xmlns:a16="http://schemas.microsoft.com/office/drawing/2014/main" id="{8DF3F0AD-0C4E-5A07-6E3E-9AD621E477F5}"/>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8" name="弧形 7">
              <a:extLst>
                <a:ext uri="{FF2B5EF4-FFF2-40B4-BE49-F238E27FC236}">
                  <a16:creationId xmlns:a16="http://schemas.microsoft.com/office/drawing/2014/main" id="{AC967CDC-877B-563E-8451-F7E26BF0C038}"/>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9" name="图片 8">
              <a:extLst>
                <a:ext uri="{FF2B5EF4-FFF2-40B4-BE49-F238E27FC236}">
                  <a16:creationId xmlns:a16="http://schemas.microsoft.com/office/drawing/2014/main" id="{2B466C48-245E-D145-3DE8-9A166AD65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10" name="任意多边形: 形状 9">
              <a:extLst>
                <a:ext uri="{FF2B5EF4-FFF2-40B4-BE49-F238E27FC236}">
                  <a16:creationId xmlns:a16="http://schemas.microsoft.com/office/drawing/2014/main" id="{713D9E22-8C69-3D2D-DBDA-C228F6B1890E}"/>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11" name="图片 10">
              <a:extLst>
                <a:ext uri="{FF2B5EF4-FFF2-40B4-BE49-F238E27FC236}">
                  <a16:creationId xmlns:a16="http://schemas.microsoft.com/office/drawing/2014/main" id="{03151BFD-23CC-5C8D-329D-FE39CD9D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grpSp>
        <p:nvGrpSpPr>
          <p:cNvPr id="12" name="组合 11">
            <a:extLst>
              <a:ext uri="{FF2B5EF4-FFF2-40B4-BE49-F238E27FC236}">
                <a16:creationId xmlns:a16="http://schemas.microsoft.com/office/drawing/2014/main" id="{442883AF-4D08-BFFC-FCBE-4CD4E6B58046}"/>
              </a:ext>
            </a:extLst>
          </p:cNvPr>
          <p:cNvGrpSpPr/>
          <p:nvPr/>
        </p:nvGrpSpPr>
        <p:grpSpPr>
          <a:xfrm>
            <a:off x="6698493" y="2104965"/>
            <a:ext cx="804477" cy="911615"/>
            <a:chOff x="5172074" y="2486022"/>
            <a:chExt cx="1609725" cy="1824104"/>
          </a:xfrm>
        </p:grpSpPr>
        <p:sp>
          <p:nvSpPr>
            <p:cNvPr id="13" name="任意多边形: 形状 12">
              <a:extLst>
                <a:ext uri="{FF2B5EF4-FFF2-40B4-BE49-F238E27FC236}">
                  <a16:creationId xmlns:a16="http://schemas.microsoft.com/office/drawing/2014/main" id="{77C3C527-A934-CDF1-0124-0D6B3D362830}"/>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14" name="弧形 13">
              <a:extLst>
                <a:ext uri="{FF2B5EF4-FFF2-40B4-BE49-F238E27FC236}">
                  <a16:creationId xmlns:a16="http://schemas.microsoft.com/office/drawing/2014/main" id="{E9185EB0-C352-FF2D-929E-71EE0EB559F4}"/>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15" name="图片 14">
              <a:extLst>
                <a:ext uri="{FF2B5EF4-FFF2-40B4-BE49-F238E27FC236}">
                  <a16:creationId xmlns:a16="http://schemas.microsoft.com/office/drawing/2014/main" id="{B5FFAB35-6D99-383E-E47A-17D92BB93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16" name="任意多边形: 形状 15">
              <a:extLst>
                <a:ext uri="{FF2B5EF4-FFF2-40B4-BE49-F238E27FC236}">
                  <a16:creationId xmlns:a16="http://schemas.microsoft.com/office/drawing/2014/main" id="{5722F857-82D6-B5A3-9A24-9C0275069603}"/>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17" name="图片 16">
              <a:extLst>
                <a:ext uri="{FF2B5EF4-FFF2-40B4-BE49-F238E27FC236}">
                  <a16:creationId xmlns:a16="http://schemas.microsoft.com/office/drawing/2014/main" id="{818CAEDC-1A83-F32F-C729-BED8B0218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grpSp>
        <p:nvGrpSpPr>
          <p:cNvPr id="18" name="组合 17">
            <a:extLst>
              <a:ext uri="{FF2B5EF4-FFF2-40B4-BE49-F238E27FC236}">
                <a16:creationId xmlns:a16="http://schemas.microsoft.com/office/drawing/2014/main" id="{4FA6860F-215B-F4C0-4521-3FEDBC82B225}"/>
              </a:ext>
            </a:extLst>
          </p:cNvPr>
          <p:cNvGrpSpPr/>
          <p:nvPr/>
        </p:nvGrpSpPr>
        <p:grpSpPr>
          <a:xfrm>
            <a:off x="1894845" y="4025205"/>
            <a:ext cx="804477" cy="911615"/>
            <a:chOff x="5172074" y="2486022"/>
            <a:chExt cx="1609725" cy="1824104"/>
          </a:xfrm>
        </p:grpSpPr>
        <p:sp>
          <p:nvSpPr>
            <p:cNvPr id="19" name="任意多边形: 形状 18">
              <a:extLst>
                <a:ext uri="{FF2B5EF4-FFF2-40B4-BE49-F238E27FC236}">
                  <a16:creationId xmlns:a16="http://schemas.microsoft.com/office/drawing/2014/main" id="{BEF60CCD-62A6-E4C2-B52D-E11D563DA164}"/>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20" name="弧形 19">
              <a:extLst>
                <a:ext uri="{FF2B5EF4-FFF2-40B4-BE49-F238E27FC236}">
                  <a16:creationId xmlns:a16="http://schemas.microsoft.com/office/drawing/2014/main" id="{B819A755-9B6E-3D07-5D45-DF5BAAF7B404}"/>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21" name="图片 20">
              <a:extLst>
                <a:ext uri="{FF2B5EF4-FFF2-40B4-BE49-F238E27FC236}">
                  <a16:creationId xmlns:a16="http://schemas.microsoft.com/office/drawing/2014/main" id="{DD3F0005-2B69-E3B8-A19E-C633162A5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22" name="任意多边形: 形状 21">
              <a:extLst>
                <a:ext uri="{FF2B5EF4-FFF2-40B4-BE49-F238E27FC236}">
                  <a16:creationId xmlns:a16="http://schemas.microsoft.com/office/drawing/2014/main" id="{41AC1819-10D2-32D3-D699-1226B59642EE}"/>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23" name="图片 22">
              <a:extLst>
                <a:ext uri="{FF2B5EF4-FFF2-40B4-BE49-F238E27FC236}">
                  <a16:creationId xmlns:a16="http://schemas.microsoft.com/office/drawing/2014/main" id="{786FEB52-09EC-1BC8-96AF-292506C64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grpSp>
        <p:nvGrpSpPr>
          <p:cNvPr id="24" name="组合 23">
            <a:extLst>
              <a:ext uri="{FF2B5EF4-FFF2-40B4-BE49-F238E27FC236}">
                <a16:creationId xmlns:a16="http://schemas.microsoft.com/office/drawing/2014/main" id="{E3FA4256-AF66-2224-2BC7-C947F88BF755}"/>
              </a:ext>
            </a:extLst>
          </p:cNvPr>
          <p:cNvGrpSpPr/>
          <p:nvPr/>
        </p:nvGrpSpPr>
        <p:grpSpPr>
          <a:xfrm>
            <a:off x="6698493" y="4025205"/>
            <a:ext cx="804477" cy="911615"/>
            <a:chOff x="5172074" y="2486022"/>
            <a:chExt cx="1609725" cy="1824104"/>
          </a:xfrm>
        </p:grpSpPr>
        <p:sp>
          <p:nvSpPr>
            <p:cNvPr id="25" name="任意多边形: 形状 24">
              <a:extLst>
                <a:ext uri="{FF2B5EF4-FFF2-40B4-BE49-F238E27FC236}">
                  <a16:creationId xmlns:a16="http://schemas.microsoft.com/office/drawing/2014/main" id="{89BB6C18-7A75-3101-D6F5-F981C72B5F76}"/>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26" name="弧形 25">
              <a:extLst>
                <a:ext uri="{FF2B5EF4-FFF2-40B4-BE49-F238E27FC236}">
                  <a16:creationId xmlns:a16="http://schemas.microsoft.com/office/drawing/2014/main" id="{96C0A8F1-C65F-1597-622E-DE3D5F651F47}"/>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27" name="图片 26">
              <a:extLst>
                <a:ext uri="{FF2B5EF4-FFF2-40B4-BE49-F238E27FC236}">
                  <a16:creationId xmlns:a16="http://schemas.microsoft.com/office/drawing/2014/main" id="{CD8B1282-3F05-3175-F72E-25890DD23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28" name="任意多边形: 形状 27">
              <a:extLst>
                <a:ext uri="{FF2B5EF4-FFF2-40B4-BE49-F238E27FC236}">
                  <a16:creationId xmlns:a16="http://schemas.microsoft.com/office/drawing/2014/main" id="{05C167C3-4C8B-72AF-9206-8398A40F625B}"/>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29" name="图片 28">
              <a:extLst>
                <a:ext uri="{FF2B5EF4-FFF2-40B4-BE49-F238E27FC236}">
                  <a16:creationId xmlns:a16="http://schemas.microsoft.com/office/drawing/2014/main" id="{F4038DF5-11E8-1410-BDA2-5242F8CAF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30" name="文本框 29">
            <a:extLst>
              <a:ext uri="{FF2B5EF4-FFF2-40B4-BE49-F238E27FC236}">
                <a16:creationId xmlns:a16="http://schemas.microsoft.com/office/drawing/2014/main" id="{08BCAB96-B94E-4066-B145-53DF05020B62}"/>
              </a:ext>
            </a:extLst>
          </p:cNvPr>
          <p:cNvSpPr txBox="1"/>
          <p:nvPr/>
        </p:nvSpPr>
        <p:spPr>
          <a:xfrm>
            <a:off x="3676633" y="2110155"/>
            <a:ext cx="1846659" cy="12708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杀青是指用高温破坏茶鲜叶中各种氧化酶的活性，如果是在绿茶中，它一来保持茶叶色泽翠绿。</a:t>
            </a:r>
            <a:endParaRPr lang="zh-CN" altLang="en-US" dirty="0">
              <a:latin typeface="Roboto" panose="02000000000000000000" pitchFamily="2" charset="0"/>
              <a:ea typeface="思源宋体 CN" panose="02020400000000000000" pitchFamily="18" charset="-122"/>
              <a:sym typeface="OPPOSans M" panose="00020600040101010101" pitchFamily="18" charset="-122"/>
            </a:endParaRPr>
          </a:p>
        </p:txBody>
      </p:sp>
      <p:sp>
        <p:nvSpPr>
          <p:cNvPr id="31" name="文本框 30">
            <a:extLst>
              <a:ext uri="{FF2B5EF4-FFF2-40B4-BE49-F238E27FC236}">
                <a16:creationId xmlns:a16="http://schemas.microsoft.com/office/drawing/2014/main" id="{2D282A9A-EB8A-41F8-D97B-742021FF1596}"/>
              </a:ext>
            </a:extLst>
          </p:cNvPr>
          <p:cNvSpPr txBox="1"/>
          <p:nvPr/>
        </p:nvSpPr>
        <p:spPr>
          <a:xfrm>
            <a:off x="8465201" y="2110155"/>
            <a:ext cx="1846659" cy="12708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红茶揉捻的目的，与绿茶相同，茶叶在揉捻过程中成形并增进色香味浓度，同时，由于叶细胞。</a:t>
            </a:r>
          </a:p>
        </p:txBody>
      </p:sp>
      <p:sp>
        <p:nvSpPr>
          <p:cNvPr id="32" name="文本框 31">
            <a:extLst>
              <a:ext uri="{FF2B5EF4-FFF2-40B4-BE49-F238E27FC236}">
                <a16:creationId xmlns:a16="http://schemas.microsoft.com/office/drawing/2014/main" id="{5527FEF1-6DEA-0166-CDB1-57F735C23F8E}"/>
              </a:ext>
            </a:extLst>
          </p:cNvPr>
          <p:cNvSpPr txBox="1"/>
          <p:nvPr/>
        </p:nvSpPr>
        <p:spPr>
          <a:xfrm>
            <a:off x="3676633" y="4025215"/>
            <a:ext cx="1846659" cy="12708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发酵是红茶制作的独特阶段，经过发酵，叶色由绿变红，形成红茶红叶红汤亮的品质特点。</a:t>
            </a:r>
          </a:p>
        </p:txBody>
      </p:sp>
      <p:sp>
        <p:nvSpPr>
          <p:cNvPr id="33" name="文本框 32">
            <a:extLst>
              <a:ext uri="{FF2B5EF4-FFF2-40B4-BE49-F238E27FC236}">
                <a16:creationId xmlns:a16="http://schemas.microsoft.com/office/drawing/2014/main" id="{FF70F2F2-F427-EF71-1BEF-82E8E1A847CB}"/>
              </a:ext>
            </a:extLst>
          </p:cNvPr>
          <p:cNvSpPr txBox="1"/>
          <p:nvPr/>
        </p:nvSpPr>
        <p:spPr>
          <a:xfrm>
            <a:off x="8465201" y="4025215"/>
            <a:ext cx="1846659" cy="12708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干燥是将发酵好的茶坯，采用高温烘焙，迅速蒸发水分，达到保质干度的过程。其目的有。</a:t>
            </a:r>
          </a:p>
        </p:txBody>
      </p:sp>
      <p:sp>
        <p:nvSpPr>
          <p:cNvPr id="34" name="文本框 33">
            <a:extLst>
              <a:ext uri="{FF2B5EF4-FFF2-40B4-BE49-F238E27FC236}">
                <a16:creationId xmlns:a16="http://schemas.microsoft.com/office/drawing/2014/main" id="{58545406-EB7D-64A3-6D91-5A78492CD69A}"/>
              </a:ext>
            </a:extLst>
          </p:cNvPr>
          <p:cNvSpPr txBox="1"/>
          <p:nvPr/>
        </p:nvSpPr>
        <p:spPr>
          <a:xfrm>
            <a:off x="1582912" y="742218"/>
            <a:ext cx="2290587"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制作工艺</a:t>
            </a:r>
          </a:p>
        </p:txBody>
      </p:sp>
      <p:sp>
        <p:nvSpPr>
          <p:cNvPr id="35" name="文本框 34">
            <a:extLst>
              <a:ext uri="{FF2B5EF4-FFF2-40B4-BE49-F238E27FC236}">
                <a16:creationId xmlns:a16="http://schemas.microsoft.com/office/drawing/2014/main" id="{23268BAE-D56A-132B-C090-48949EBD0769}"/>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Zhì</a:t>
            </a:r>
            <a:endParaRPr lang="en-US" altLang="zh-CN" dirty="0">
              <a:ea typeface="思源宋体 CN" panose="02020400000000000000" pitchFamily="18" charset="-122"/>
            </a:endParaRPr>
          </a:p>
        </p:txBody>
      </p:sp>
      <p:pic>
        <p:nvPicPr>
          <p:cNvPr id="36" name="图片 35">
            <a:extLst>
              <a:ext uri="{FF2B5EF4-FFF2-40B4-BE49-F238E27FC236}">
                <a16:creationId xmlns:a16="http://schemas.microsoft.com/office/drawing/2014/main" id="{A5E03504-2970-AAA1-FB13-585054643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7" name="文本框 36">
            <a:extLst>
              <a:ext uri="{FF2B5EF4-FFF2-40B4-BE49-F238E27FC236}">
                <a16:creationId xmlns:a16="http://schemas.microsoft.com/office/drawing/2014/main" id="{BF6BC0A8-CF25-E65F-9BA7-F49DB694CB25}"/>
              </a:ext>
            </a:extLst>
          </p:cNvPr>
          <p:cNvSpPr txBox="1"/>
          <p:nvPr/>
        </p:nvSpPr>
        <p:spPr>
          <a:xfrm>
            <a:off x="3224613"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solidFill>
                  <a:schemeClr val="tx1">
                    <a:lumMod val="75000"/>
                    <a:lumOff val="25000"/>
                  </a:schemeClr>
                </a:solidFill>
                <a:ea typeface="思源宋体 CN" panose="02020400000000000000" pitchFamily="18" charset="-122"/>
              </a:rPr>
              <a:t>yì</a:t>
            </a:r>
            <a:endParaRPr lang="en-US" altLang="zh-CN" dirty="0">
              <a:ea typeface="思源宋体 CN" panose="02020400000000000000" pitchFamily="18" charset="-122"/>
            </a:endParaRPr>
          </a:p>
        </p:txBody>
      </p:sp>
      <p:sp>
        <p:nvSpPr>
          <p:cNvPr id="38" name="文本框 37">
            <a:extLst>
              <a:ext uri="{FF2B5EF4-FFF2-40B4-BE49-F238E27FC236}">
                <a16:creationId xmlns:a16="http://schemas.microsoft.com/office/drawing/2014/main" id="{9AAB88F3-9B7E-4E2E-C386-3246D5770D0F}"/>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Zuò</a:t>
            </a:r>
            <a:endParaRPr lang="en-US" altLang="zh-CN" dirty="0">
              <a:ea typeface="思源宋体 CN" panose="02020400000000000000" pitchFamily="18" charset="-122"/>
            </a:endParaRPr>
          </a:p>
        </p:txBody>
      </p:sp>
      <p:sp>
        <p:nvSpPr>
          <p:cNvPr id="39" name="文本框 38">
            <a:extLst>
              <a:ext uri="{FF2B5EF4-FFF2-40B4-BE49-F238E27FC236}">
                <a16:creationId xmlns:a16="http://schemas.microsoft.com/office/drawing/2014/main" id="{37F9A5EA-5237-0C4F-7AB4-FD3334CA6C94}"/>
              </a:ext>
            </a:extLst>
          </p:cNvPr>
          <p:cNvSpPr txBox="1"/>
          <p:nvPr/>
        </p:nvSpPr>
        <p:spPr>
          <a:xfrm>
            <a:off x="2580173"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gōng</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114082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88BD5C7-40AE-EFB6-1E63-A445B780B393}"/>
              </a:ext>
            </a:extLst>
          </p:cNvPr>
          <p:cNvGrpSpPr/>
          <p:nvPr/>
        </p:nvGrpSpPr>
        <p:grpSpPr>
          <a:xfrm>
            <a:off x="4629263" y="2205332"/>
            <a:ext cx="2933475" cy="2933475"/>
            <a:chOff x="4629263" y="1962263"/>
            <a:chExt cx="2933475" cy="2933475"/>
          </a:xfrm>
        </p:grpSpPr>
        <p:sp>
          <p:nvSpPr>
            <p:cNvPr id="3" name="八边形 2">
              <a:extLst>
                <a:ext uri="{FF2B5EF4-FFF2-40B4-BE49-F238E27FC236}">
                  <a16:creationId xmlns:a16="http://schemas.microsoft.com/office/drawing/2014/main" id="{56897E8B-C446-E1A5-8B06-8C445BF0AF5B}"/>
                </a:ext>
              </a:extLst>
            </p:cNvPr>
            <p:cNvSpPr/>
            <p:nvPr/>
          </p:nvSpPr>
          <p:spPr>
            <a:xfrm>
              <a:off x="4629263" y="1962263"/>
              <a:ext cx="2933475" cy="2933475"/>
            </a:xfrm>
            <a:prstGeom prst="octagon">
              <a:avLst/>
            </a:prstGeom>
            <a:solidFill>
              <a:srgbClr val="132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4" name="八边形 3">
              <a:extLst>
                <a:ext uri="{FF2B5EF4-FFF2-40B4-BE49-F238E27FC236}">
                  <a16:creationId xmlns:a16="http://schemas.microsoft.com/office/drawing/2014/main" id="{BDD46908-9778-3F5F-47C6-2A635D6A8FB7}"/>
                </a:ext>
              </a:extLst>
            </p:cNvPr>
            <p:cNvSpPr/>
            <p:nvPr/>
          </p:nvSpPr>
          <p:spPr>
            <a:xfrm>
              <a:off x="4710155" y="2043155"/>
              <a:ext cx="2771691" cy="2771691"/>
            </a:xfrm>
            <a:prstGeom prst="oct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pic>
        <p:nvPicPr>
          <p:cNvPr id="5" name="图片 4">
            <a:extLst>
              <a:ext uri="{FF2B5EF4-FFF2-40B4-BE49-F238E27FC236}">
                <a16:creationId xmlns:a16="http://schemas.microsoft.com/office/drawing/2014/main" id="{F01E42B0-3094-47AF-2A39-E77EF2A153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6859" t="23445" r="16859" b="32775"/>
          <a:stretch/>
        </p:blipFill>
        <p:spPr>
          <a:xfrm>
            <a:off x="4799527" y="2387401"/>
            <a:ext cx="2592946" cy="2569336"/>
          </a:xfrm>
          <a:prstGeom prst="rect">
            <a:avLst/>
          </a:prstGeom>
        </p:spPr>
      </p:pic>
      <p:sp>
        <p:nvSpPr>
          <p:cNvPr id="6" name="文本框 5">
            <a:extLst>
              <a:ext uri="{FF2B5EF4-FFF2-40B4-BE49-F238E27FC236}">
                <a16:creationId xmlns:a16="http://schemas.microsoft.com/office/drawing/2014/main" id="{79F723AC-1553-DD59-9F9F-04A596491EC2}"/>
              </a:ext>
            </a:extLst>
          </p:cNvPr>
          <p:cNvSpPr txBox="1"/>
          <p:nvPr/>
        </p:nvSpPr>
        <p:spPr>
          <a:xfrm>
            <a:off x="1389579" y="1751572"/>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摊青，将鲜茶叶运至车间放于摊青间，摊放在摊青架上，提高成品醇爽度。</a:t>
            </a:r>
          </a:p>
        </p:txBody>
      </p:sp>
      <p:sp>
        <p:nvSpPr>
          <p:cNvPr id="7" name="文本框 6">
            <a:extLst>
              <a:ext uri="{FF2B5EF4-FFF2-40B4-BE49-F238E27FC236}">
                <a16:creationId xmlns:a16="http://schemas.microsoft.com/office/drawing/2014/main" id="{BE4BE55B-1E33-B4C1-1647-1EF0957F1E18}"/>
              </a:ext>
            </a:extLst>
          </p:cNvPr>
          <p:cNvSpPr txBox="1"/>
          <p:nvPr/>
        </p:nvSpPr>
        <p:spPr>
          <a:xfrm>
            <a:off x="902096" y="3275909"/>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杀青，使用滚筒杀青机杀青过后，青气散去，清香透发，手握成团，松即弹散。</a:t>
            </a:r>
          </a:p>
        </p:txBody>
      </p:sp>
      <p:sp>
        <p:nvSpPr>
          <p:cNvPr id="8" name="文本框 7">
            <a:extLst>
              <a:ext uri="{FF2B5EF4-FFF2-40B4-BE49-F238E27FC236}">
                <a16:creationId xmlns:a16="http://schemas.microsoft.com/office/drawing/2014/main" id="{A0336CF1-59BF-7642-D540-838F204F3602}"/>
              </a:ext>
            </a:extLst>
          </p:cNvPr>
          <p:cNvSpPr txBox="1"/>
          <p:nvPr/>
        </p:nvSpPr>
        <p:spPr>
          <a:xfrm>
            <a:off x="1417996" y="4880352"/>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揉捻，杀青叶热量散失后，装满揉桶。经过揉捻</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茶叶条索已基本卷紧匀润。</a:t>
            </a:r>
          </a:p>
        </p:txBody>
      </p:sp>
      <p:sp>
        <p:nvSpPr>
          <p:cNvPr id="9" name="文本框 8">
            <a:extLst>
              <a:ext uri="{FF2B5EF4-FFF2-40B4-BE49-F238E27FC236}">
                <a16:creationId xmlns:a16="http://schemas.microsoft.com/office/drawing/2014/main" id="{45F187A1-E150-CA99-85E7-F8FEF78B24B3}"/>
              </a:ext>
            </a:extLst>
          </p:cNvPr>
          <p:cNvSpPr txBox="1"/>
          <p:nvPr/>
        </p:nvSpPr>
        <p:spPr>
          <a:xfrm>
            <a:off x="8448522" y="1751572"/>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晒干，普洱茶在一定的温湿度下，在一定的贮存时间内，具有“越陈越香”品质。</a:t>
            </a:r>
          </a:p>
        </p:txBody>
      </p:sp>
      <p:sp>
        <p:nvSpPr>
          <p:cNvPr id="10" name="文本框 9">
            <a:extLst>
              <a:ext uri="{FF2B5EF4-FFF2-40B4-BE49-F238E27FC236}">
                <a16:creationId xmlns:a16="http://schemas.microsoft.com/office/drawing/2014/main" id="{23B2C7EF-1E2C-74E6-EE10-7BCB9C3D99BC}"/>
              </a:ext>
            </a:extLst>
          </p:cNvPr>
          <p:cNvSpPr txBox="1"/>
          <p:nvPr/>
        </p:nvSpPr>
        <p:spPr>
          <a:xfrm>
            <a:off x="8455112" y="4880352"/>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干燥，压制好的茶叶经脱模后，送入烘房干燥。待茶叶含水量低于一定数值。</a:t>
            </a:r>
          </a:p>
        </p:txBody>
      </p:sp>
      <p:sp>
        <p:nvSpPr>
          <p:cNvPr id="11" name="文本框 10">
            <a:extLst>
              <a:ext uri="{FF2B5EF4-FFF2-40B4-BE49-F238E27FC236}">
                <a16:creationId xmlns:a16="http://schemas.microsoft.com/office/drawing/2014/main" id="{FBF1B2ED-985B-2F9A-C751-DF8D947AA960}"/>
              </a:ext>
            </a:extLst>
          </p:cNvPr>
          <p:cNvSpPr txBox="1"/>
          <p:nvPr/>
        </p:nvSpPr>
        <p:spPr>
          <a:xfrm>
            <a:off x="8817798" y="3275909"/>
            <a:ext cx="2388049" cy="900246"/>
          </a:xfrm>
          <a:prstGeom prst="rect">
            <a:avLst/>
          </a:prstGeom>
        </p:spPr>
        <p:txBody>
          <a:bodyPr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蒸压，晒干后的茶叶经过拣剔拼配后，将茶叶蒸熟后制作成茶砖或茶饼。</a:t>
            </a:r>
          </a:p>
        </p:txBody>
      </p:sp>
      <p:grpSp>
        <p:nvGrpSpPr>
          <p:cNvPr id="12" name="组合 11">
            <a:extLst>
              <a:ext uri="{FF2B5EF4-FFF2-40B4-BE49-F238E27FC236}">
                <a16:creationId xmlns:a16="http://schemas.microsoft.com/office/drawing/2014/main" id="{3B34DF44-9DCE-3E0E-A39C-5A324CB20C7C}"/>
              </a:ext>
            </a:extLst>
          </p:cNvPr>
          <p:cNvGrpSpPr/>
          <p:nvPr/>
        </p:nvGrpSpPr>
        <p:grpSpPr>
          <a:xfrm>
            <a:off x="3799324" y="1855461"/>
            <a:ext cx="717508" cy="692468"/>
            <a:chOff x="3816956" y="1951338"/>
            <a:chExt cx="717508" cy="692468"/>
          </a:xfrm>
        </p:grpSpPr>
        <p:sp>
          <p:nvSpPr>
            <p:cNvPr id="13" name="椭圆 12">
              <a:extLst>
                <a:ext uri="{FF2B5EF4-FFF2-40B4-BE49-F238E27FC236}">
                  <a16:creationId xmlns:a16="http://schemas.microsoft.com/office/drawing/2014/main" id="{364DF434-2ED2-EEF2-343B-F35DC51ACFE3}"/>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壹</a:t>
              </a:r>
            </a:p>
          </p:txBody>
        </p:sp>
        <p:sp>
          <p:nvSpPr>
            <p:cNvPr id="14" name="弧形 13">
              <a:extLst>
                <a:ext uri="{FF2B5EF4-FFF2-40B4-BE49-F238E27FC236}">
                  <a16:creationId xmlns:a16="http://schemas.microsoft.com/office/drawing/2014/main" id="{A43F65C3-4C2C-6ECE-1F24-0E99FD9BB224}"/>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5" name="组合 14">
            <a:extLst>
              <a:ext uri="{FF2B5EF4-FFF2-40B4-BE49-F238E27FC236}">
                <a16:creationId xmlns:a16="http://schemas.microsoft.com/office/drawing/2014/main" id="{5D1C6F6C-6101-9FDA-1C84-794142E3CF86}"/>
              </a:ext>
            </a:extLst>
          </p:cNvPr>
          <p:cNvGrpSpPr/>
          <p:nvPr/>
        </p:nvGrpSpPr>
        <p:grpSpPr>
          <a:xfrm>
            <a:off x="3317740" y="3379798"/>
            <a:ext cx="717508" cy="692468"/>
            <a:chOff x="3816956" y="1951338"/>
            <a:chExt cx="717508" cy="692468"/>
          </a:xfrm>
        </p:grpSpPr>
        <p:sp>
          <p:nvSpPr>
            <p:cNvPr id="16" name="椭圆 15">
              <a:extLst>
                <a:ext uri="{FF2B5EF4-FFF2-40B4-BE49-F238E27FC236}">
                  <a16:creationId xmlns:a16="http://schemas.microsoft.com/office/drawing/2014/main" id="{6C8AC96D-E900-FB09-3F33-5D5DD4BE2BA7}"/>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贰</a:t>
              </a:r>
            </a:p>
          </p:txBody>
        </p:sp>
        <p:sp>
          <p:nvSpPr>
            <p:cNvPr id="17" name="弧形 16">
              <a:extLst>
                <a:ext uri="{FF2B5EF4-FFF2-40B4-BE49-F238E27FC236}">
                  <a16:creationId xmlns:a16="http://schemas.microsoft.com/office/drawing/2014/main" id="{A8437AAB-784B-E7F1-5B22-F4B79F63AD1E}"/>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8" name="组合 17">
            <a:extLst>
              <a:ext uri="{FF2B5EF4-FFF2-40B4-BE49-F238E27FC236}">
                <a16:creationId xmlns:a16="http://schemas.microsoft.com/office/drawing/2014/main" id="{FEFCCFAC-43FB-7318-2208-45F0FCC4F58A}"/>
              </a:ext>
            </a:extLst>
          </p:cNvPr>
          <p:cNvGrpSpPr/>
          <p:nvPr/>
        </p:nvGrpSpPr>
        <p:grpSpPr>
          <a:xfrm>
            <a:off x="3817612" y="4984241"/>
            <a:ext cx="717508" cy="692468"/>
            <a:chOff x="3816956" y="1951338"/>
            <a:chExt cx="717508" cy="692468"/>
          </a:xfrm>
        </p:grpSpPr>
        <p:sp>
          <p:nvSpPr>
            <p:cNvPr id="19" name="椭圆 18">
              <a:extLst>
                <a:ext uri="{FF2B5EF4-FFF2-40B4-BE49-F238E27FC236}">
                  <a16:creationId xmlns:a16="http://schemas.microsoft.com/office/drawing/2014/main" id="{331FDCBD-1150-1ACC-2AC5-1ADDB200E88A}"/>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叁</a:t>
              </a:r>
            </a:p>
          </p:txBody>
        </p:sp>
        <p:sp>
          <p:nvSpPr>
            <p:cNvPr id="20" name="弧形 19">
              <a:extLst>
                <a:ext uri="{FF2B5EF4-FFF2-40B4-BE49-F238E27FC236}">
                  <a16:creationId xmlns:a16="http://schemas.microsoft.com/office/drawing/2014/main" id="{C04C974F-7550-0AC1-7DFD-8AE6A192CC3D}"/>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1" name="组合 20">
            <a:extLst>
              <a:ext uri="{FF2B5EF4-FFF2-40B4-BE49-F238E27FC236}">
                <a16:creationId xmlns:a16="http://schemas.microsoft.com/office/drawing/2014/main" id="{48D83A86-195B-F954-749A-5041800A9BB0}"/>
              </a:ext>
            </a:extLst>
          </p:cNvPr>
          <p:cNvGrpSpPr/>
          <p:nvPr/>
        </p:nvGrpSpPr>
        <p:grpSpPr>
          <a:xfrm>
            <a:off x="7761724" y="1855461"/>
            <a:ext cx="717508" cy="692468"/>
            <a:chOff x="3816956" y="1951338"/>
            <a:chExt cx="717508" cy="692468"/>
          </a:xfrm>
        </p:grpSpPr>
        <p:sp>
          <p:nvSpPr>
            <p:cNvPr id="22" name="椭圆 21">
              <a:extLst>
                <a:ext uri="{FF2B5EF4-FFF2-40B4-BE49-F238E27FC236}">
                  <a16:creationId xmlns:a16="http://schemas.microsoft.com/office/drawing/2014/main" id="{3253906A-054D-BF82-62B6-00AD55C21F90}"/>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肆</a:t>
              </a:r>
            </a:p>
          </p:txBody>
        </p:sp>
        <p:sp>
          <p:nvSpPr>
            <p:cNvPr id="23" name="弧形 22">
              <a:extLst>
                <a:ext uri="{FF2B5EF4-FFF2-40B4-BE49-F238E27FC236}">
                  <a16:creationId xmlns:a16="http://schemas.microsoft.com/office/drawing/2014/main" id="{913BFB76-EC20-7AA8-A3FC-B0A8E27E375E}"/>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4" name="组合 23">
            <a:extLst>
              <a:ext uri="{FF2B5EF4-FFF2-40B4-BE49-F238E27FC236}">
                <a16:creationId xmlns:a16="http://schemas.microsoft.com/office/drawing/2014/main" id="{16D5BB14-6281-78C5-EA01-B1D6BDBCBD75}"/>
              </a:ext>
            </a:extLst>
          </p:cNvPr>
          <p:cNvGrpSpPr/>
          <p:nvPr/>
        </p:nvGrpSpPr>
        <p:grpSpPr>
          <a:xfrm>
            <a:off x="8132998" y="3379798"/>
            <a:ext cx="717508" cy="692468"/>
            <a:chOff x="3816956" y="1951338"/>
            <a:chExt cx="717508" cy="692468"/>
          </a:xfrm>
        </p:grpSpPr>
        <p:sp>
          <p:nvSpPr>
            <p:cNvPr id="25" name="椭圆 24">
              <a:extLst>
                <a:ext uri="{FF2B5EF4-FFF2-40B4-BE49-F238E27FC236}">
                  <a16:creationId xmlns:a16="http://schemas.microsoft.com/office/drawing/2014/main" id="{0D9F8F63-DEE3-AC74-3473-06AA273637BC}"/>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伍</a:t>
              </a:r>
            </a:p>
          </p:txBody>
        </p:sp>
        <p:sp>
          <p:nvSpPr>
            <p:cNvPr id="26" name="弧形 25">
              <a:extLst>
                <a:ext uri="{FF2B5EF4-FFF2-40B4-BE49-F238E27FC236}">
                  <a16:creationId xmlns:a16="http://schemas.microsoft.com/office/drawing/2014/main" id="{E6D61EC0-ED62-300D-647E-413687BAB5D9}"/>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7" name="组合 26">
            <a:extLst>
              <a:ext uri="{FF2B5EF4-FFF2-40B4-BE49-F238E27FC236}">
                <a16:creationId xmlns:a16="http://schemas.microsoft.com/office/drawing/2014/main" id="{8BC840E3-7FF1-831A-56D7-4AC787249F1B}"/>
              </a:ext>
            </a:extLst>
          </p:cNvPr>
          <p:cNvGrpSpPr/>
          <p:nvPr/>
        </p:nvGrpSpPr>
        <p:grpSpPr>
          <a:xfrm>
            <a:off x="7780012" y="4984241"/>
            <a:ext cx="717508" cy="692468"/>
            <a:chOff x="3816956" y="1951338"/>
            <a:chExt cx="717508" cy="692468"/>
          </a:xfrm>
        </p:grpSpPr>
        <p:sp>
          <p:nvSpPr>
            <p:cNvPr id="28" name="椭圆 27">
              <a:extLst>
                <a:ext uri="{FF2B5EF4-FFF2-40B4-BE49-F238E27FC236}">
                  <a16:creationId xmlns:a16="http://schemas.microsoft.com/office/drawing/2014/main" id="{38AE267E-10CF-F93F-B995-59D14A3FE88B}"/>
                </a:ext>
              </a:extLst>
            </p:cNvPr>
            <p:cNvSpPr/>
            <p:nvPr/>
          </p:nvSpPr>
          <p:spPr>
            <a:xfrm>
              <a:off x="3841996" y="1951338"/>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陆</a:t>
              </a:r>
            </a:p>
          </p:txBody>
        </p:sp>
        <p:sp>
          <p:nvSpPr>
            <p:cNvPr id="29" name="弧形 28">
              <a:extLst>
                <a:ext uri="{FF2B5EF4-FFF2-40B4-BE49-F238E27FC236}">
                  <a16:creationId xmlns:a16="http://schemas.microsoft.com/office/drawing/2014/main" id="{C1972B96-6791-65B9-AA8F-78F7A2D185DE}"/>
                </a:ext>
              </a:extLst>
            </p:cNvPr>
            <p:cNvSpPr/>
            <p:nvPr/>
          </p:nvSpPr>
          <p:spPr>
            <a:xfrm>
              <a:off x="3816956" y="1968970"/>
              <a:ext cx="657205" cy="657204"/>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pic>
        <p:nvPicPr>
          <p:cNvPr id="30" name="图片 29">
            <a:extLst>
              <a:ext uri="{FF2B5EF4-FFF2-40B4-BE49-F238E27FC236}">
                <a16:creationId xmlns:a16="http://schemas.microsoft.com/office/drawing/2014/main" id="{E300B77D-224C-9558-8ECA-76B6CF40A1F6}"/>
              </a:ext>
            </a:extLst>
          </p:cNvPr>
          <p:cNvPicPr>
            <a:picLocks noChangeAspect="1"/>
          </p:cNvPicPr>
          <p:nvPr/>
        </p:nvPicPr>
        <p:blipFill>
          <a:blip r:embed="rId3">
            <a:extLst>
              <a:ext uri="{BEBA8EAE-BF5A-486C-A8C5-ECC9F3942E4B}">
                <a14:imgProps xmlns:a14="http://schemas.microsoft.com/office/drawing/2010/main">
                  <a14:imgLayer r:embed="rId4">
                    <a14:imgEffect>
                      <a14:saturation sat="118000"/>
                    </a14:imgEffect>
                    <a14:imgEffect>
                      <a14:brightnessContrast bright="16000"/>
                    </a14:imgEffect>
                  </a14:imgLayer>
                </a14:imgProps>
              </a:ext>
              <a:ext uri="{28A0092B-C50C-407E-A947-70E740481C1C}">
                <a14:useLocalDpi xmlns:a14="http://schemas.microsoft.com/office/drawing/2010/main" val="0"/>
              </a:ext>
            </a:extLst>
          </a:blip>
          <a:stretch>
            <a:fillRect/>
          </a:stretch>
        </p:blipFill>
        <p:spPr>
          <a:xfrm>
            <a:off x="4869044" y="2477091"/>
            <a:ext cx="2653248" cy="2520092"/>
          </a:xfrm>
          <a:prstGeom prst="rect">
            <a:avLst/>
          </a:prstGeom>
        </p:spPr>
      </p:pic>
      <p:sp>
        <p:nvSpPr>
          <p:cNvPr id="31" name="文本框 30">
            <a:extLst>
              <a:ext uri="{FF2B5EF4-FFF2-40B4-BE49-F238E27FC236}">
                <a16:creationId xmlns:a16="http://schemas.microsoft.com/office/drawing/2014/main" id="{8B4A8721-47F8-7D69-944F-97CC783FE842}"/>
              </a:ext>
            </a:extLst>
          </p:cNvPr>
          <p:cNvSpPr txBox="1"/>
          <p:nvPr/>
        </p:nvSpPr>
        <p:spPr>
          <a:xfrm>
            <a:off x="1582912" y="742218"/>
            <a:ext cx="2290587"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制作工艺</a:t>
            </a:r>
          </a:p>
        </p:txBody>
      </p:sp>
      <p:sp>
        <p:nvSpPr>
          <p:cNvPr id="32" name="文本框 31">
            <a:extLst>
              <a:ext uri="{FF2B5EF4-FFF2-40B4-BE49-F238E27FC236}">
                <a16:creationId xmlns:a16="http://schemas.microsoft.com/office/drawing/2014/main" id="{32F6D32A-A4B5-E6DE-263A-B6DA6E52B4D8}"/>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Zhì</a:t>
            </a:r>
            <a:endParaRPr lang="en-US" altLang="zh-CN" dirty="0">
              <a:ea typeface="思源宋体 CN" panose="02020400000000000000" pitchFamily="18" charset="-122"/>
            </a:endParaRPr>
          </a:p>
        </p:txBody>
      </p:sp>
      <p:pic>
        <p:nvPicPr>
          <p:cNvPr id="33" name="图片 32">
            <a:extLst>
              <a:ext uri="{FF2B5EF4-FFF2-40B4-BE49-F238E27FC236}">
                <a16:creationId xmlns:a16="http://schemas.microsoft.com/office/drawing/2014/main" id="{BFE04578-2FB8-2349-45E4-EA203D49A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4" name="文本框 33">
            <a:extLst>
              <a:ext uri="{FF2B5EF4-FFF2-40B4-BE49-F238E27FC236}">
                <a16:creationId xmlns:a16="http://schemas.microsoft.com/office/drawing/2014/main" id="{8BD67BEC-85FD-9039-12D1-B46041327DB2}"/>
              </a:ext>
            </a:extLst>
          </p:cNvPr>
          <p:cNvSpPr txBox="1"/>
          <p:nvPr/>
        </p:nvSpPr>
        <p:spPr>
          <a:xfrm>
            <a:off x="3224613"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solidFill>
                  <a:schemeClr val="tx1">
                    <a:lumMod val="75000"/>
                    <a:lumOff val="25000"/>
                  </a:schemeClr>
                </a:solidFill>
                <a:ea typeface="思源宋体 CN" panose="02020400000000000000" pitchFamily="18" charset="-122"/>
              </a:rPr>
              <a:t>yì</a:t>
            </a:r>
            <a:endParaRPr lang="en-US" altLang="zh-CN" dirty="0">
              <a:ea typeface="思源宋体 CN" panose="02020400000000000000" pitchFamily="18" charset="-122"/>
            </a:endParaRPr>
          </a:p>
        </p:txBody>
      </p:sp>
      <p:sp>
        <p:nvSpPr>
          <p:cNvPr id="35" name="文本框 34">
            <a:extLst>
              <a:ext uri="{FF2B5EF4-FFF2-40B4-BE49-F238E27FC236}">
                <a16:creationId xmlns:a16="http://schemas.microsoft.com/office/drawing/2014/main" id="{75FB825C-1A79-3BFA-FA46-B3FE23C49FA9}"/>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Zuò</a:t>
            </a:r>
            <a:endParaRPr lang="en-US" altLang="zh-CN" dirty="0">
              <a:ea typeface="思源宋体 CN" panose="02020400000000000000" pitchFamily="18" charset="-122"/>
            </a:endParaRPr>
          </a:p>
        </p:txBody>
      </p:sp>
      <p:sp>
        <p:nvSpPr>
          <p:cNvPr id="36" name="文本框 35">
            <a:extLst>
              <a:ext uri="{FF2B5EF4-FFF2-40B4-BE49-F238E27FC236}">
                <a16:creationId xmlns:a16="http://schemas.microsoft.com/office/drawing/2014/main" id="{256712D3-A093-0C16-B81B-92F98370B46B}"/>
              </a:ext>
            </a:extLst>
          </p:cNvPr>
          <p:cNvSpPr txBox="1"/>
          <p:nvPr/>
        </p:nvSpPr>
        <p:spPr>
          <a:xfrm>
            <a:off x="2580173"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gōng</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102847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4A3CAAF-A9CD-41C2-DD19-4066B920570E}"/>
              </a:ext>
            </a:extLst>
          </p:cNvPr>
          <p:cNvGrpSpPr/>
          <p:nvPr/>
        </p:nvGrpSpPr>
        <p:grpSpPr>
          <a:xfrm>
            <a:off x="4141813" y="2190045"/>
            <a:ext cx="1050874" cy="3800569"/>
            <a:chOff x="4141813" y="2190045"/>
            <a:chExt cx="1050874" cy="3800569"/>
          </a:xfrm>
        </p:grpSpPr>
        <p:sp>
          <p:nvSpPr>
            <p:cNvPr id="3" name="任意多边形: 形状 2">
              <a:extLst>
                <a:ext uri="{FF2B5EF4-FFF2-40B4-BE49-F238E27FC236}">
                  <a16:creationId xmlns:a16="http://schemas.microsoft.com/office/drawing/2014/main" id="{AA43853B-2DEC-9D07-23D2-7E7DAC3CEC29}"/>
                </a:ext>
              </a:extLst>
            </p:cNvPr>
            <p:cNvSpPr/>
            <p:nvPr/>
          </p:nvSpPr>
          <p:spPr>
            <a:xfrm>
              <a:off x="4182894" y="2233878"/>
              <a:ext cx="961750" cy="3712903"/>
            </a:xfrm>
            <a:custGeom>
              <a:avLst/>
              <a:gdLst>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2500688 h 3712903"/>
                <a:gd name="connsiteX18" fmla="*/ 947738 w 947738"/>
                <a:gd name="connsiteY18" fmla="*/ 3369479 h 3712903"/>
                <a:gd name="connsiteX19" fmla="*/ 867345 w 947738"/>
                <a:gd name="connsiteY19" fmla="*/ 3523968 h 3712903"/>
                <a:gd name="connsiteX20" fmla="*/ 840411 w 947738"/>
                <a:gd name="connsiteY20" fmla="*/ 3530894 h 3712903"/>
                <a:gd name="connsiteX21" fmla="*/ 836069 w 947738"/>
                <a:gd name="connsiteY21" fmla="*/ 3544822 h 3712903"/>
                <a:gd name="connsiteX22" fmla="*/ 581367 w 947738"/>
                <a:gd name="connsiteY22" fmla="*/ 3712903 h 3712903"/>
                <a:gd name="connsiteX23" fmla="*/ 473771 w 947738"/>
                <a:gd name="connsiteY23" fmla="*/ 3691276 h 3712903"/>
                <a:gd name="connsiteX24" fmla="*/ 467288 w 947738"/>
                <a:gd name="connsiteY24" fmla="*/ 3687773 h 3712903"/>
                <a:gd name="connsiteX25" fmla="*/ 460805 w 947738"/>
                <a:gd name="connsiteY25" fmla="*/ 3691276 h 3712903"/>
                <a:gd name="connsiteX26" fmla="*/ 353208 w 947738"/>
                <a:gd name="connsiteY26" fmla="*/ 3712903 h 3712903"/>
                <a:gd name="connsiteX27" fmla="*/ 98507 w 947738"/>
                <a:gd name="connsiteY27" fmla="*/ 3544822 h 3712903"/>
                <a:gd name="connsiteX28" fmla="*/ 93017 w 947738"/>
                <a:gd name="connsiteY28" fmla="*/ 3527214 h 3712903"/>
                <a:gd name="connsiteX29" fmla="*/ 80394 w 947738"/>
                <a:gd name="connsiteY29" fmla="*/ 3523968 h 3712903"/>
                <a:gd name="connsiteX30" fmla="*/ 1 w 947738"/>
                <a:gd name="connsiteY30" fmla="*/ 3369479 h 3712903"/>
                <a:gd name="connsiteX31" fmla="*/ 1 w 947738"/>
                <a:gd name="connsiteY31" fmla="*/ 2560293 h 3712903"/>
                <a:gd name="connsiteX32" fmla="*/ 0 w 947738"/>
                <a:gd name="connsiteY32" fmla="*/ 2560293 h 3712903"/>
                <a:gd name="connsiteX33" fmla="*/ 0 w 947738"/>
                <a:gd name="connsiteY33" fmla="*/ 1393372 h 3712903"/>
                <a:gd name="connsiteX34" fmla="*/ 1 w 947738"/>
                <a:gd name="connsiteY34" fmla="*/ 1393372 h 3712903"/>
                <a:gd name="connsiteX35" fmla="*/ 1 w 947738"/>
                <a:gd name="connsiteY35" fmla="*/ 1298966 h 3712903"/>
                <a:gd name="connsiteX36" fmla="*/ 7271 w 947738"/>
                <a:gd name="connsiteY36" fmla="*/ 1295792 h 3712903"/>
                <a:gd name="connsiteX37" fmla="*/ 17552 w 947738"/>
                <a:gd name="connsiteY37" fmla="*/ 1269627 h 3712903"/>
                <a:gd name="connsiteX38" fmla="*/ 7271 w 947738"/>
                <a:gd name="connsiteY38" fmla="*/ 1243463 h 3712903"/>
                <a:gd name="connsiteX39" fmla="*/ 1 w 947738"/>
                <a:gd name="connsiteY39" fmla="*/ 1240289 h 3712903"/>
                <a:gd name="connsiteX40" fmla="*/ 1 w 947738"/>
                <a:gd name="connsiteY40" fmla="*/ 319141 h 3712903"/>
                <a:gd name="connsiteX41" fmla="*/ 80394 w 947738"/>
                <a:gd name="connsiteY41" fmla="*/ 191288 h 3712903"/>
                <a:gd name="connsiteX42" fmla="*/ 92044 w 947738"/>
                <a:gd name="connsiteY42" fmla="*/ 188809 h 3712903"/>
                <a:gd name="connsiteX43" fmla="*/ 98507 w 947738"/>
                <a:gd name="connsiteY43" fmla="*/ 168081 h 3712903"/>
                <a:gd name="connsiteX44" fmla="*/ 353208 w 947738"/>
                <a:gd name="connsiteY44"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3369479 h 3712903"/>
                <a:gd name="connsiteX18" fmla="*/ 867345 w 947738"/>
                <a:gd name="connsiteY18" fmla="*/ 3523968 h 3712903"/>
                <a:gd name="connsiteX19" fmla="*/ 840411 w 947738"/>
                <a:gd name="connsiteY19" fmla="*/ 3530894 h 3712903"/>
                <a:gd name="connsiteX20" fmla="*/ 836069 w 947738"/>
                <a:gd name="connsiteY20" fmla="*/ 3544822 h 3712903"/>
                <a:gd name="connsiteX21" fmla="*/ 581367 w 947738"/>
                <a:gd name="connsiteY21" fmla="*/ 3712903 h 3712903"/>
                <a:gd name="connsiteX22" fmla="*/ 473771 w 947738"/>
                <a:gd name="connsiteY22" fmla="*/ 3691276 h 3712903"/>
                <a:gd name="connsiteX23" fmla="*/ 467288 w 947738"/>
                <a:gd name="connsiteY23" fmla="*/ 3687773 h 3712903"/>
                <a:gd name="connsiteX24" fmla="*/ 460805 w 947738"/>
                <a:gd name="connsiteY24" fmla="*/ 3691276 h 3712903"/>
                <a:gd name="connsiteX25" fmla="*/ 353208 w 947738"/>
                <a:gd name="connsiteY25" fmla="*/ 3712903 h 3712903"/>
                <a:gd name="connsiteX26" fmla="*/ 98507 w 947738"/>
                <a:gd name="connsiteY26" fmla="*/ 3544822 h 3712903"/>
                <a:gd name="connsiteX27" fmla="*/ 93017 w 947738"/>
                <a:gd name="connsiteY27" fmla="*/ 3527214 h 3712903"/>
                <a:gd name="connsiteX28" fmla="*/ 80394 w 947738"/>
                <a:gd name="connsiteY28" fmla="*/ 3523968 h 3712903"/>
                <a:gd name="connsiteX29" fmla="*/ 1 w 947738"/>
                <a:gd name="connsiteY29" fmla="*/ 3369479 h 3712903"/>
                <a:gd name="connsiteX30" fmla="*/ 1 w 947738"/>
                <a:gd name="connsiteY30" fmla="*/ 2560293 h 3712903"/>
                <a:gd name="connsiteX31" fmla="*/ 0 w 947738"/>
                <a:gd name="connsiteY31" fmla="*/ 2560293 h 3712903"/>
                <a:gd name="connsiteX32" fmla="*/ 0 w 947738"/>
                <a:gd name="connsiteY32" fmla="*/ 1393372 h 3712903"/>
                <a:gd name="connsiteX33" fmla="*/ 1 w 947738"/>
                <a:gd name="connsiteY33" fmla="*/ 1393372 h 3712903"/>
                <a:gd name="connsiteX34" fmla="*/ 1 w 947738"/>
                <a:gd name="connsiteY34" fmla="*/ 1298966 h 3712903"/>
                <a:gd name="connsiteX35" fmla="*/ 7271 w 947738"/>
                <a:gd name="connsiteY35" fmla="*/ 1295792 h 3712903"/>
                <a:gd name="connsiteX36" fmla="*/ 17552 w 947738"/>
                <a:gd name="connsiteY36" fmla="*/ 1269627 h 3712903"/>
                <a:gd name="connsiteX37" fmla="*/ 7271 w 947738"/>
                <a:gd name="connsiteY37" fmla="*/ 1243463 h 3712903"/>
                <a:gd name="connsiteX38" fmla="*/ 1 w 947738"/>
                <a:gd name="connsiteY38" fmla="*/ 1240289 h 3712903"/>
                <a:gd name="connsiteX39" fmla="*/ 1 w 947738"/>
                <a:gd name="connsiteY39" fmla="*/ 319141 h 3712903"/>
                <a:gd name="connsiteX40" fmla="*/ 80394 w 947738"/>
                <a:gd name="connsiteY40" fmla="*/ 191288 h 3712903"/>
                <a:gd name="connsiteX41" fmla="*/ 92044 w 947738"/>
                <a:gd name="connsiteY41" fmla="*/ 188809 h 3712903"/>
                <a:gd name="connsiteX42" fmla="*/ 98507 w 947738"/>
                <a:gd name="connsiteY42" fmla="*/ 168081 h 3712903"/>
                <a:gd name="connsiteX43" fmla="*/ 353208 w 947738"/>
                <a:gd name="connsiteY43"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2560293 h 3712903"/>
                <a:gd name="connsiteX31" fmla="*/ 0 w 947738"/>
                <a:gd name="connsiteY31" fmla="*/ 1393372 h 3712903"/>
                <a:gd name="connsiteX32" fmla="*/ 1 w 947738"/>
                <a:gd name="connsiteY32" fmla="*/ 1393372 h 3712903"/>
                <a:gd name="connsiteX33" fmla="*/ 1 w 947738"/>
                <a:gd name="connsiteY33" fmla="*/ 1298966 h 3712903"/>
                <a:gd name="connsiteX34" fmla="*/ 7271 w 947738"/>
                <a:gd name="connsiteY34" fmla="*/ 1295792 h 3712903"/>
                <a:gd name="connsiteX35" fmla="*/ 17552 w 947738"/>
                <a:gd name="connsiteY35" fmla="*/ 1269627 h 3712903"/>
                <a:gd name="connsiteX36" fmla="*/ 7271 w 947738"/>
                <a:gd name="connsiteY36" fmla="*/ 1243463 h 3712903"/>
                <a:gd name="connsiteX37" fmla="*/ 1 w 947738"/>
                <a:gd name="connsiteY37" fmla="*/ 1240289 h 3712903"/>
                <a:gd name="connsiteX38" fmla="*/ 1 w 947738"/>
                <a:gd name="connsiteY38" fmla="*/ 319141 h 3712903"/>
                <a:gd name="connsiteX39" fmla="*/ 80394 w 947738"/>
                <a:gd name="connsiteY39" fmla="*/ 191288 h 3712903"/>
                <a:gd name="connsiteX40" fmla="*/ 92044 w 947738"/>
                <a:gd name="connsiteY40" fmla="*/ 188809 h 3712903"/>
                <a:gd name="connsiteX41" fmla="*/ 98507 w 947738"/>
                <a:gd name="connsiteY41" fmla="*/ 168081 h 3712903"/>
                <a:gd name="connsiteX42" fmla="*/ 353208 w 947738"/>
                <a:gd name="connsiteY42"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1393372 h 3712903"/>
                <a:gd name="connsiteX31" fmla="*/ 1 w 947738"/>
                <a:gd name="connsiteY31" fmla="*/ 1393372 h 3712903"/>
                <a:gd name="connsiteX32" fmla="*/ 1 w 947738"/>
                <a:gd name="connsiteY32" fmla="*/ 1298966 h 3712903"/>
                <a:gd name="connsiteX33" fmla="*/ 7271 w 947738"/>
                <a:gd name="connsiteY33" fmla="*/ 1295792 h 3712903"/>
                <a:gd name="connsiteX34" fmla="*/ 17552 w 947738"/>
                <a:gd name="connsiteY34" fmla="*/ 1269627 h 3712903"/>
                <a:gd name="connsiteX35" fmla="*/ 7271 w 947738"/>
                <a:gd name="connsiteY35" fmla="*/ 1243463 h 3712903"/>
                <a:gd name="connsiteX36" fmla="*/ 1 w 947738"/>
                <a:gd name="connsiteY36" fmla="*/ 1240289 h 3712903"/>
                <a:gd name="connsiteX37" fmla="*/ 1 w 947738"/>
                <a:gd name="connsiteY37" fmla="*/ 319141 h 3712903"/>
                <a:gd name="connsiteX38" fmla="*/ 80394 w 947738"/>
                <a:gd name="connsiteY38" fmla="*/ 191288 h 3712903"/>
                <a:gd name="connsiteX39" fmla="*/ 92044 w 947738"/>
                <a:gd name="connsiteY39" fmla="*/ 188809 h 3712903"/>
                <a:gd name="connsiteX40" fmla="*/ 98507 w 947738"/>
                <a:gd name="connsiteY40" fmla="*/ 168081 h 3712903"/>
                <a:gd name="connsiteX41" fmla="*/ 353208 w 947738"/>
                <a:gd name="connsiteY41"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0 w 947738"/>
                <a:gd name="connsiteY29" fmla="*/ 1393372 h 3712903"/>
                <a:gd name="connsiteX30" fmla="*/ 1 w 947738"/>
                <a:gd name="connsiteY30" fmla="*/ 1393372 h 3712903"/>
                <a:gd name="connsiteX31" fmla="*/ 1 w 947738"/>
                <a:gd name="connsiteY31" fmla="*/ 1298966 h 3712903"/>
                <a:gd name="connsiteX32" fmla="*/ 7271 w 947738"/>
                <a:gd name="connsiteY32" fmla="*/ 1295792 h 3712903"/>
                <a:gd name="connsiteX33" fmla="*/ 17552 w 947738"/>
                <a:gd name="connsiteY33" fmla="*/ 1269627 h 3712903"/>
                <a:gd name="connsiteX34" fmla="*/ 7271 w 947738"/>
                <a:gd name="connsiteY34" fmla="*/ 1243463 h 3712903"/>
                <a:gd name="connsiteX35" fmla="*/ 1 w 947738"/>
                <a:gd name="connsiteY35" fmla="*/ 1240289 h 3712903"/>
                <a:gd name="connsiteX36" fmla="*/ 1 w 947738"/>
                <a:gd name="connsiteY36" fmla="*/ 319141 h 3712903"/>
                <a:gd name="connsiteX37" fmla="*/ 80394 w 947738"/>
                <a:gd name="connsiteY37" fmla="*/ 191288 h 3712903"/>
                <a:gd name="connsiteX38" fmla="*/ 92044 w 947738"/>
                <a:gd name="connsiteY38" fmla="*/ 188809 h 3712903"/>
                <a:gd name="connsiteX39" fmla="*/ 98507 w 947738"/>
                <a:gd name="connsiteY39" fmla="*/ 168081 h 3712903"/>
                <a:gd name="connsiteX40" fmla="*/ 353208 w 947738"/>
                <a:gd name="connsiteY40" fmla="*/ 0 h 37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7738" h="3712903">
                  <a:moveTo>
                    <a:pt x="353208" y="0"/>
                  </a:moveTo>
                  <a:cubicBezTo>
                    <a:pt x="391375" y="0"/>
                    <a:pt x="427734" y="7700"/>
                    <a:pt x="460805" y="21627"/>
                  </a:cubicBezTo>
                  <a:lnTo>
                    <a:pt x="467288" y="25130"/>
                  </a:lnTo>
                  <a:lnTo>
                    <a:pt x="473771" y="21627"/>
                  </a:lnTo>
                  <a:cubicBezTo>
                    <a:pt x="506842" y="7700"/>
                    <a:pt x="543202" y="0"/>
                    <a:pt x="581367" y="0"/>
                  </a:cubicBezTo>
                  <a:cubicBezTo>
                    <a:pt x="695866" y="0"/>
                    <a:pt x="794105" y="69307"/>
                    <a:pt x="836069" y="168081"/>
                  </a:cubicBezTo>
                  <a:lnTo>
                    <a:pt x="841596" y="185808"/>
                  </a:lnTo>
                  <a:lnTo>
                    <a:pt x="867345" y="191288"/>
                  </a:lnTo>
                  <a:cubicBezTo>
                    <a:pt x="914589" y="212352"/>
                    <a:pt x="947738" y="261666"/>
                    <a:pt x="947738" y="319141"/>
                  </a:cubicBezTo>
                  <a:lnTo>
                    <a:pt x="947738" y="1239332"/>
                  </a:lnTo>
                  <a:lnTo>
                    <a:pt x="938275" y="1243463"/>
                  </a:lnTo>
                  <a:cubicBezTo>
                    <a:pt x="931923" y="1250159"/>
                    <a:pt x="927994" y="1259410"/>
                    <a:pt x="927994" y="1269627"/>
                  </a:cubicBezTo>
                  <a:cubicBezTo>
                    <a:pt x="927994" y="1279845"/>
                    <a:pt x="931923" y="1289096"/>
                    <a:pt x="938275" y="1295792"/>
                  </a:cubicBezTo>
                  <a:lnTo>
                    <a:pt x="947738" y="1299923"/>
                  </a:lnTo>
                  <a:lnTo>
                    <a:pt x="947738" y="1414921"/>
                  </a:lnTo>
                  <a:lnTo>
                    <a:pt x="947737" y="1414921"/>
                  </a:lnTo>
                  <a:cubicBezTo>
                    <a:pt x="947737" y="2066440"/>
                    <a:pt x="947738" y="2717960"/>
                    <a:pt x="947738" y="3369479"/>
                  </a:cubicBezTo>
                  <a:cubicBezTo>
                    <a:pt x="947738" y="3438928"/>
                    <a:pt x="914589" y="3498515"/>
                    <a:pt x="867345" y="3523968"/>
                  </a:cubicBezTo>
                  <a:lnTo>
                    <a:pt x="840411" y="3530894"/>
                  </a:lnTo>
                  <a:lnTo>
                    <a:pt x="836069" y="3544822"/>
                  </a:lnTo>
                  <a:cubicBezTo>
                    <a:pt x="794105" y="3643596"/>
                    <a:pt x="695866" y="3712903"/>
                    <a:pt x="581367" y="3712903"/>
                  </a:cubicBezTo>
                  <a:cubicBezTo>
                    <a:pt x="543202" y="3712903"/>
                    <a:pt x="506842" y="3705202"/>
                    <a:pt x="473771" y="3691276"/>
                  </a:cubicBezTo>
                  <a:lnTo>
                    <a:pt x="467288" y="3687773"/>
                  </a:lnTo>
                  <a:lnTo>
                    <a:pt x="460805" y="3691276"/>
                  </a:lnTo>
                  <a:cubicBezTo>
                    <a:pt x="427734" y="3705202"/>
                    <a:pt x="391375" y="3712903"/>
                    <a:pt x="353208" y="3712903"/>
                  </a:cubicBezTo>
                  <a:cubicBezTo>
                    <a:pt x="238710" y="3712903"/>
                    <a:pt x="140471" y="3643596"/>
                    <a:pt x="98507" y="3544822"/>
                  </a:cubicBezTo>
                  <a:lnTo>
                    <a:pt x="93017" y="3527214"/>
                  </a:lnTo>
                  <a:lnTo>
                    <a:pt x="80394" y="3523968"/>
                  </a:lnTo>
                  <a:cubicBezTo>
                    <a:pt x="33150" y="3498515"/>
                    <a:pt x="1" y="3438928"/>
                    <a:pt x="1" y="3369479"/>
                  </a:cubicBezTo>
                  <a:cubicBezTo>
                    <a:pt x="1" y="2710777"/>
                    <a:pt x="0" y="2052074"/>
                    <a:pt x="0" y="1393372"/>
                  </a:cubicBezTo>
                  <a:lnTo>
                    <a:pt x="1" y="1393372"/>
                  </a:lnTo>
                  <a:lnTo>
                    <a:pt x="1" y="1298966"/>
                  </a:lnTo>
                  <a:lnTo>
                    <a:pt x="7271" y="1295792"/>
                  </a:lnTo>
                  <a:cubicBezTo>
                    <a:pt x="13623" y="1289096"/>
                    <a:pt x="17552" y="1279845"/>
                    <a:pt x="17552" y="1269627"/>
                  </a:cubicBezTo>
                  <a:cubicBezTo>
                    <a:pt x="17552" y="1259410"/>
                    <a:pt x="13623" y="1250159"/>
                    <a:pt x="7271" y="1243463"/>
                  </a:cubicBezTo>
                  <a:lnTo>
                    <a:pt x="1" y="1240289"/>
                  </a:lnTo>
                  <a:lnTo>
                    <a:pt x="1" y="319141"/>
                  </a:lnTo>
                  <a:cubicBezTo>
                    <a:pt x="1" y="261666"/>
                    <a:pt x="33150" y="212352"/>
                    <a:pt x="80394" y="191288"/>
                  </a:cubicBezTo>
                  <a:lnTo>
                    <a:pt x="92044" y="188809"/>
                  </a:lnTo>
                  <a:lnTo>
                    <a:pt x="98507" y="168081"/>
                  </a:lnTo>
                  <a:cubicBezTo>
                    <a:pt x="140471" y="69307"/>
                    <a:pt x="238710" y="0"/>
                    <a:pt x="35320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Roboto" panose="02000000000000000000" pitchFamily="2" charset="0"/>
                <a:ea typeface="思源宋体 CN" panose="02020400000000000000" pitchFamily="18" charset="-122"/>
              </a:endParaRPr>
            </a:p>
          </p:txBody>
        </p:sp>
        <p:sp>
          <p:nvSpPr>
            <p:cNvPr id="4" name="任意多边形: 形状 3">
              <a:extLst>
                <a:ext uri="{FF2B5EF4-FFF2-40B4-BE49-F238E27FC236}">
                  <a16:creationId xmlns:a16="http://schemas.microsoft.com/office/drawing/2014/main" id="{009B4806-EF6F-D77D-4CFF-8D42D4FFE4F1}"/>
                </a:ext>
              </a:extLst>
            </p:cNvPr>
            <p:cNvSpPr/>
            <p:nvPr/>
          </p:nvSpPr>
          <p:spPr>
            <a:xfrm>
              <a:off x="4141813" y="2190045"/>
              <a:ext cx="1050874" cy="3800569"/>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5563" h="3800569">
                  <a:moveTo>
                    <a:pt x="383383" y="0"/>
                  </a:moveTo>
                  <a:cubicBezTo>
                    <a:pt x="424810" y="0"/>
                    <a:pt x="464275" y="7929"/>
                    <a:pt x="500171" y="22269"/>
                  </a:cubicBezTo>
                  <a:lnTo>
                    <a:pt x="507208" y="25876"/>
                  </a:lnTo>
                  <a:lnTo>
                    <a:pt x="514245" y="22269"/>
                  </a:lnTo>
                  <a:cubicBezTo>
                    <a:pt x="550141" y="7929"/>
                    <a:pt x="589607" y="0"/>
                    <a:pt x="631033" y="0"/>
                  </a:cubicBezTo>
                  <a:cubicBezTo>
                    <a:pt x="755313" y="0"/>
                    <a:pt x="861944" y="71364"/>
                    <a:pt x="907493" y="173069"/>
                  </a:cubicBezTo>
                  <a:lnTo>
                    <a:pt x="913492" y="191322"/>
                  </a:lnTo>
                  <a:lnTo>
                    <a:pt x="941441" y="196965"/>
                  </a:lnTo>
                  <a:cubicBezTo>
                    <a:pt x="992721" y="218654"/>
                    <a:pt x="1028702" y="269431"/>
                    <a:pt x="1028702" y="328612"/>
                  </a:cubicBezTo>
                  <a:lnTo>
                    <a:pt x="1028702" y="1276111"/>
                  </a:lnTo>
                  <a:lnTo>
                    <a:pt x="1018430" y="1280365"/>
                  </a:lnTo>
                  <a:cubicBezTo>
                    <a:pt x="1011536" y="1287260"/>
                    <a:pt x="1007271" y="1296785"/>
                    <a:pt x="1007271" y="1307306"/>
                  </a:cubicBezTo>
                  <a:cubicBezTo>
                    <a:pt x="1007271" y="1317827"/>
                    <a:pt x="1011536" y="1327352"/>
                    <a:pt x="1018430" y="1334247"/>
                  </a:cubicBezTo>
                  <a:lnTo>
                    <a:pt x="1028702" y="1338501"/>
                  </a:lnTo>
                  <a:cubicBezTo>
                    <a:pt x="1030414" y="1690619"/>
                    <a:pt x="1043246" y="3069032"/>
                    <a:pt x="1028702" y="3446953"/>
                  </a:cubicBezTo>
                  <a:cubicBezTo>
                    <a:pt x="1028702" y="3518463"/>
                    <a:pt x="992721" y="3579819"/>
                    <a:pt x="941441" y="3606027"/>
                  </a:cubicBezTo>
                  <a:lnTo>
                    <a:pt x="912206" y="3613159"/>
                  </a:lnTo>
                  <a:lnTo>
                    <a:pt x="907493" y="3627500"/>
                  </a:lnTo>
                  <a:cubicBezTo>
                    <a:pt x="861944" y="3729205"/>
                    <a:pt x="755313" y="3800569"/>
                    <a:pt x="631033" y="3800569"/>
                  </a:cubicBezTo>
                  <a:cubicBezTo>
                    <a:pt x="589607" y="3800569"/>
                    <a:pt x="550141" y="3792640"/>
                    <a:pt x="514245" y="3778300"/>
                  </a:cubicBezTo>
                  <a:lnTo>
                    <a:pt x="507208" y="3774693"/>
                  </a:lnTo>
                  <a:lnTo>
                    <a:pt x="500171" y="3778300"/>
                  </a:lnTo>
                  <a:cubicBezTo>
                    <a:pt x="464275" y="3792640"/>
                    <a:pt x="424810" y="3800569"/>
                    <a:pt x="383383" y="3800569"/>
                  </a:cubicBezTo>
                  <a:cubicBezTo>
                    <a:pt x="259103" y="3800569"/>
                    <a:pt x="152472" y="3729205"/>
                    <a:pt x="106923" y="3627500"/>
                  </a:cubicBezTo>
                  <a:lnTo>
                    <a:pt x="100964" y="3609369"/>
                  </a:lnTo>
                  <a:lnTo>
                    <a:pt x="87263" y="3606027"/>
                  </a:lnTo>
                  <a:cubicBezTo>
                    <a:pt x="35983" y="3579819"/>
                    <a:pt x="2" y="3518463"/>
                    <a:pt x="2" y="3446953"/>
                  </a:cubicBezTo>
                  <a:cubicBezTo>
                    <a:pt x="1" y="2765394"/>
                    <a:pt x="1" y="2083834"/>
                    <a:pt x="0" y="1402275"/>
                  </a:cubicBezTo>
                  <a:lnTo>
                    <a:pt x="2" y="1402275"/>
                  </a:lnTo>
                  <a:lnTo>
                    <a:pt x="2" y="1337515"/>
                  </a:lnTo>
                  <a:lnTo>
                    <a:pt x="7893" y="1334247"/>
                  </a:lnTo>
                  <a:cubicBezTo>
                    <a:pt x="14788" y="1327352"/>
                    <a:pt x="19052" y="1317827"/>
                    <a:pt x="19052" y="1307306"/>
                  </a:cubicBezTo>
                  <a:cubicBezTo>
                    <a:pt x="19052" y="1296785"/>
                    <a:pt x="14788" y="1287260"/>
                    <a:pt x="7893" y="1280365"/>
                  </a:cubicBezTo>
                  <a:lnTo>
                    <a:pt x="2" y="1277097"/>
                  </a:lnTo>
                  <a:lnTo>
                    <a:pt x="2" y="328612"/>
                  </a:lnTo>
                  <a:cubicBezTo>
                    <a:pt x="2" y="269431"/>
                    <a:pt x="35983" y="218654"/>
                    <a:pt x="87263" y="196965"/>
                  </a:cubicBezTo>
                  <a:lnTo>
                    <a:pt x="99908" y="194412"/>
                  </a:lnTo>
                  <a:lnTo>
                    <a:pt x="106923" y="173069"/>
                  </a:lnTo>
                  <a:cubicBezTo>
                    <a:pt x="152472" y="71364"/>
                    <a:pt x="259103" y="0"/>
                    <a:pt x="383383"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5" name="图片 4">
              <a:extLst>
                <a:ext uri="{FF2B5EF4-FFF2-40B4-BE49-F238E27FC236}">
                  <a16:creationId xmlns:a16="http://schemas.microsoft.com/office/drawing/2014/main" id="{DAB6B25F-783B-BC99-E893-2E394C49A3B7}"/>
                </a:ext>
              </a:extLst>
            </p:cNvPr>
            <p:cNvPicPr>
              <a:picLocks noChangeAspect="1"/>
            </p:cNvPicPr>
            <p:nvPr/>
          </p:nvPicPr>
          <p:blipFill>
            <a:blip r:embed="rId2">
              <a:extLst>
                <a:ext uri="{28A0092B-C50C-407E-A947-70E740481C1C}">
                  <a14:useLocalDpi xmlns:a14="http://schemas.microsoft.com/office/drawing/2010/main" val="0"/>
                </a:ext>
              </a:extLst>
            </a:blip>
            <a:srcRect l="11989" r="21751" b="2947"/>
            <a:stretch>
              <a:fillRect/>
            </a:stretch>
          </p:blipFill>
          <p:spPr>
            <a:xfrm>
              <a:off x="4182896" y="5394208"/>
              <a:ext cx="961749" cy="562099"/>
            </a:xfrm>
            <a:custGeom>
              <a:avLst/>
              <a:gdLst>
                <a:gd name="connsiteX0" fmla="*/ 0 w 947737"/>
                <a:gd name="connsiteY0" fmla="*/ 0 h 562099"/>
                <a:gd name="connsiteX1" fmla="*/ 947737 w 947737"/>
                <a:gd name="connsiteY1" fmla="*/ 0 h 562099"/>
                <a:gd name="connsiteX2" fmla="*/ 947737 w 947737"/>
                <a:gd name="connsiteY2" fmla="*/ 218675 h 562099"/>
                <a:gd name="connsiteX3" fmla="*/ 867344 w 947737"/>
                <a:gd name="connsiteY3" fmla="*/ 373164 h 562099"/>
                <a:gd name="connsiteX4" fmla="*/ 840410 w 947737"/>
                <a:gd name="connsiteY4" fmla="*/ 380090 h 562099"/>
                <a:gd name="connsiteX5" fmla="*/ 836068 w 947737"/>
                <a:gd name="connsiteY5" fmla="*/ 394018 h 562099"/>
                <a:gd name="connsiteX6" fmla="*/ 581366 w 947737"/>
                <a:gd name="connsiteY6" fmla="*/ 562099 h 562099"/>
                <a:gd name="connsiteX7" fmla="*/ 473770 w 947737"/>
                <a:gd name="connsiteY7" fmla="*/ 540472 h 562099"/>
                <a:gd name="connsiteX8" fmla="*/ 467287 w 947737"/>
                <a:gd name="connsiteY8" fmla="*/ 536969 h 562099"/>
                <a:gd name="connsiteX9" fmla="*/ 460804 w 947737"/>
                <a:gd name="connsiteY9" fmla="*/ 540472 h 562099"/>
                <a:gd name="connsiteX10" fmla="*/ 353207 w 947737"/>
                <a:gd name="connsiteY10" fmla="*/ 562099 h 562099"/>
                <a:gd name="connsiteX11" fmla="*/ 98506 w 947737"/>
                <a:gd name="connsiteY11" fmla="*/ 394018 h 562099"/>
                <a:gd name="connsiteX12" fmla="*/ 93016 w 947737"/>
                <a:gd name="connsiteY12" fmla="*/ 376410 h 562099"/>
                <a:gd name="connsiteX13" fmla="*/ 80393 w 947737"/>
                <a:gd name="connsiteY13" fmla="*/ 373164 h 562099"/>
                <a:gd name="connsiteX14" fmla="*/ 0 w 947737"/>
                <a:gd name="connsiteY14" fmla="*/ 218675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7" h="562099">
                  <a:moveTo>
                    <a:pt x="0" y="0"/>
                  </a:moveTo>
                  <a:lnTo>
                    <a:pt x="947737" y="0"/>
                  </a:lnTo>
                  <a:lnTo>
                    <a:pt x="947737" y="218675"/>
                  </a:lnTo>
                  <a:cubicBezTo>
                    <a:pt x="947737" y="288124"/>
                    <a:pt x="914588" y="347711"/>
                    <a:pt x="867344" y="373164"/>
                  </a:cubicBezTo>
                  <a:lnTo>
                    <a:pt x="840410" y="380090"/>
                  </a:lnTo>
                  <a:lnTo>
                    <a:pt x="836068" y="394018"/>
                  </a:lnTo>
                  <a:cubicBezTo>
                    <a:pt x="794104" y="492792"/>
                    <a:pt x="695865" y="562099"/>
                    <a:pt x="581366" y="562099"/>
                  </a:cubicBezTo>
                  <a:cubicBezTo>
                    <a:pt x="543201" y="562099"/>
                    <a:pt x="506841" y="554398"/>
                    <a:pt x="473770" y="540472"/>
                  </a:cubicBezTo>
                  <a:lnTo>
                    <a:pt x="467287" y="536969"/>
                  </a:lnTo>
                  <a:lnTo>
                    <a:pt x="460804" y="540472"/>
                  </a:lnTo>
                  <a:cubicBezTo>
                    <a:pt x="427733" y="554398"/>
                    <a:pt x="391374" y="562099"/>
                    <a:pt x="353207" y="562099"/>
                  </a:cubicBezTo>
                  <a:cubicBezTo>
                    <a:pt x="238709" y="562099"/>
                    <a:pt x="140470" y="492792"/>
                    <a:pt x="98506" y="394018"/>
                  </a:cubicBezTo>
                  <a:lnTo>
                    <a:pt x="93016" y="376410"/>
                  </a:lnTo>
                  <a:lnTo>
                    <a:pt x="80393" y="373164"/>
                  </a:lnTo>
                  <a:cubicBezTo>
                    <a:pt x="33149" y="347711"/>
                    <a:pt x="0" y="288124"/>
                    <a:pt x="0" y="218675"/>
                  </a:cubicBezTo>
                  <a:close/>
                </a:path>
              </a:pathLst>
            </a:custGeom>
          </p:spPr>
        </p:pic>
        <p:sp>
          <p:nvSpPr>
            <p:cNvPr id="6" name="文本框 5">
              <a:extLst>
                <a:ext uri="{FF2B5EF4-FFF2-40B4-BE49-F238E27FC236}">
                  <a16:creationId xmlns:a16="http://schemas.microsoft.com/office/drawing/2014/main" id="{3B1F2010-28AE-283D-8B63-46308ACE2BBD}"/>
                </a:ext>
              </a:extLst>
            </p:cNvPr>
            <p:cNvSpPr txBox="1"/>
            <p:nvPr/>
          </p:nvSpPr>
          <p:spPr>
            <a:xfrm>
              <a:off x="4469079" y="2782430"/>
              <a:ext cx="389380" cy="1969770"/>
            </a:xfrm>
            <a:prstGeom prst="rect">
              <a:avLst/>
            </a:prstGeom>
            <a:noFill/>
          </p:spPr>
          <p:txBody>
            <a:bodyPr vert="horz"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600" normalizeH="0" baseline="0">
                  <a:ln>
                    <a:noFill/>
                  </a:ln>
                  <a:gradFill>
                    <a:gsLst>
                      <a:gs pos="0">
                        <a:schemeClr val="accent2"/>
                      </a:gs>
                      <a:gs pos="100000">
                        <a:schemeClr val="accent2">
                          <a:lumMod val="60000"/>
                          <a:lumOff val="40000"/>
                        </a:schemeClr>
                      </a:gs>
                    </a:gsLst>
                    <a:lin ang="5400000" scaled="1"/>
                  </a:gradFill>
                  <a:effectLst/>
                  <a:uLnTx/>
                  <a:uFillTx/>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制作工艺</a:t>
              </a:r>
            </a:p>
          </p:txBody>
        </p:sp>
      </p:grpSp>
      <p:grpSp>
        <p:nvGrpSpPr>
          <p:cNvPr id="7" name="组合 6">
            <a:extLst>
              <a:ext uri="{FF2B5EF4-FFF2-40B4-BE49-F238E27FC236}">
                <a16:creationId xmlns:a16="http://schemas.microsoft.com/office/drawing/2014/main" id="{5916897A-92BF-E548-1841-DE9B4DE9B046}"/>
              </a:ext>
            </a:extLst>
          </p:cNvPr>
          <p:cNvGrpSpPr/>
          <p:nvPr/>
        </p:nvGrpSpPr>
        <p:grpSpPr>
          <a:xfrm>
            <a:off x="7062813" y="2190045"/>
            <a:ext cx="1050874" cy="3800569"/>
            <a:chOff x="7062813" y="2190045"/>
            <a:chExt cx="1050874" cy="3800569"/>
          </a:xfrm>
        </p:grpSpPr>
        <p:sp>
          <p:nvSpPr>
            <p:cNvPr id="8" name="任意多边形: 形状 7">
              <a:extLst>
                <a:ext uri="{FF2B5EF4-FFF2-40B4-BE49-F238E27FC236}">
                  <a16:creationId xmlns:a16="http://schemas.microsoft.com/office/drawing/2014/main" id="{78332DD7-2067-1143-9869-DD1408E5E7AF}"/>
                </a:ext>
              </a:extLst>
            </p:cNvPr>
            <p:cNvSpPr/>
            <p:nvPr/>
          </p:nvSpPr>
          <p:spPr>
            <a:xfrm>
              <a:off x="7103894" y="2233878"/>
              <a:ext cx="961750" cy="3712903"/>
            </a:xfrm>
            <a:custGeom>
              <a:avLst/>
              <a:gdLst>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2500688 h 3712903"/>
                <a:gd name="connsiteX18" fmla="*/ 947738 w 947738"/>
                <a:gd name="connsiteY18" fmla="*/ 3369479 h 3712903"/>
                <a:gd name="connsiteX19" fmla="*/ 867345 w 947738"/>
                <a:gd name="connsiteY19" fmla="*/ 3523968 h 3712903"/>
                <a:gd name="connsiteX20" fmla="*/ 840411 w 947738"/>
                <a:gd name="connsiteY20" fmla="*/ 3530894 h 3712903"/>
                <a:gd name="connsiteX21" fmla="*/ 836069 w 947738"/>
                <a:gd name="connsiteY21" fmla="*/ 3544822 h 3712903"/>
                <a:gd name="connsiteX22" fmla="*/ 581367 w 947738"/>
                <a:gd name="connsiteY22" fmla="*/ 3712903 h 3712903"/>
                <a:gd name="connsiteX23" fmla="*/ 473771 w 947738"/>
                <a:gd name="connsiteY23" fmla="*/ 3691276 h 3712903"/>
                <a:gd name="connsiteX24" fmla="*/ 467288 w 947738"/>
                <a:gd name="connsiteY24" fmla="*/ 3687773 h 3712903"/>
                <a:gd name="connsiteX25" fmla="*/ 460805 w 947738"/>
                <a:gd name="connsiteY25" fmla="*/ 3691276 h 3712903"/>
                <a:gd name="connsiteX26" fmla="*/ 353208 w 947738"/>
                <a:gd name="connsiteY26" fmla="*/ 3712903 h 3712903"/>
                <a:gd name="connsiteX27" fmla="*/ 98507 w 947738"/>
                <a:gd name="connsiteY27" fmla="*/ 3544822 h 3712903"/>
                <a:gd name="connsiteX28" fmla="*/ 93017 w 947738"/>
                <a:gd name="connsiteY28" fmla="*/ 3527214 h 3712903"/>
                <a:gd name="connsiteX29" fmla="*/ 80394 w 947738"/>
                <a:gd name="connsiteY29" fmla="*/ 3523968 h 3712903"/>
                <a:gd name="connsiteX30" fmla="*/ 1 w 947738"/>
                <a:gd name="connsiteY30" fmla="*/ 3369479 h 3712903"/>
                <a:gd name="connsiteX31" fmla="*/ 1 w 947738"/>
                <a:gd name="connsiteY31" fmla="*/ 2560293 h 3712903"/>
                <a:gd name="connsiteX32" fmla="*/ 0 w 947738"/>
                <a:gd name="connsiteY32" fmla="*/ 2560293 h 3712903"/>
                <a:gd name="connsiteX33" fmla="*/ 0 w 947738"/>
                <a:gd name="connsiteY33" fmla="*/ 1393372 h 3712903"/>
                <a:gd name="connsiteX34" fmla="*/ 1 w 947738"/>
                <a:gd name="connsiteY34" fmla="*/ 1393372 h 3712903"/>
                <a:gd name="connsiteX35" fmla="*/ 1 w 947738"/>
                <a:gd name="connsiteY35" fmla="*/ 1298966 h 3712903"/>
                <a:gd name="connsiteX36" fmla="*/ 7271 w 947738"/>
                <a:gd name="connsiteY36" fmla="*/ 1295792 h 3712903"/>
                <a:gd name="connsiteX37" fmla="*/ 17552 w 947738"/>
                <a:gd name="connsiteY37" fmla="*/ 1269627 h 3712903"/>
                <a:gd name="connsiteX38" fmla="*/ 7271 w 947738"/>
                <a:gd name="connsiteY38" fmla="*/ 1243463 h 3712903"/>
                <a:gd name="connsiteX39" fmla="*/ 1 w 947738"/>
                <a:gd name="connsiteY39" fmla="*/ 1240289 h 3712903"/>
                <a:gd name="connsiteX40" fmla="*/ 1 w 947738"/>
                <a:gd name="connsiteY40" fmla="*/ 319141 h 3712903"/>
                <a:gd name="connsiteX41" fmla="*/ 80394 w 947738"/>
                <a:gd name="connsiteY41" fmla="*/ 191288 h 3712903"/>
                <a:gd name="connsiteX42" fmla="*/ 92044 w 947738"/>
                <a:gd name="connsiteY42" fmla="*/ 188809 h 3712903"/>
                <a:gd name="connsiteX43" fmla="*/ 98507 w 947738"/>
                <a:gd name="connsiteY43" fmla="*/ 168081 h 3712903"/>
                <a:gd name="connsiteX44" fmla="*/ 353208 w 947738"/>
                <a:gd name="connsiteY44"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3369479 h 3712903"/>
                <a:gd name="connsiteX18" fmla="*/ 867345 w 947738"/>
                <a:gd name="connsiteY18" fmla="*/ 3523968 h 3712903"/>
                <a:gd name="connsiteX19" fmla="*/ 840411 w 947738"/>
                <a:gd name="connsiteY19" fmla="*/ 3530894 h 3712903"/>
                <a:gd name="connsiteX20" fmla="*/ 836069 w 947738"/>
                <a:gd name="connsiteY20" fmla="*/ 3544822 h 3712903"/>
                <a:gd name="connsiteX21" fmla="*/ 581367 w 947738"/>
                <a:gd name="connsiteY21" fmla="*/ 3712903 h 3712903"/>
                <a:gd name="connsiteX22" fmla="*/ 473771 w 947738"/>
                <a:gd name="connsiteY22" fmla="*/ 3691276 h 3712903"/>
                <a:gd name="connsiteX23" fmla="*/ 467288 w 947738"/>
                <a:gd name="connsiteY23" fmla="*/ 3687773 h 3712903"/>
                <a:gd name="connsiteX24" fmla="*/ 460805 w 947738"/>
                <a:gd name="connsiteY24" fmla="*/ 3691276 h 3712903"/>
                <a:gd name="connsiteX25" fmla="*/ 353208 w 947738"/>
                <a:gd name="connsiteY25" fmla="*/ 3712903 h 3712903"/>
                <a:gd name="connsiteX26" fmla="*/ 98507 w 947738"/>
                <a:gd name="connsiteY26" fmla="*/ 3544822 h 3712903"/>
                <a:gd name="connsiteX27" fmla="*/ 93017 w 947738"/>
                <a:gd name="connsiteY27" fmla="*/ 3527214 h 3712903"/>
                <a:gd name="connsiteX28" fmla="*/ 80394 w 947738"/>
                <a:gd name="connsiteY28" fmla="*/ 3523968 h 3712903"/>
                <a:gd name="connsiteX29" fmla="*/ 1 w 947738"/>
                <a:gd name="connsiteY29" fmla="*/ 3369479 h 3712903"/>
                <a:gd name="connsiteX30" fmla="*/ 1 w 947738"/>
                <a:gd name="connsiteY30" fmla="*/ 2560293 h 3712903"/>
                <a:gd name="connsiteX31" fmla="*/ 0 w 947738"/>
                <a:gd name="connsiteY31" fmla="*/ 2560293 h 3712903"/>
                <a:gd name="connsiteX32" fmla="*/ 0 w 947738"/>
                <a:gd name="connsiteY32" fmla="*/ 1393372 h 3712903"/>
                <a:gd name="connsiteX33" fmla="*/ 1 w 947738"/>
                <a:gd name="connsiteY33" fmla="*/ 1393372 h 3712903"/>
                <a:gd name="connsiteX34" fmla="*/ 1 w 947738"/>
                <a:gd name="connsiteY34" fmla="*/ 1298966 h 3712903"/>
                <a:gd name="connsiteX35" fmla="*/ 7271 w 947738"/>
                <a:gd name="connsiteY35" fmla="*/ 1295792 h 3712903"/>
                <a:gd name="connsiteX36" fmla="*/ 17552 w 947738"/>
                <a:gd name="connsiteY36" fmla="*/ 1269627 h 3712903"/>
                <a:gd name="connsiteX37" fmla="*/ 7271 w 947738"/>
                <a:gd name="connsiteY37" fmla="*/ 1243463 h 3712903"/>
                <a:gd name="connsiteX38" fmla="*/ 1 w 947738"/>
                <a:gd name="connsiteY38" fmla="*/ 1240289 h 3712903"/>
                <a:gd name="connsiteX39" fmla="*/ 1 w 947738"/>
                <a:gd name="connsiteY39" fmla="*/ 319141 h 3712903"/>
                <a:gd name="connsiteX40" fmla="*/ 80394 w 947738"/>
                <a:gd name="connsiteY40" fmla="*/ 191288 h 3712903"/>
                <a:gd name="connsiteX41" fmla="*/ 92044 w 947738"/>
                <a:gd name="connsiteY41" fmla="*/ 188809 h 3712903"/>
                <a:gd name="connsiteX42" fmla="*/ 98507 w 947738"/>
                <a:gd name="connsiteY42" fmla="*/ 168081 h 3712903"/>
                <a:gd name="connsiteX43" fmla="*/ 353208 w 947738"/>
                <a:gd name="connsiteY43"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2560293 h 3712903"/>
                <a:gd name="connsiteX31" fmla="*/ 0 w 947738"/>
                <a:gd name="connsiteY31" fmla="*/ 1393372 h 3712903"/>
                <a:gd name="connsiteX32" fmla="*/ 1 w 947738"/>
                <a:gd name="connsiteY32" fmla="*/ 1393372 h 3712903"/>
                <a:gd name="connsiteX33" fmla="*/ 1 w 947738"/>
                <a:gd name="connsiteY33" fmla="*/ 1298966 h 3712903"/>
                <a:gd name="connsiteX34" fmla="*/ 7271 w 947738"/>
                <a:gd name="connsiteY34" fmla="*/ 1295792 h 3712903"/>
                <a:gd name="connsiteX35" fmla="*/ 17552 w 947738"/>
                <a:gd name="connsiteY35" fmla="*/ 1269627 h 3712903"/>
                <a:gd name="connsiteX36" fmla="*/ 7271 w 947738"/>
                <a:gd name="connsiteY36" fmla="*/ 1243463 h 3712903"/>
                <a:gd name="connsiteX37" fmla="*/ 1 w 947738"/>
                <a:gd name="connsiteY37" fmla="*/ 1240289 h 3712903"/>
                <a:gd name="connsiteX38" fmla="*/ 1 w 947738"/>
                <a:gd name="connsiteY38" fmla="*/ 319141 h 3712903"/>
                <a:gd name="connsiteX39" fmla="*/ 80394 w 947738"/>
                <a:gd name="connsiteY39" fmla="*/ 191288 h 3712903"/>
                <a:gd name="connsiteX40" fmla="*/ 92044 w 947738"/>
                <a:gd name="connsiteY40" fmla="*/ 188809 h 3712903"/>
                <a:gd name="connsiteX41" fmla="*/ 98507 w 947738"/>
                <a:gd name="connsiteY41" fmla="*/ 168081 h 3712903"/>
                <a:gd name="connsiteX42" fmla="*/ 353208 w 947738"/>
                <a:gd name="connsiteY42"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1393372 h 3712903"/>
                <a:gd name="connsiteX31" fmla="*/ 1 w 947738"/>
                <a:gd name="connsiteY31" fmla="*/ 1393372 h 3712903"/>
                <a:gd name="connsiteX32" fmla="*/ 1 w 947738"/>
                <a:gd name="connsiteY32" fmla="*/ 1298966 h 3712903"/>
                <a:gd name="connsiteX33" fmla="*/ 7271 w 947738"/>
                <a:gd name="connsiteY33" fmla="*/ 1295792 h 3712903"/>
                <a:gd name="connsiteX34" fmla="*/ 17552 w 947738"/>
                <a:gd name="connsiteY34" fmla="*/ 1269627 h 3712903"/>
                <a:gd name="connsiteX35" fmla="*/ 7271 w 947738"/>
                <a:gd name="connsiteY35" fmla="*/ 1243463 h 3712903"/>
                <a:gd name="connsiteX36" fmla="*/ 1 w 947738"/>
                <a:gd name="connsiteY36" fmla="*/ 1240289 h 3712903"/>
                <a:gd name="connsiteX37" fmla="*/ 1 w 947738"/>
                <a:gd name="connsiteY37" fmla="*/ 319141 h 3712903"/>
                <a:gd name="connsiteX38" fmla="*/ 80394 w 947738"/>
                <a:gd name="connsiteY38" fmla="*/ 191288 h 3712903"/>
                <a:gd name="connsiteX39" fmla="*/ 92044 w 947738"/>
                <a:gd name="connsiteY39" fmla="*/ 188809 h 3712903"/>
                <a:gd name="connsiteX40" fmla="*/ 98507 w 947738"/>
                <a:gd name="connsiteY40" fmla="*/ 168081 h 3712903"/>
                <a:gd name="connsiteX41" fmla="*/ 353208 w 947738"/>
                <a:gd name="connsiteY41"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0 w 947738"/>
                <a:gd name="connsiteY29" fmla="*/ 1393372 h 3712903"/>
                <a:gd name="connsiteX30" fmla="*/ 1 w 947738"/>
                <a:gd name="connsiteY30" fmla="*/ 1393372 h 3712903"/>
                <a:gd name="connsiteX31" fmla="*/ 1 w 947738"/>
                <a:gd name="connsiteY31" fmla="*/ 1298966 h 3712903"/>
                <a:gd name="connsiteX32" fmla="*/ 7271 w 947738"/>
                <a:gd name="connsiteY32" fmla="*/ 1295792 h 3712903"/>
                <a:gd name="connsiteX33" fmla="*/ 17552 w 947738"/>
                <a:gd name="connsiteY33" fmla="*/ 1269627 h 3712903"/>
                <a:gd name="connsiteX34" fmla="*/ 7271 w 947738"/>
                <a:gd name="connsiteY34" fmla="*/ 1243463 h 3712903"/>
                <a:gd name="connsiteX35" fmla="*/ 1 w 947738"/>
                <a:gd name="connsiteY35" fmla="*/ 1240289 h 3712903"/>
                <a:gd name="connsiteX36" fmla="*/ 1 w 947738"/>
                <a:gd name="connsiteY36" fmla="*/ 319141 h 3712903"/>
                <a:gd name="connsiteX37" fmla="*/ 80394 w 947738"/>
                <a:gd name="connsiteY37" fmla="*/ 191288 h 3712903"/>
                <a:gd name="connsiteX38" fmla="*/ 92044 w 947738"/>
                <a:gd name="connsiteY38" fmla="*/ 188809 h 3712903"/>
                <a:gd name="connsiteX39" fmla="*/ 98507 w 947738"/>
                <a:gd name="connsiteY39" fmla="*/ 168081 h 3712903"/>
                <a:gd name="connsiteX40" fmla="*/ 353208 w 947738"/>
                <a:gd name="connsiteY40" fmla="*/ 0 h 37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7738" h="3712903">
                  <a:moveTo>
                    <a:pt x="353208" y="0"/>
                  </a:moveTo>
                  <a:cubicBezTo>
                    <a:pt x="391375" y="0"/>
                    <a:pt x="427734" y="7700"/>
                    <a:pt x="460805" y="21627"/>
                  </a:cubicBezTo>
                  <a:lnTo>
                    <a:pt x="467288" y="25130"/>
                  </a:lnTo>
                  <a:lnTo>
                    <a:pt x="473771" y="21627"/>
                  </a:lnTo>
                  <a:cubicBezTo>
                    <a:pt x="506842" y="7700"/>
                    <a:pt x="543202" y="0"/>
                    <a:pt x="581367" y="0"/>
                  </a:cubicBezTo>
                  <a:cubicBezTo>
                    <a:pt x="695866" y="0"/>
                    <a:pt x="794105" y="69307"/>
                    <a:pt x="836069" y="168081"/>
                  </a:cubicBezTo>
                  <a:lnTo>
                    <a:pt x="841596" y="185808"/>
                  </a:lnTo>
                  <a:lnTo>
                    <a:pt x="867345" y="191288"/>
                  </a:lnTo>
                  <a:cubicBezTo>
                    <a:pt x="914589" y="212352"/>
                    <a:pt x="947738" y="261666"/>
                    <a:pt x="947738" y="319141"/>
                  </a:cubicBezTo>
                  <a:lnTo>
                    <a:pt x="947738" y="1239332"/>
                  </a:lnTo>
                  <a:lnTo>
                    <a:pt x="938275" y="1243463"/>
                  </a:lnTo>
                  <a:cubicBezTo>
                    <a:pt x="931923" y="1250159"/>
                    <a:pt x="927994" y="1259410"/>
                    <a:pt x="927994" y="1269627"/>
                  </a:cubicBezTo>
                  <a:cubicBezTo>
                    <a:pt x="927994" y="1279845"/>
                    <a:pt x="931923" y="1289096"/>
                    <a:pt x="938275" y="1295792"/>
                  </a:cubicBezTo>
                  <a:lnTo>
                    <a:pt x="947738" y="1299923"/>
                  </a:lnTo>
                  <a:lnTo>
                    <a:pt x="947738" y="1414921"/>
                  </a:lnTo>
                  <a:lnTo>
                    <a:pt x="947737" y="1414921"/>
                  </a:lnTo>
                  <a:cubicBezTo>
                    <a:pt x="947737" y="2066440"/>
                    <a:pt x="947738" y="2717960"/>
                    <a:pt x="947738" y="3369479"/>
                  </a:cubicBezTo>
                  <a:cubicBezTo>
                    <a:pt x="947738" y="3438928"/>
                    <a:pt x="914589" y="3498515"/>
                    <a:pt x="867345" y="3523968"/>
                  </a:cubicBezTo>
                  <a:lnTo>
                    <a:pt x="840411" y="3530894"/>
                  </a:lnTo>
                  <a:lnTo>
                    <a:pt x="836069" y="3544822"/>
                  </a:lnTo>
                  <a:cubicBezTo>
                    <a:pt x="794105" y="3643596"/>
                    <a:pt x="695866" y="3712903"/>
                    <a:pt x="581367" y="3712903"/>
                  </a:cubicBezTo>
                  <a:cubicBezTo>
                    <a:pt x="543202" y="3712903"/>
                    <a:pt x="506842" y="3705202"/>
                    <a:pt x="473771" y="3691276"/>
                  </a:cubicBezTo>
                  <a:lnTo>
                    <a:pt x="467288" y="3687773"/>
                  </a:lnTo>
                  <a:lnTo>
                    <a:pt x="460805" y="3691276"/>
                  </a:lnTo>
                  <a:cubicBezTo>
                    <a:pt x="427734" y="3705202"/>
                    <a:pt x="391375" y="3712903"/>
                    <a:pt x="353208" y="3712903"/>
                  </a:cubicBezTo>
                  <a:cubicBezTo>
                    <a:pt x="238710" y="3712903"/>
                    <a:pt x="140471" y="3643596"/>
                    <a:pt x="98507" y="3544822"/>
                  </a:cubicBezTo>
                  <a:lnTo>
                    <a:pt x="93017" y="3527214"/>
                  </a:lnTo>
                  <a:lnTo>
                    <a:pt x="80394" y="3523968"/>
                  </a:lnTo>
                  <a:cubicBezTo>
                    <a:pt x="33150" y="3498515"/>
                    <a:pt x="1" y="3438928"/>
                    <a:pt x="1" y="3369479"/>
                  </a:cubicBezTo>
                  <a:cubicBezTo>
                    <a:pt x="1" y="2710777"/>
                    <a:pt x="0" y="2052074"/>
                    <a:pt x="0" y="1393372"/>
                  </a:cubicBezTo>
                  <a:lnTo>
                    <a:pt x="1" y="1393372"/>
                  </a:lnTo>
                  <a:lnTo>
                    <a:pt x="1" y="1298966"/>
                  </a:lnTo>
                  <a:lnTo>
                    <a:pt x="7271" y="1295792"/>
                  </a:lnTo>
                  <a:cubicBezTo>
                    <a:pt x="13623" y="1289096"/>
                    <a:pt x="17552" y="1279845"/>
                    <a:pt x="17552" y="1269627"/>
                  </a:cubicBezTo>
                  <a:cubicBezTo>
                    <a:pt x="17552" y="1259410"/>
                    <a:pt x="13623" y="1250159"/>
                    <a:pt x="7271" y="1243463"/>
                  </a:cubicBezTo>
                  <a:lnTo>
                    <a:pt x="1" y="1240289"/>
                  </a:lnTo>
                  <a:lnTo>
                    <a:pt x="1" y="319141"/>
                  </a:lnTo>
                  <a:cubicBezTo>
                    <a:pt x="1" y="261666"/>
                    <a:pt x="33150" y="212352"/>
                    <a:pt x="80394" y="191288"/>
                  </a:cubicBezTo>
                  <a:lnTo>
                    <a:pt x="92044" y="188809"/>
                  </a:lnTo>
                  <a:lnTo>
                    <a:pt x="98507" y="168081"/>
                  </a:lnTo>
                  <a:cubicBezTo>
                    <a:pt x="140471" y="69307"/>
                    <a:pt x="238710" y="0"/>
                    <a:pt x="35320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sp>
          <p:nvSpPr>
            <p:cNvPr id="9" name="任意多边形: 形状 8">
              <a:extLst>
                <a:ext uri="{FF2B5EF4-FFF2-40B4-BE49-F238E27FC236}">
                  <a16:creationId xmlns:a16="http://schemas.microsoft.com/office/drawing/2014/main" id="{0EF26B72-D8FD-4825-DE6F-47DFD8078394}"/>
                </a:ext>
              </a:extLst>
            </p:cNvPr>
            <p:cNvSpPr/>
            <p:nvPr/>
          </p:nvSpPr>
          <p:spPr>
            <a:xfrm>
              <a:off x="7062813" y="2190045"/>
              <a:ext cx="1050874" cy="3800569"/>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5563" h="3800569">
                  <a:moveTo>
                    <a:pt x="383383" y="0"/>
                  </a:moveTo>
                  <a:cubicBezTo>
                    <a:pt x="424810" y="0"/>
                    <a:pt x="464275" y="7929"/>
                    <a:pt x="500171" y="22269"/>
                  </a:cubicBezTo>
                  <a:lnTo>
                    <a:pt x="507208" y="25876"/>
                  </a:lnTo>
                  <a:lnTo>
                    <a:pt x="514245" y="22269"/>
                  </a:lnTo>
                  <a:cubicBezTo>
                    <a:pt x="550141" y="7929"/>
                    <a:pt x="589607" y="0"/>
                    <a:pt x="631033" y="0"/>
                  </a:cubicBezTo>
                  <a:cubicBezTo>
                    <a:pt x="755313" y="0"/>
                    <a:pt x="861944" y="71364"/>
                    <a:pt x="907493" y="173069"/>
                  </a:cubicBezTo>
                  <a:lnTo>
                    <a:pt x="913492" y="191322"/>
                  </a:lnTo>
                  <a:lnTo>
                    <a:pt x="941441" y="196965"/>
                  </a:lnTo>
                  <a:cubicBezTo>
                    <a:pt x="992721" y="218654"/>
                    <a:pt x="1028702" y="269431"/>
                    <a:pt x="1028702" y="328612"/>
                  </a:cubicBezTo>
                  <a:lnTo>
                    <a:pt x="1028702" y="1276111"/>
                  </a:lnTo>
                  <a:lnTo>
                    <a:pt x="1018430" y="1280365"/>
                  </a:lnTo>
                  <a:cubicBezTo>
                    <a:pt x="1011536" y="1287260"/>
                    <a:pt x="1007271" y="1296785"/>
                    <a:pt x="1007271" y="1307306"/>
                  </a:cubicBezTo>
                  <a:cubicBezTo>
                    <a:pt x="1007271" y="1317827"/>
                    <a:pt x="1011536" y="1327352"/>
                    <a:pt x="1018430" y="1334247"/>
                  </a:cubicBezTo>
                  <a:lnTo>
                    <a:pt x="1028702" y="1338501"/>
                  </a:lnTo>
                  <a:cubicBezTo>
                    <a:pt x="1030414" y="1690619"/>
                    <a:pt x="1043246" y="3069032"/>
                    <a:pt x="1028702" y="3446953"/>
                  </a:cubicBezTo>
                  <a:cubicBezTo>
                    <a:pt x="1028702" y="3518463"/>
                    <a:pt x="992721" y="3579819"/>
                    <a:pt x="941441" y="3606027"/>
                  </a:cubicBezTo>
                  <a:lnTo>
                    <a:pt x="912206" y="3613159"/>
                  </a:lnTo>
                  <a:lnTo>
                    <a:pt x="907493" y="3627500"/>
                  </a:lnTo>
                  <a:cubicBezTo>
                    <a:pt x="861944" y="3729205"/>
                    <a:pt x="755313" y="3800569"/>
                    <a:pt x="631033" y="3800569"/>
                  </a:cubicBezTo>
                  <a:cubicBezTo>
                    <a:pt x="589607" y="3800569"/>
                    <a:pt x="550141" y="3792640"/>
                    <a:pt x="514245" y="3778300"/>
                  </a:cubicBezTo>
                  <a:lnTo>
                    <a:pt x="507208" y="3774693"/>
                  </a:lnTo>
                  <a:lnTo>
                    <a:pt x="500171" y="3778300"/>
                  </a:lnTo>
                  <a:cubicBezTo>
                    <a:pt x="464275" y="3792640"/>
                    <a:pt x="424810" y="3800569"/>
                    <a:pt x="383383" y="3800569"/>
                  </a:cubicBezTo>
                  <a:cubicBezTo>
                    <a:pt x="259103" y="3800569"/>
                    <a:pt x="152472" y="3729205"/>
                    <a:pt x="106923" y="3627500"/>
                  </a:cubicBezTo>
                  <a:lnTo>
                    <a:pt x="100964" y="3609369"/>
                  </a:lnTo>
                  <a:lnTo>
                    <a:pt x="87263" y="3606027"/>
                  </a:lnTo>
                  <a:cubicBezTo>
                    <a:pt x="35983" y="3579819"/>
                    <a:pt x="2" y="3518463"/>
                    <a:pt x="2" y="3446953"/>
                  </a:cubicBezTo>
                  <a:cubicBezTo>
                    <a:pt x="1" y="2765394"/>
                    <a:pt x="1" y="2083834"/>
                    <a:pt x="0" y="1402275"/>
                  </a:cubicBezTo>
                  <a:lnTo>
                    <a:pt x="2" y="1402275"/>
                  </a:lnTo>
                  <a:lnTo>
                    <a:pt x="2" y="1337515"/>
                  </a:lnTo>
                  <a:lnTo>
                    <a:pt x="7893" y="1334247"/>
                  </a:lnTo>
                  <a:cubicBezTo>
                    <a:pt x="14788" y="1327352"/>
                    <a:pt x="19052" y="1317827"/>
                    <a:pt x="19052" y="1307306"/>
                  </a:cubicBezTo>
                  <a:cubicBezTo>
                    <a:pt x="19052" y="1296785"/>
                    <a:pt x="14788" y="1287260"/>
                    <a:pt x="7893" y="1280365"/>
                  </a:cubicBezTo>
                  <a:lnTo>
                    <a:pt x="2" y="1277097"/>
                  </a:lnTo>
                  <a:lnTo>
                    <a:pt x="2" y="328612"/>
                  </a:lnTo>
                  <a:cubicBezTo>
                    <a:pt x="2" y="269431"/>
                    <a:pt x="35983" y="218654"/>
                    <a:pt x="87263" y="196965"/>
                  </a:cubicBezTo>
                  <a:lnTo>
                    <a:pt x="99908" y="194412"/>
                  </a:lnTo>
                  <a:lnTo>
                    <a:pt x="106923" y="173069"/>
                  </a:lnTo>
                  <a:cubicBezTo>
                    <a:pt x="152472" y="71364"/>
                    <a:pt x="259103" y="0"/>
                    <a:pt x="383383"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10" name="图片 9">
              <a:extLst>
                <a:ext uri="{FF2B5EF4-FFF2-40B4-BE49-F238E27FC236}">
                  <a16:creationId xmlns:a16="http://schemas.microsoft.com/office/drawing/2014/main" id="{ADE650D1-4A65-646E-4DE9-C84AA7906705}"/>
                </a:ext>
              </a:extLst>
            </p:cNvPr>
            <p:cNvPicPr>
              <a:picLocks noChangeAspect="1"/>
            </p:cNvPicPr>
            <p:nvPr/>
          </p:nvPicPr>
          <p:blipFill>
            <a:blip r:embed="rId2">
              <a:extLst>
                <a:ext uri="{28A0092B-C50C-407E-A947-70E740481C1C}">
                  <a14:useLocalDpi xmlns:a14="http://schemas.microsoft.com/office/drawing/2010/main" val="0"/>
                </a:ext>
              </a:extLst>
            </a:blip>
            <a:srcRect l="11989" r="21751" b="2947"/>
            <a:stretch>
              <a:fillRect/>
            </a:stretch>
          </p:blipFill>
          <p:spPr>
            <a:xfrm>
              <a:off x="7103896" y="5394208"/>
              <a:ext cx="961749" cy="562099"/>
            </a:xfrm>
            <a:custGeom>
              <a:avLst/>
              <a:gdLst>
                <a:gd name="connsiteX0" fmla="*/ 0 w 947737"/>
                <a:gd name="connsiteY0" fmla="*/ 0 h 562099"/>
                <a:gd name="connsiteX1" fmla="*/ 947737 w 947737"/>
                <a:gd name="connsiteY1" fmla="*/ 0 h 562099"/>
                <a:gd name="connsiteX2" fmla="*/ 947737 w 947737"/>
                <a:gd name="connsiteY2" fmla="*/ 218675 h 562099"/>
                <a:gd name="connsiteX3" fmla="*/ 867344 w 947737"/>
                <a:gd name="connsiteY3" fmla="*/ 373164 h 562099"/>
                <a:gd name="connsiteX4" fmla="*/ 840410 w 947737"/>
                <a:gd name="connsiteY4" fmla="*/ 380090 h 562099"/>
                <a:gd name="connsiteX5" fmla="*/ 836068 w 947737"/>
                <a:gd name="connsiteY5" fmla="*/ 394018 h 562099"/>
                <a:gd name="connsiteX6" fmla="*/ 581366 w 947737"/>
                <a:gd name="connsiteY6" fmla="*/ 562099 h 562099"/>
                <a:gd name="connsiteX7" fmla="*/ 473770 w 947737"/>
                <a:gd name="connsiteY7" fmla="*/ 540472 h 562099"/>
                <a:gd name="connsiteX8" fmla="*/ 467287 w 947737"/>
                <a:gd name="connsiteY8" fmla="*/ 536969 h 562099"/>
                <a:gd name="connsiteX9" fmla="*/ 460804 w 947737"/>
                <a:gd name="connsiteY9" fmla="*/ 540472 h 562099"/>
                <a:gd name="connsiteX10" fmla="*/ 353207 w 947737"/>
                <a:gd name="connsiteY10" fmla="*/ 562099 h 562099"/>
                <a:gd name="connsiteX11" fmla="*/ 98506 w 947737"/>
                <a:gd name="connsiteY11" fmla="*/ 394018 h 562099"/>
                <a:gd name="connsiteX12" fmla="*/ 93016 w 947737"/>
                <a:gd name="connsiteY12" fmla="*/ 376410 h 562099"/>
                <a:gd name="connsiteX13" fmla="*/ 80393 w 947737"/>
                <a:gd name="connsiteY13" fmla="*/ 373164 h 562099"/>
                <a:gd name="connsiteX14" fmla="*/ 0 w 947737"/>
                <a:gd name="connsiteY14" fmla="*/ 218675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7" h="562099">
                  <a:moveTo>
                    <a:pt x="0" y="0"/>
                  </a:moveTo>
                  <a:lnTo>
                    <a:pt x="947737" y="0"/>
                  </a:lnTo>
                  <a:lnTo>
                    <a:pt x="947737" y="218675"/>
                  </a:lnTo>
                  <a:cubicBezTo>
                    <a:pt x="947737" y="288124"/>
                    <a:pt x="914588" y="347711"/>
                    <a:pt x="867344" y="373164"/>
                  </a:cubicBezTo>
                  <a:lnTo>
                    <a:pt x="840410" y="380090"/>
                  </a:lnTo>
                  <a:lnTo>
                    <a:pt x="836068" y="394018"/>
                  </a:lnTo>
                  <a:cubicBezTo>
                    <a:pt x="794104" y="492792"/>
                    <a:pt x="695865" y="562099"/>
                    <a:pt x="581366" y="562099"/>
                  </a:cubicBezTo>
                  <a:cubicBezTo>
                    <a:pt x="543201" y="562099"/>
                    <a:pt x="506841" y="554398"/>
                    <a:pt x="473770" y="540472"/>
                  </a:cubicBezTo>
                  <a:lnTo>
                    <a:pt x="467287" y="536969"/>
                  </a:lnTo>
                  <a:lnTo>
                    <a:pt x="460804" y="540472"/>
                  </a:lnTo>
                  <a:cubicBezTo>
                    <a:pt x="427733" y="554398"/>
                    <a:pt x="391374" y="562099"/>
                    <a:pt x="353207" y="562099"/>
                  </a:cubicBezTo>
                  <a:cubicBezTo>
                    <a:pt x="238709" y="562099"/>
                    <a:pt x="140470" y="492792"/>
                    <a:pt x="98506" y="394018"/>
                  </a:cubicBezTo>
                  <a:lnTo>
                    <a:pt x="93016" y="376410"/>
                  </a:lnTo>
                  <a:lnTo>
                    <a:pt x="80393" y="373164"/>
                  </a:lnTo>
                  <a:cubicBezTo>
                    <a:pt x="33149" y="347711"/>
                    <a:pt x="0" y="288124"/>
                    <a:pt x="0" y="218675"/>
                  </a:cubicBezTo>
                  <a:close/>
                </a:path>
              </a:pathLst>
            </a:custGeom>
          </p:spPr>
        </p:pic>
        <p:sp>
          <p:nvSpPr>
            <p:cNvPr id="11" name="文本框 10">
              <a:extLst>
                <a:ext uri="{FF2B5EF4-FFF2-40B4-BE49-F238E27FC236}">
                  <a16:creationId xmlns:a16="http://schemas.microsoft.com/office/drawing/2014/main" id="{4A5EDCB2-F84F-0DA5-F535-F0589CA74455}"/>
                </a:ext>
              </a:extLst>
            </p:cNvPr>
            <p:cNvSpPr txBox="1"/>
            <p:nvPr/>
          </p:nvSpPr>
          <p:spPr>
            <a:xfrm>
              <a:off x="7390079" y="2782430"/>
              <a:ext cx="389380" cy="1969770"/>
            </a:xfrm>
            <a:prstGeom prst="rect">
              <a:avLst/>
            </a:prstGeom>
            <a:noFill/>
          </p:spPr>
          <p:txBody>
            <a:bodyPr vert="horz"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600" normalizeH="0" baseline="0">
                  <a:ln>
                    <a:noFill/>
                  </a:ln>
                  <a:gradFill>
                    <a:gsLst>
                      <a:gs pos="0">
                        <a:schemeClr val="accent2"/>
                      </a:gs>
                      <a:gs pos="100000">
                        <a:schemeClr val="accent2">
                          <a:lumMod val="60000"/>
                          <a:lumOff val="40000"/>
                        </a:schemeClr>
                      </a:gs>
                    </a:gsLst>
                    <a:lin ang="5400000" scaled="1"/>
                  </a:gradFill>
                  <a:effectLst/>
                  <a:uLnTx/>
                  <a:uFillTx/>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制作工艺</a:t>
              </a:r>
            </a:p>
          </p:txBody>
        </p:sp>
      </p:grpSp>
      <p:grpSp>
        <p:nvGrpSpPr>
          <p:cNvPr id="12" name="组合 11">
            <a:extLst>
              <a:ext uri="{FF2B5EF4-FFF2-40B4-BE49-F238E27FC236}">
                <a16:creationId xmlns:a16="http://schemas.microsoft.com/office/drawing/2014/main" id="{00E63073-D1E8-C318-D7EB-817090D734D5}"/>
              </a:ext>
            </a:extLst>
          </p:cNvPr>
          <p:cNvGrpSpPr/>
          <p:nvPr/>
        </p:nvGrpSpPr>
        <p:grpSpPr>
          <a:xfrm>
            <a:off x="9755213" y="2190045"/>
            <a:ext cx="1050874" cy="3800569"/>
            <a:chOff x="9755213" y="2190045"/>
            <a:chExt cx="1050874" cy="3800569"/>
          </a:xfrm>
        </p:grpSpPr>
        <p:sp>
          <p:nvSpPr>
            <p:cNvPr id="13" name="任意多边形: 形状 12">
              <a:extLst>
                <a:ext uri="{FF2B5EF4-FFF2-40B4-BE49-F238E27FC236}">
                  <a16:creationId xmlns:a16="http://schemas.microsoft.com/office/drawing/2014/main" id="{A97A6DFA-6BA3-ECFF-1705-8E850DEFBAA7}"/>
                </a:ext>
              </a:extLst>
            </p:cNvPr>
            <p:cNvSpPr/>
            <p:nvPr/>
          </p:nvSpPr>
          <p:spPr>
            <a:xfrm>
              <a:off x="9796294" y="2233878"/>
              <a:ext cx="961750" cy="3712903"/>
            </a:xfrm>
            <a:custGeom>
              <a:avLst/>
              <a:gdLst>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2500688 h 3712903"/>
                <a:gd name="connsiteX18" fmla="*/ 947738 w 947738"/>
                <a:gd name="connsiteY18" fmla="*/ 3369479 h 3712903"/>
                <a:gd name="connsiteX19" fmla="*/ 867345 w 947738"/>
                <a:gd name="connsiteY19" fmla="*/ 3523968 h 3712903"/>
                <a:gd name="connsiteX20" fmla="*/ 840411 w 947738"/>
                <a:gd name="connsiteY20" fmla="*/ 3530894 h 3712903"/>
                <a:gd name="connsiteX21" fmla="*/ 836069 w 947738"/>
                <a:gd name="connsiteY21" fmla="*/ 3544822 h 3712903"/>
                <a:gd name="connsiteX22" fmla="*/ 581367 w 947738"/>
                <a:gd name="connsiteY22" fmla="*/ 3712903 h 3712903"/>
                <a:gd name="connsiteX23" fmla="*/ 473771 w 947738"/>
                <a:gd name="connsiteY23" fmla="*/ 3691276 h 3712903"/>
                <a:gd name="connsiteX24" fmla="*/ 467288 w 947738"/>
                <a:gd name="connsiteY24" fmla="*/ 3687773 h 3712903"/>
                <a:gd name="connsiteX25" fmla="*/ 460805 w 947738"/>
                <a:gd name="connsiteY25" fmla="*/ 3691276 h 3712903"/>
                <a:gd name="connsiteX26" fmla="*/ 353208 w 947738"/>
                <a:gd name="connsiteY26" fmla="*/ 3712903 h 3712903"/>
                <a:gd name="connsiteX27" fmla="*/ 98507 w 947738"/>
                <a:gd name="connsiteY27" fmla="*/ 3544822 h 3712903"/>
                <a:gd name="connsiteX28" fmla="*/ 93017 w 947738"/>
                <a:gd name="connsiteY28" fmla="*/ 3527214 h 3712903"/>
                <a:gd name="connsiteX29" fmla="*/ 80394 w 947738"/>
                <a:gd name="connsiteY29" fmla="*/ 3523968 h 3712903"/>
                <a:gd name="connsiteX30" fmla="*/ 1 w 947738"/>
                <a:gd name="connsiteY30" fmla="*/ 3369479 h 3712903"/>
                <a:gd name="connsiteX31" fmla="*/ 1 w 947738"/>
                <a:gd name="connsiteY31" fmla="*/ 2560293 h 3712903"/>
                <a:gd name="connsiteX32" fmla="*/ 0 w 947738"/>
                <a:gd name="connsiteY32" fmla="*/ 2560293 h 3712903"/>
                <a:gd name="connsiteX33" fmla="*/ 0 w 947738"/>
                <a:gd name="connsiteY33" fmla="*/ 1393372 h 3712903"/>
                <a:gd name="connsiteX34" fmla="*/ 1 w 947738"/>
                <a:gd name="connsiteY34" fmla="*/ 1393372 h 3712903"/>
                <a:gd name="connsiteX35" fmla="*/ 1 w 947738"/>
                <a:gd name="connsiteY35" fmla="*/ 1298966 h 3712903"/>
                <a:gd name="connsiteX36" fmla="*/ 7271 w 947738"/>
                <a:gd name="connsiteY36" fmla="*/ 1295792 h 3712903"/>
                <a:gd name="connsiteX37" fmla="*/ 17552 w 947738"/>
                <a:gd name="connsiteY37" fmla="*/ 1269627 h 3712903"/>
                <a:gd name="connsiteX38" fmla="*/ 7271 w 947738"/>
                <a:gd name="connsiteY38" fmla="*/ 1243463 h 3712903"/>
                <a:gd name="connsiteX39" fmla="*/ 1 w 947738"/>
                <a:gd name="connsiteY39" fmla="*/ 1240289 h 3712903"/>
                <a:gd name="connsiteX40" fmla="*/ 1 w 947738"/>
                <a:gd name="connsiteY40" fmla="*/ 319141 h 3712903"/>
                <a:gd name="connsiteX41" fmla="*/ 80394 w 947738"/>
                <a:gd name="connsiteY41" fmla="*/ 191288 h 3712903"/>
                <a:gd name="connsiteX42" fmla="*/ 92044 w 947738"/>
                <a:gd name="connsiteY42" fmla="*/ 188809 h 3712903"/>
                <a:gd name="connsiteX43" fmla="*/ 98507 w 947738"/>
                <a:gd name="connsiteY43" fmla="*/ 168081 h 3712903"/>
                <a:gd name="connsiteX44" fmla="*/ 353208 w 947738"/>
                <a:gd name="connsiteY44"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3369479 h 3712903"/>
                <a:gd name="connsiteX18" fmla="*/ 867345 w 947738"/>
                <a:gd name="connsiteY18" fmla="*/ 3523968 h 3712903"/>
                <a:gd name="connsiteX19" fmla="*/ 840411 w 947738"/>
                <a:gd name="connsiteY19" fmla="*/ 3530894 h 3712903"/>
                <a:gd name="connsiteX20" fmla="*/ 836069 w 947738"/>
                <a:gd name="connsiteY20" fmla="*/ 3544822 h 3712903"/>
                <a:gd name="connsiteX21" fmla="*/ 581367 w 947738"/>
                <a:gd name="connsiteY21" fmla="*/ 3712903 h 3712903"/>
                <a:gd name="connsiteX22" fmla="*/ 473771 w 947738"/>
                <a:gd name="connsiteY22" fmla="*/ 3691276 h 3712903"/>
                <a:gd name="connsiteX23" fmla="*/ 467288 w 947738"/>
                <a:gd name="connsiteY23" fmla="*/ 3687773 h 3712903"/>
                <a:gd name="connsiteX24" fmla="*/ 460805 w 947738"/>
                <a:gd name="connsiteY24" fmla="*/ 3691276 h 3712903"/>
                <a:gd name="connsiteX25" fmla="*/ 353208 w 947738"/>
                <a:gd name="connsiteY25" fmla="*/ 3712903 h 3712903"/>
                <a:gd name="connsiteX26" fmla="*/ 98507 w 947738"/>
                <a:gd name="connsiteY26" fmla="*/ 3544822 h 3712903"/>
                <a:gd name="connsiteX27" fmla="*/ 93017 w 947738"/>
                <a:gd name="connsiteY27" fmla="*/ 3527214 h 3712903"/>
                <a:gd name="connsiteX28" fmla="*/ 80394 w 947738"/>
                <a:gd name="connsiteY28" fmla="*/ 3523968 h 3712903"/>
                <a:gd name="connsiteX29" fmla="*/ 1 w 947738"/>
                <a:gd name="connsiteY29" fmla="*/ 3369479 h 3712903"/>
                <a:gd name="connsiteX30" fmla="*/ 1 w 947738"/>
                <a:gd name="connsiteY30" fmla="*/ 2560293 h 3712903"/>
                <a:gd name="connsiteX31" fmla="*/ 0 w 947738"/>
                <a:gd name="connsiteY31" fmla="*/ 2560293 h 3712903"/>
                <a:gd name="connsiteX32" fmla="*/ 0 w 947738"/>
                <a:gd name="connsiteY32" fmla="*/ 1393372 h 3712903"/>
                <a:gd name="connsiteX33" fmla="*/ 1 w 947738"/>
                <a:gd name="connsiteY33" fmla="*/ 1393372 h 3712903"/>
                <a:gd name="connsiteX34" fmla="*/ 1 w 947738"/>
                <a:gd name="connsiteY34" fmla="*/ 1298966 h 3712903"/>
                <a:gd name="connsiteX35" fmla="*/ 7271 w 947738"/>
                <a:gd name="connsiteY35" fmla="*/ 1295792 h 3712903"/>
                <a:gd name="connsiteX36" fmla="*/ 17552 w 947738"/>
                <a:gd name="connsiteY36" fmla="*/ 1269627 h 3712903"/>
                <a:gd name="connsiteX37" fmla="*/ 7271 w 947738"/>
                <a:gd name="connsiteY37" fmla="*/ 1243463 h 3712903"/>
                <a:gd name="connsiteX38" fmla="*/ 1 w 947738"/>
                <a:gd name="connsiteY38" fmla="*/ 1240289 h 3712903"/>
                <a:gd name="connsiteX39" fmla="*/ 1 w 947738"/>
                <a:gd name="connsiteY39" fmla="*/ 319141 h 3712903"/>
                <a:gd name="connsiteX40" fmla="*/ 80394 w 947738"/>
                <a:gd name="connsiteY40" fmla="*/ 191288 h 3712903"/>
                <a:gd name="connsiteX41" fmla="*/ 92044 w 947738"/>
                <a:gd name="connsiteY41" fmla="*/ 188809 h 3712903"/>
                <a:gd name="connsiteX42" fmla="*/ 98507 w 947738"/>
                <a:gd name="connsiteY42" fmla="*/ 168081 h 3712903"/>
                <a:gd name="connsiteX43" fmla="*/ 353208 w 947738"/>
                <a:gd name="connsiteY43"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2560293 h 3712903"/>
                <a:gd name="connsiteX31" fmla="*/ 0 w 947738"/>
                <a:gd name="connsiteY31" fmla="*/ 1393372 h 3712903"/>
                <a:gd name="connsiteX32" fmla="*/ 1 w 947738"/>
                <a:gd name="connsiteY32" fmla="*/ 1393372 h 3712903"/>
                <a:gd name="connsiteX33" fmla="*/ 1 w 947738"/>
                <a:gd name="connsiteY33" fmla="*/ 1298966 h 3712903"/>
                <a:gd name="connsiteX34" fmla="*/ 7271 w 947738"/>
                <a:gd name="connsiteY34" fmla="*/ 1295792 h 3712903"/>
                <a:gd name="connsiteX35" fmla="*/ 17552 w 947738"/>
                <a:gd name="connsiteY35" fmla="*/ 1269627 h 3712903"/>
                <a:gd name="connsiteX36" fmla="*/ 7271 w 947738"/>
                <a:gd name="connsiteY36" fmla="*/ 1243463 h 3712903"/>
                <a:gd name="connsiteX37" fmla="*/ 1 w 947738"/>
                <a:gd name="connsiteY37" fmla="*/ 1240289 h 3712903"/>
                <a:gd name="connsiteX38" fmla="*/ 1 w 947738"/>
                <a:gd name="connsiteY38" fmla="*/ 319141 h 3712903"/>
                <a:gd name="connsiteX39" fmla="*/ 80394 w 947738"/>
                <a:gd name="connsiteY39" fmla="*/ 191288 h 3712903"/>
                <a:gd name="connsiteX40" fmla="*/ 92044 w 947738"/>
                <a:gd name="connsiteY40" fmla="*/ 188809 h 3712903"/>
                <a:gd name="connsiteX41" fmla="*/ 98507 w 947738"/>
                <a:gd name="connsiteY41" fmla="*/ 168081 h 3712903"/>
                <a:gd name="connsiteX42" fmla="*/ 353208 w 947738"/>
                <a:gd name="connsiteY42"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1393372 h 3712903"/>
                <a:gd name="connsiteX31" fmla="*/ 1 w 947738"/>
                <a:gd name="connsiteY31" fmla="*/ 1393372 h 3712903"/>
                <a:gd name="connsiteX32" fmla="*/ 1 w 947738"/>
                <a:gd name="connsiteY32" fmla="*/ 1298966 h 3712903"/>
                <a:gd name="connsiteX33" fmla="*/ 7271 w 947738"/>
                <a:gd name="connsiteY33" fmla="*/ 1295792 h 3712903"/>
                <a:gd name="connsiteX34" fmla="*/ 17552 w 947738"/>
                <a:gd name="connsiteY34" fmla="*/ 1269627 h 3712903"/>
                <a:gd name="connsiteX35" fmla="*/ 7271 w 947738"/>
                <a:gd name="connsiteY35" fmla="*/ 1243463 h 3712903"/>
                <a:gd name="connsiteX36" fmla="*/ 1 w 947738"/>
                <a:gd name="connsiteY36" fmla="*/ 1240289 h 3712903"/>
                <a:gd name="connsiteX37" fmla="*/ 1 w 947738"/>
                <a:gd name="connsiteY37" fmla="*/ 319141 h 3712903"/>
                <a:gd name="connsiteX38" fmla="*/ 80394 w 947738"/>
                <a:gd name="connsiteY38" fmla="*/ 191288 h 3712903"/>
                <a:gd name="connsiteX39" fmla="*/ 92044 w 947738"/>
                <a:gd name="connsiteY39" fmla="*/ 188809 h 3712903"/>
                <a:gd name="connsiteX40" fmla="*/ 98507 w 947738"/>
                <a:gd name="connsiteY40" fmla="*/ 168081 h 3712903"/>
                <a:gd name="connsiteX41" fmla="*/ 353208 w 947738"/>
                <a:gd name="connsiteY41"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0 w 947738"/>
                <a:gd name="connsiteY29" fmla="*/ 1393372 h 3712903"/>
                <a:gd name="connsiteX30" fmla="*/ 1 w 947738"/>
                <a:gd name="connsiteY30" fmla="*/ 1393372 h 3712903"/>
                <a:gd name="connsiteX31" fmla="*/ 1 w 947738"/>
                <a:gd name="connsiteY31" fmla="*/ 1298966 h 3712903"/>
                <a:gd name="connsiteX32" fmla="*/ 7271 w 947738"/>
                <a:gd name="connsiteY32" fmla="*/ 1295792 h 3712903"/>
                <a:gd name="connsiteX33" fmla="*/ 17552 w 947738"/>
                <a:gd name="connsiteY33" fmla="*/ 1269627 h 3712903"/>
                <a:gd name="connsiteX34" fmla="*/ 7271 w 947738"/>
                <a:gd name="connsiteY34" fmla="*/ 1243463 h 3712903"/>
                <a:gd name="connsiteX35" fmla="*/ 1 w 947738"/>
                <a:gd name="connsiteY35" fmla="*/ 1240289 h 3712903"/>
                <a:gd name="connsiteX36" fmla="*/ 1 w 947738"/>
                <a:gd name="connsiteY36" fmla="*/ 319141 h 3712903"/>
                <a:gd name="connsiteX37" fmla="*/ 80394 w 947738"/>
                <a:gd name="connsiteY37" fmla="*/ 191288 h 3712903"/>
                <a:gd name="connsiteX38" fmla="*/ 92044 w 947738"/>
                <a:gd name="connsiteY38" fmla="*/ 188809 h 3712903"/>
                <a:gd name="connsiteX39" fmla="*/ 98507 w 947738"/>
                <a:gd name="connsiteY39" fmla="*/ 168081 h 3712903"/>
                <a:gd name="connsiteX40" fmla="*/ 353208 w 947738"/>
                <a:gd name="connsiteY40" fmla="*/ 0 h 37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7738" h="3712903">
                  <a:moveTo>
                    <a:pt x="353208" y="0"/>
                  </a:moveTo>
                  <a:cubicBezTo>
                    <a:pt x="391375" y="0"/>
                    <a:pt x="427734" y="7700"/>
                    <a:pt x="460805" y="21627"/>
                  </a:cubicBezTo>
                  <a:lnTo>
                    <a:pt x="467288" y="25130"/>
                  </a:lnTo>
                  <a:lnTo>
                    <a:pt x="473771" y="21627"/>
                  </a:lnTo>
                  <a:cubicBezTo>
                    <a:pt x="506842" y="7700"/>
                    <a:pt x="543202" y="0"/>
                    <a:pt x="581367" y="0"/>
                  </a:cubicBezTo>
                  <a:cubicBezTo>
                    <a:pt x="695866" y="0"/>
                    <a:pt x="794105" y="69307"/>
                    <a:pt x="836069" y="168081"/>
                  </a:cubicBezTo>
                  <a:lnTo>
                    <a:pt x="841596" y="185808"/>
                  </a:lnTo>
                  <a:lnTo>
                    <a:pt x="867345" y="191288"/>
                  </a:lnTo>
                  <a:cubicBezTo>
                    <a:pt x="914589" y="212352"/>
                    <a:pt x="947738" y="261666"/>
                    <a:pt x="947738" y="319141"/>
                  </a:cubicBezTo>
                  <a:lnTo>
                    <a:pt x="947738" y="1239332"/>
                  </a:lnTo>
                  <a:lnTo>
                    <a:pt x="938275" y="1243463"/>
                  </a:lnTo>
                  <a:cubicBezTo>
                    <a:pt x="931923" y="1250159"/>
                    <a:pt x="927994" y="1259410"/>
                    <a:pt x="927994" y="1269627"/>
                  </a:cubicBezTo>
                  <a:cubicBezTo>
                    <a:pt x="927994" y="1279845"/>
                    <a:pt x="931923" y="1289096"/>
                    <a:pt x="938275" y="1295792"/>
                  </a:cubicBezTo>
                  <a:lnTo>
                    <a:pt x="947738" y="1299923"/>
                  </a:lnTo>
                  <a:lnTo>
                    <a:pt x="947738" y="1414921"/>
                  </a:lnTo>
                  <a:lnTo>
                    <a:pt x="947737" y="1414921"/>
                  </a:lnTo>
                  <a:cubicBezTo>
                    <a:pt x="947737" y="2066440"/>
                    <a:pt x="947738" y="2717960"/>
                    <a:pt x="947738" y="3369479"/>
                  </a:cubicBezTo>
                  <a:cubicBezTo>
                    <a:pt x="947738" y="3438928"/>
                    <a:pt x="914589" y="3498515"/>
                    <a:pt x="867345" y="3523968"/>
                  </a:cubicBezTo>
                  <a:lnTo>
                    <a:pt x="840411" y="3530894"/>
                  </a:lnTo>
                  <a:lnTo>
                    <a:pt x="836069" y="3544822"/>
                  </a:lnTo>
                  <a:cubicBezTo>
                    <a:pt x="794105" y="3643596"/>
                    <a:pt x="695866" y="3712903"/>
                    <a:pt x="581367" y="3712903"/>
                  </a:cubicBezTo>
                  <a:cubicBezTo>
                    <a:pt x="543202" y="3712903"/>
                    <a:pt x="506842" y="3705202"/>
                    <a:pt x="473771" y="3691276"/>
                  </a:cubicBezTo>
                  <a:lnTo>
                    <a:pt x="467288" y="3687773"/>
                  </a:lnTo>
                  <a:lnTo>
                    <a:pt x="460805" y="3691276"/>
                  </a:lnTo>
                  <a:cubicBezTo>
                    <a:pt x="427734" y="3705202"/>
                    <a:pt x="391375" y="3712903"/>
                    <a:pt x="353208" y="3712903"/>
                  </a:cubicBezTo>
                  <a:cubicBezTo>
                    <a:pt x="238710" y="3712903"/>
                    <a:pt x="140471" y="3643596"/>
                    <a:pt x="98507" y="3544822"/>
                  </a:cubicBezTo>
                  <a:lnTo>
                    <a:pt x="93017" y="3527214"/>
                  </a:lnTo>
                  <a:lnTo>
                    <a:pt x="80394" y="3523968"/>
                  </a:lnTo>
                  <a:cubicBezTo>
                    <a:pt x="33150" y="3498515"/>
                    <a:pt x="1" y="3438928"/>
                    <a:pt x="1" y="3369479"/>
                  </a:cubicBezTo>
                  <a:cubicBezTo>
                    <a:pt x="1" y="2710777"/>
                    <a:pt x="0" y="2052074"/>
                    <a:pt x="0" y="1393372"/>
                  </a:cubicBezTo>
                  <a:lnTo>
                    <a:pt x="1" y="1393372"/>
                  </a:lnTo>
                  <a:lnTo>
                    <a:pt x="1" y="1298966"/>
                  </a:lnTo>
                  <a:lnTo>
                    <a:pt x="7271" y="1295792"/>
                  </a:lnTo>
                  <a:cubicBezTo>
                    <a:pt x="13623" y="1289096"/>
                    <a:pt x="17552" y="1279845"/>
                    <a:pt x="17552" y="1269627"/>
                  </a:cubicBezTo>
                  <a:cubicBezTo>
                    <a:pt x="17552" y="1259410"/>
                    <a:pt x="13623" y="1250159"/>
                    <a:pt x="7271" y="1243463"/>
                  </a:cubicBezTo>
                  <a:lnTo>
                    <a:pt x="1" y="1240289"/>
                  </a:lnTo>
                  <a:lnTo>
                    <a:pt x="1" y="319141"/>
                  </a:lnTo>
                  <a:cubicBezTo>
                    <a:pt x="1" y="261666"/>
                    <a:pt x="33150" y="212352"/>
                    <a:pt x="80394" y="191288"/>
                  </a:cubicBezTo>
                  <a:lnTo>
                    <a:pt x="92044" y="188809"/>
                  </a:lnTo>
                  <a:lnTo>
                    <a:pt x="98507" y="168081"/>
                  </a:lnTo>
                  <a:cubicBezTo>
                    <a:pt x="140471" y="69307"/>
                    <a:pt x="238710" y="0"/>
                    <a:pt x="35320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sp>
          <p:nvSpPr>
            <p:cNvPr id="14" name="任意多边形: 形状 13">
              <a:extLst>
                <a:ext uri="{FF2B5EF4-FFF2-40B4-BE49-F238E27FC236}">
                  <a16:creationId xmlns:a16="http://schemas.microsoft.com/office/drawing/2014/main" id="{814884EB-508E-A5DF-9B43-A619D4C61BD4}"/>
                </a:ext>
              </a:extLst>
            </p:cNvPr>
            <p:cNvSpPr/>
            <p:nvPr/>
          </p:nvSpPr>
          <p:spPr>
            <a:xfrm>
              <a:off x="9755213" y="2190045"/>
              <a:ext cx="1050874" cy="3800569"/>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5563" h="3800569">
                  <a:moveTo>
                    <a:pt x="383383" y="0"/>
                  </a:moveTo>
                  <a:cubicBezTo>
                    <a:pt x="424810" y="0"/>
                    <a:pt x="464275" y="7929"/>
                    <a:pt x="500171" y="22269"/>
                  </a:cubicBezTo>
                  <a:lnTo>
                    <a:pt x="507208" y="25876"/>
                  </a:lnTo>
                  <a:lnTo>
                    <a:pt x="514245" y="22269"/>
                  </a:lnTo>
                  <a:cubicBezTo>
                    <a:pt x="550141" y="7929"/>
                    <a:pt x="589607" y="0"/>
                    <a:pt x="631033" y="0"/>
                  </a:cubicBezTo>
                  <a:cubicBezTo>
                    <a:pt x="755313" y="0"/>
                    <a:pt x="861944" y="71364"/>
                    <a:pt x="907493" y="173069"/>
                  </a:cubicBezTo>
                  <a:lnTo>
                    <a:pt x="913492" y="191322"/>
                  </a:lnTo>
                  <a:lnTo>
                    <a:pt x="941441" y="196965"/>
                  </a:lnTo>
                  <a:cubicBezTo>
                    <a:pt x="992721" y="218654"/>
                    <a:pt x="1028702" y="269431"/>
                    <a:pt x="1028702" y="328612"/>
                  </a:cubicBezTo>
                  <a:lnTo>
                    <a:pt x="1028702" y="1276111"/>
                  </a:lnTo>
                  <a:lnTo>
                    <a:pt x="1018430" y="1280365"/>
                  </a:lnTo>
                  <a:cubicBezTo>
                    <a:pt x="1011536" y="1287260"/>
                    <a:pt x="1007271" y="1296785"/>
                    <a:pt x="1007271" y="1307306"/>
                  </a:cubicBezTo>
                  <a:cubicBezTo>
                    <a:pt x="1007271" y="1317827"/>
                    <a:pt x="1011536" y="1327352"/>
                    <a:pt x="1018430" y="1334247"/>
                  </a:cubicBezTo>
                  <a:lnTo>
                    <a:pt x="1028702" y="1338501"/>
                  </a:lnTo>
                  <a:cubicBezTo>
                    <a:pt x="1030414" y="1690619"/>
                    <a:pt x="1043246" y="3069032"/>
                    <a:pt x="1028702" y="3446953"/>
                  </a:cubicBezTo>
                  <a:cubicBezTo>
                    <a:pt x="1028702" y="3518463"/>
                    <a:pt x="992721" y="3579819"/>
                    <a:pt x="941441" y="3606027"/>
                  </a:cubicBezTo>
                  <a:lnTo>
                    <a:pt x="912206" y="3613159"/>
                  </a:lnTo>
                  <a:lnTo>
                    <a:pt x="907493" y="3627500"/>
                  </a:lnTo>
                  <a:cubicBezTo>
                    <a:pt x="861944" y="3729205"/>
                    <a:pt x="755313" y="3800569"/>
                    <a:pt x="631033" y="3800569"/>
                  </a:cubicBezTo>
                  <a:cubicBezTo>
                    <a:pt x="589607" y="3800569"/>
                    <a:pt x="550141" y="3792640"/>
                    <a:pt x="514245" y="3778300"/>
                  </a:cubicBezTo>
                  <a:lnTo>
                    <a:pt x="507208" y="3774693"/>
                  </a:lnTo>
                  <a:lnTo>
                    <a:pt x="500171" y="3778300"/>
                  </a:lnTo>
                  <a:cubicBezTo>
                    <a:pt x="464275" y="3792640"/>
                    <a:pt x="424810" y="3800569"/>
                    <a:pt x="383383" y="3800569"/>
                  </a:cubicBezTo>
                  <a:cubicBezTo>
                    <a:pt x="259103" y="3800569"/>
                    <a:pt x="152472" y="3729205"/>
                    <a:pt x="106923" y="3627500"/>
                  </a:cubicBezTo>
                  <a:lnTo>
                    <a:pt x="100964" y="3609369"/>
                  </a:lnTo>
                  <a:lnTo>
                    <a:pt x="87263" y="3606027"/>
                  </a:lnTo>
                  <a:cubicBezTo>
                    <a:pt x="35983" y="3579819"/>
                    <a:pt x="2" y="3518463"/>
                    <a:pt x="2" y="3446953"/>
                  </a:cubicBezTo>
                  <a:cubicBezTo>
                    <a:pt x="1" y="2765394"/>
                    <a:pt x="1" y="2083834"/>
                    <a:pt x="0" y="1402275"/>
                  </a:cubicBezTo>
                  <a:lnTo>
                    <a:pt x="2" y="1402275"/>
                  </a:lnTo>
                  <a:lnTo>
                    <a:pt x="2" y="1337515"/>
                  </a:lnTo>
                  <a:lnTo>
                    <a:pt x="7893" y="1334247"/>
                  </a:lnTo>
                  <a:cubicBezTo>
                    <a:pt x="14788" y="1327352"/>
                    <a:pt x="19052" y="1317827"/>
                    <a:pt x="19052" y="1307306"/>
                  </a:cubicBezTo>
                  <a:cubicBezTo>
                    <a:pt x="19052" y="1296785"/>
                    <a:pt x="14788" y="1287260"/>
                    <a:pt x="7893" y="1280365"/>
                  </a:cubicBezTo>
                  <a:lnTo>
                    <a:pt x="2" y="1277097"/>
                  </a:lnTo>
                  <a:lnTo>
                    <a:pt x="2" y="328612"/>
                  </a:lnTo>
                  <a:cubicBezTo>
                    <a:pt x="2" y="269431"/>
                    <a:pt x="35983" y="218654"/>
                    <a:pt x="87263" y="196965"/>
                  </a:cubicBezTo>
                  <a:lnTo>
                    <a:pt x="99908" y="194412"/>
                  </a:lnTo>
                  <a:lnTo>
                    <a:pt x="106923" y="173069"/>
                  </a:lnTo>
                  <a:cubicBezTo>
                    <a:pt x="152472" y="71364"/>
                    <a:pt x="259103" y="0"/>
                    <a:pt x="383383"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15" name="图片 14">
              <a:extLst>
                <a:ext uri="{FF2B5EF4-FFF2-40B4-BE49-F238E27FC236}">
                  <a16:creationId xmlns:a16="http://schemas.microsoft.com/office/drawing/2014/main" id="{010067DD-6606-868A-BC3C-16A79BF11BD8}"/>
                </a:ext>
              </a:extLst>
            </p:cNvPr>
            <p:cNvPicPr>
              <a:picLocks noChangeAspect="1"/>
            </p:cNvPicPr>
            <p:nvPr/>
          </p:nvPicPr>
          <p:blipFill>
            <a:blip r:embed="rId2">
              <a:extLst>
                <a:ext uri="{28A0092B-C50C-407E-A947-70E740481C1C}">
                  <a14:useLocalDpi xmlns:a14="http://schemas.microsoft.com/office/drawing/2010/main" val="0"/>
                </a:ext>
              </a:extLst>
            </a:blip>
            <a:srcRect l="11989" r="21751" b="2947"/>
            <a:stretch>
              <a:fillRect/>
            </a:stretch>
          </p:blipFill>
          <p:spPr>
            <a:xfrm>
              <a:off x="9796296" y="5394208"/>
              <a:ext cx="961749" cy="562099"/>
            </a:xfrm>
            <a:custGeom>
              <a:avLst/>
              <a:gdLst>
                <a:gd name="connsiteX0" fmla="*/ 0 w 947737"/>
                <a:gd name="connsiteY0" fmla="*/ 0 h 562099"/>
                <a:gd name="connsiteX1" fmla="*/ 947737 w 947737"/>
                <a:gd name="connsiteY1" fmla="*/ 0 h 562099"/>
                <a:gd name="connsiteX2" fmla="*/ 947737 w 947737"/>
                <a:gd name="connsiteY2" fmla="*/ 218675 h 562099"/>
                <a:gd name="connsiteX3" fmla="*/ 867344 w 947737"/>
                <a:gd name="connsiteY3" fmla="*/ 373164 h 562099"/>
                <a:gd name="connsiteX4" fmla="*/ 840410 w 947737"/>
                <a:gd name="connsiteY4" fmla="*/ 380090 h 562099"/>
                <a:gd name="connsiteX5" fmla="*/ 836068 w 947737"/>
                <a:gd name="connsiteY5" fmla="*/ 394018 h 562099"/>
                <a:gd name="connsiteX6" fmla="*/ 581366 w 947737"/>
                <a:gd name="connsiteY6" fmla="*/ 562099 h 562099"/>
                <a:gd name="connsiteX7" fmla="*/ 473770 w 947737"/>
                <a:gd name="connsiteY7" fmla="*/ 540472 h 562099"/>
                <a:gd name="connsiteX8" fmla="*/ 467287 w 947737"/>
                <a:gd name="connsiteY8" fmla="*/ 536969 h 562099"/>
                <a:gd name="connsiteX9" fmla="*/ 460804 w 947737"/>
                <a:gd name="connsiteY9" fmla="*/ 540472 h 562099"/>
                <a:gd name="connsiteX10" fmla="*/ 353207 w 947737"/>
                <a:gd name="connsiteY10" fmla="*/ 562099 h 562099"/>
                <a:gd name="connsiteX11" fmla="*/ 98506 w 947737"/>
                <a:gd name="connsiteY11" fmla="*/ 394018 h 562099"/>
                <a:gd name="connsiteX12" fmla="*/ 93016 w 947737"/>
                <a:gd name="connsiteY12" fmla="*/ 376410 h 562099"/>
                <a:gd name="connsiteX13" fmla="*/ 80393 w 947737"/>
                <a:gd name="connsiteY13" fmla="*/ 373164 h 562099"/>
                <a:gd name="connsiteX14" fmla="*/ 0 w 947737"/>
                <a:gd name="connsiteY14" fmla="*/ 218675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7" h="562099">
                  <a:moveTo>
                    <a:pt x="0" y="0"/>
                  </a:moveTo>
                  <a:lnTo>
                    <a:pt x="947737" y="0"/>
                  </a:lnTo>
                  <a:lnTo>
                    <a:pt x="947737" y="218675"/>
                  </a:lnTo>
                  <a:cubicBezTo>
                    <a:pt x="947737" y="288124"/>
                    <a:pt x="914588" y="347711"/>
                    <a:pt x="867344" y="373164"/>
                  </a:cubicBezTo>
                  <a:lnTo>
                    <a:pt x="840410" y="380090"/>
                  </a:lnTo>
                  <a:lnTo>
                    <a:pt x="836068" y="394018"/>
                  </a:lnTo>
                  <a:cubicBezTo>
                    <a:pt x="794104" y="492792"/>
                    <a:pt x="695865" y="562099"/>
                    <a:pt x="581366" y="562099"/>
                  </a:cubicBezTo>
                  <a:cubicBezTo>
                    <a:pt x="543201" y="562099"/>
                    <a:pt x="506841" y="554398"/>
                    <a:pt x="473770" y="540472"/>
                  </a:cubicBezTo>
                  <a:lnTo>
                    <a:pt x="467287" y="536969"/>
                  </a:lnTo>
                  <a:lnTo>
                    <a:pt x="460804" y="540472"/>
                  </a:lnTo>
                  <a:cubicBezTo>
                    <a:pt x="427733" y="554398"/>
                    <a:pt x="391374" y="562099"/>
                    <a:pt x="353207" y="562099"/>
                  </a:cubicBezTo>
                  <a:cubicBezTo>
                    <a:pt x="238709" y="562099"/>
                    <a:pt x="140470" y="492792"/>
                    <a:pt x="98506" y="394018"/>
                  </a:cubicBezTo>
                  <a:lnTo>
                    <a:pt x="93016" y="376410"/>
                  </a:lnTo>
                  <a:lnTo>
                    <a:pt x="80393" y="373164"/>
                  </a:lnTo>
                  <a:cubicBezTo>
                    <a:pt x="33149" y="347711"/>
                    <a:pt x="0" y="288124"/>
                    <a:pt x="0" y="218675"/>
                  </a:cubicBezTo>
                  <a:close/>
                </a:path>
              </a:pathLst>
            </a:custGeom>
          </p:spPr>
        </p:pic>
        <p:sp>
          <p:nvSpPr>
            <p:cNvPr id="16" name="文本框 15">
              <a:extLst>
                <a:ext uri="{FF2B5EF4-FFF2-40B4-BE49-F238E27FC236}">
                  <a16:creationId xmlns:a16="http://schemas.microsoft.com/office/drawing/2014/main" id="{D7B2400B-37DA-D9A3-E47C-F389B2285E61}"/>
                </a:ext>
              </a:extLst>
            </p:cNvPr>
            <p:cNvSpPr txBox="1"/>
            <p:nvPr/>
          </p:nvSpPr>
          <p:spPr>
            <a:xfrm>
              <a:off x="10082479" y="2782430"/>
              <a:ext cx="389380" cy="1969770"/>
            </a:xfrm>
            <a:prstGeom prst="rect">
              <a:avLst/>
            </a:prstGeom>
            <a:noFill/>
          </p:spPr>
          <p:txBody>
            <a:bodyPr vert="horz"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600" normalizeH="0" baseline="0">
                  <a:ln>
                    <a:noFill/>
                  </a:ln>
                  <a:gradFill>
                    <a:gsLst>
                      <a:gs pos="0">
                        <a:schemeClr val="accent2"/>
                      </a:gs>
                      <a:gs pos="100000">
                        <a:schemeClr val="accent2">
                          <a:lumMod val="60000"/>
                          <a:lumOff val="40000"/>
                        </a:schemeClr>
                      </a:gs>
                    </a:gsLst>
                    <a:lin ang="5400000" scaled="1"/>
                  </a:gradFill>
                  <a:effectLst/>
                  <a:uLnTx/>
                  <a:uFillTx/>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茶艺茶道</a:t>
              </a:r>
            </a:p>
          </p:txBody>
        </p:sp>
      </p:grpSp>
      <p:grpSp>
        <p:nvGrpSpPr>
          <p:cNvPr id="17" name="组合 16">
            <a:extLst>
              <a:ext uri="{FF2B5EF4-FFF2-40B4-BE49-F238E27FC236}">
                <a16:creationId xmlns:a16="http://schemas.microsoft.com/office/drawing/2014/main" id="{E4414760-2947-6647-D2DD-8D0D70A10127}"/>
              </a:ext>
            </a:extLst>
          </p:cNvPr>
          <p:cNvGrpSpPr/>
          <p:nvPr/>
        </p:nvGrpSpPr>
        <p:grpSpPr>
          <a:xfrm>
            <a:off x="5077788" y="563936"/>
            <a:ext cx="1962872" cy="1903858"/>
            <a:chOff x="5077788" y="563936"/>
            <a:chExt cx="1962872" cy="1903858"/>
          </a:xfrm>
        </p:grpSpPr>
        <p:sp>
          <p:nvSpPr>
            <p:cNvPr id="18" name="任意多边形: 形状 17">
              <a:extLst>
                <a:ext uri="{FF2B5EF4-FFF2-40B4-BE49-F238E27FC236}">
                  <a16:creationId xmlns:a16="http://schemas.microsoft.com/office/drawing/2014/main" id="{F4EC1563-461E-CCD6-BC53-CB7819C50681}"/>
                </a:ext>
              </a:extLst>
            </p:cNvPr>
            <p:cNvSpPr/>
            <p:nvPr/>
          </p:nvSpPr>
          <p:spPr>
            <a:xfrm>
              <a:off x="5077788" y="563936"/>
              <a:ext cx="872938" cy="1107567"/>
            </a:xfrm>
            <a:custGeom>
              <a:avLst/>
              <a:gdLst/>
              <a:ahLst/>
              <a:cxnLst/>
              <a:rect l="l" t="t" r="r" b="b"/>
              <a:pathLst>
                <a:path w="872938" h="1107567">
                  <a:moveTo>
                    <a:pt x="651425" y="0"/>
                  </a:moveTo>
                  <a:cubicBezTo>
                    <a:pt x="669884" y="971"/>
                    <a:pt x="687858" y="7286"/>
                    <a:pt x="705346" y="18945"/>
                  </a:cubicBezTo>
                  <a:lnTo>
                    <a:pt x="715547" y="23317"/>
                  </a:lnTo>
                  <a:cubicBezTo>
                    <a:pt x="726234" y="25260"/>
                    <a:pt x="734006" y="29632"/>
                    <a:pt x="738864" y="36433"/>
                  </a:cubicBezTo>
                  <a:cubicBezTo>
                    <a:pt x="741779" y="40319"/>
                    <a:pt x="744936" y="45177"/>
                    <a:pt x="748337" y="51006"/>
                  </a:cubicBezTo>
                  <a:cubicBezTo>
                    <a:pt x="751737" y="56836"/>
                    <a:pt x="754895" y="61693"/>
                    <a:pt x="757809" y="65579"/>
                  </a:cubicBezTo>
                  <a:cubicBezTo>
                    <a:pt x="760724" y="68494"/>
                    <a:pt x="764124" y="70923"/>
                    <a:pt x="768011" y="72866"/>
                  </a:cubicBezTo>
                  <a:cubicBezTo>
                    <a:pt x="771897" y="74809"/>
                    <a:pt x="775783" y="77724"/>
                    <a:pt x="779669" y="81610"/>
                  </a:cubicBezTo>
                  <a:cubicBezTo>
                    <a:pt x="782584" y="81610"/>
                    <a:pt x="784041" y="83553"/>
                    <a:pt x="784041" y="87439"/>
                  </a:cubicBezTo>
                  <a:cubicBezTo>
                    <a:pt x="787927" y="99098"/>
                    <a:pt x="793757" y="107842"/>
                    <a:pt x="801529" y="113671"/>
                  </a:cubicBezTo>
                  <a:cubicBezTo>
                    <a:pt x="803472" y="114643"/>
                    <a:pt x="807844" y="118529"/>
                    <a:pt x="814645" y="125330"/>
                  </a:cubicBezTo>
                  <a:lnTo>
                    <a:pt x="820474" y="132616"/>
                  </a:lnTo>
                  <a:cubicBezTo>
                    <a:pt x="825332" y="139417"/>
                    <a:pt x="829218" y="146218"/>
                    <a:pt x="832133" y="153019"/>
                  </a:cubicBezTo>
                  <a:cubicBezTo>
                    <a:pt x="832133" y="154962"/>
                    <a:pt x="835048" y="159820"/>
                    <a:pt x="840877" y="167592"/>
                  </a:cubicBezTo>
                  <a:lnTo>
                    <a:pt x="849621" y="179251"/>
                  </a:lnTo>
                  <a:lnTo>
                    <a:pt x="849621" y="183623"/>
                  </a:lnTo>
                  <a:cubicBezTo>
                    <a:pt x="848649" y="184594"/>
                    <a:pt x="848164" y="186537"/>
                    <a:pt x="848164" y="189452"/>
                  </a:cubicBezTo>
                  <a:cubicBezTo>
                    <a:pt x="848164" y="192367"/>
                    <a:pt x="849378" y="195767"/>
                    <a:pt x="851807" y="199653"/>
                  </a:cubicBezTo>
                  <a:cubicBezTo>
                    <a:pt x="854236" y="203540"/>
                    <a:pt x="854964" y="207426"/>
                    <a:pt x="853993" y="211312"/>
                  </a:cubicBezTo>
                  <a:lnTo>
                    <a:pt x="853993" y="225885"/>
                  </a:lnTo>
                  <a:cubicBezTo>
                    <a:pt x="854964" y="226857"/>
                    <a:pt x="855207" y="228314"/>
                    <a:pt x="854722" y="230257"/>
                  </a:cubicBezTo>
                  <a:cubicBezTo>
                    <a:pt x="854236" y="232200"/>
                    <a:pt x="853993" y="233658"/>
                    <a:pt x="853993" y="234629"/>
                  </a:cubicBezTo>
                  <a:lnTo>
                    <a:pt x="853993" y="243373"/>
                  </a:lnTo>
                  <a:cubicBezTo>
                    <a:pt x="854964" y="244345"/>
                    <a:pt x="855450" y="245802"/>
                    <a:pt x="855450" y="247745"/>
                  </a:cubicBezTo>
                  <a:cubicBezTo>
                    <a:pt x="857393" y="259404"/>
                    <a:pt x="858365" y="268148"/>
                    <a:pt x="858365" y="273977"/>
                  </a:cubicBezTo>
                  <a:lnTo>
                    <a:pt x="858365" y="317697"/>
                  </a:lnTo>
                  <a:lnTo>
                    <a:pt x="859822" y="359959"/>
                  </a:lnTo>
                  <a:lnTo>
                    <a:pt x="862737" y="389106"/>
                  </a:lnTo>
                  <a:lnTo>
                    <a:pt x="862737" y="418252"/>
                  </a:lnTo>
                  <a:lnTo>
                    <a:pt x="865651" y="445941"/>
                  </a:lnTo>
                  <a:lnTo>
                    <a:pt x="865651" y="456143"/>
                  </a:lnTo>
                  <a:lnTo>
                    <a:pt x="867109" y="475088"/>
                  </a:lnTo>
                  <a:cubicBezTo>
                    <a:pt x="866137" y="479946"/>
                    <a:pt x="866137" y="485289"/>
                    <a:pt x="867109" y="491118"/>
                  </a:cubicBezTo>
                  <a:cubicBezTo>
                    <a:pt x="867109" y="501806"/>
                    <a:pt x="867595" y="509578"/>
                    <a:pt x="868566" y="514436"/>
                  </a:cubicBezTo>
                  <a:lnTo>
                    <a:pt x="868566" y="515893"/>
                  </a:lnTo>
                  <a:cubicBezTo>
                    <a:pt x="870509" y="523665"/>
                    <a:pt x="870509" y="530466"/>
                    <a:pt x="868566" y="536296"/>
                  </a:cubicBezTo>
                  <a:lnTo>
                    <a:pt x="868566" y="552326"/>
                  </a:lnTo>
                  <a:lnTo>
                    <a:pt x="870023" y="571271"/>
                  </a:lnTo>
                  <a:cubicBezTo>
                    <a:pt x="870023" y="579044"/>
                    <a:pt x="868566" y="585844"/>
                    <a:pt x="865651" y="591674"/>
                  </a:cubicBezTo>
                  <a:cubicBezTo>
                    <a:pt x="869538" y="592645"/>
                    <a:pt x="871481" y="594103"/>
                    <a:pt x="871481" y="596046"/>
                  </a:cubicBezTo>
                  <a:cubicBezTo>
                    <a:pt x="871481" y="599932"/>
                    <a:pt x="870995" y="603332"/>
                    <a:pt x="870023" y="606247"/>
                  </a:cubicBezTo>
                  <a:cubicBezTo>
                    <a:pt x="871966" y="610133"/>
                    <a:pt x="871966" y="614505"/>
                    <a:pt x="870023" y="619363"/>
                  </a:cubicBezTo>
                  <a:cubicBezTo>
                    <a:pt x="869052" y="620335"/>
                    <a:pt x="868566" y="621792"/>
                    <a:pt x="868566" y="623735"/>
                  </a:cubicBezTo>
                  <a:cubicBezTo>
                    <a:pt x="868566" y="625678"/>
                    <a:pt x="868080" y="627135"/>
                    <a:pt x="867109" y="628107"/>
                  </a:cubicBezTo>
                  <a:cubicBezTo>
                    <a:pt x="869052" y="628107"/>
                    <a:pt x="870509" y="628593"/>
                    <a:pt x="871481" y="629564"/>
                  </a:cubicBezTo>
                  <a:lnTo>
                    <a:pt x="870023" y="636851"/>
                  </a:lnTo>
                  <a:lnTo>
                    <a:pt x="870023" y="641223"/>
                  </a:lnTo>
                  <a:lnTo>
                    <a:pt x="870023" y="645595"/>
                  </a:lnTo>
                  <a:cubicBezTo>
                    <a:pt x="870023" y="649481"/>
                    <a:pt x="869052" y="654339"/>
                    <a:pt x="867109" y="660168"/>
                  </a:cubicBezTo>
                  <a:lnTo>
                    <a:pt x="867109" y="664540"/>
                  </a:lnTo>
                  <a:cubicBezTo>
                    <a:pt x="868080" y="666483"/>
                    <a:pt x="868566" y="668426"/>
                    <a:pt x="868566" y="670369"/>
                  </a:cubicBezTo>
                  <a:cubicBezTo>
                    <a:pt x="868566" y="672312"/>
                    <a:pt x="869052" y="674256"/>
                    <a:pt x="870023" y="676199"/>
                  </a:cubicBezTo>
                  <a:cubicBezTo>
                    <a:pt x="869052" y="681056"/>
                    <a:pt x="869538" y="684457"/>
                    <a:pt x="871481" y="686400"/>
                  </a:cubicBezTo>
                  <a:cubicBezTo>
                    <a:pt x="869538" y="692229"/>
                    <a:pt x="868566" y="697087"/>
                    <a:pt x="868566" y="700973"/>
                  </a:cubicBezTo>
                  <a:lnTo>
                    <a:pt x="872938" y="698058"/>
                  </a:lnTo>
                  <a:cubicBezTo>
                    <a:pt x="872938" y="700973"/>
                    <a:pt x="872452" y="702916"/>
                    <a:pt x="871481" y="703888"/>
                  </a:cubicBezTo>
                  <a:cubicBezTo>
                    <a:pt x="871481" y="705831"/>
                    <a:pt x="870995" y="707774"/>
                    <a:pt x="870023" y="709717"/>
                  </a:cubicBezTo>
                  <a:cubicBezTo>
                    <a:pt x="869052" y="711660"/>
                    <a:pt x="868566" y="713118"/>
                    <a:pt x="868566" y="714089"/>
                  </a:cubicBezTo>
                  <a:cubicBezTo>
                    <a:pt x="866623" y="717975"/>
                    <a:pt x="866623" y="721376"/>
                    <a:pt x="868566" y="724290"/>
                  </a:cubicBezTo>
                  <a:lnTo>
                    <a:pt x="868566" y="728662"/>
                  </a:lnTo>
                  <a:cubicBezTo>
                    <a:pt x="867595" y="734492"/>
                    <a:pt x="868080" y="738378"/>
                    <a:pt x="870023" y="740321"/>
                  </a:cubicBezTo>
                  <a:cubicBezTo>
                    <a:pt x="869052" y="742264"/>
                    <a:pt x="868566" y="744693"/>
                    <a:pt x="868566" y="747608"/>
                  </a:cubicBezTo>
                  <a:lnTo>
                    <a:pt x="868566" y="751979"/>
                  </a:lnTo>
                  <a:cubicBezTo>
                    <a:pt x="869538" y="754894"/>
                    <a:pt x="870023" y="759752"/>
                    <a:pt x="870023" y="766553"/>
                  </a:cubicBezTo>
                  <a:cubicBezTo>
                    <a:pt x="868080" y="769467"/>
                    <a:pt x="868080" y="771896"/>
                    <a:pt x="870023" y="773839"/>
                  </a:cubicBezTo>
                  <a:lnTo>
                    <a:pt x="870023" y="779669"/>
                  </a:lnTo>
                  <a:cubicBezTo>
                    <a:pt x="870023" y="780640"/>
                    <a:pt x="869780" y="782826"/>
                    <a:pt x="869295" y="786227"/>
                  </a:cubicBezTo>
                  <a:cubicBezTo>
                    <a:pt x="868809" y="789627"/>
                    <a:pt x="869052" y="792785"/>
                    <a:pt x="870023" y="795699"/>
                  </a:cubicBezTo>
                  <a:lnTo>
                    <a:pt x="868566" y="800071"/>
                  </a:lnTo>
                  <a:cubicBezTo>
                    <a:pt x="868566" y="801043"/>
                    <a:pt x="868323" y="802500"/>
                    <a:pt x="867837" y="804443"/>
                  </a:cubicBezTo>
                  <a:cubicBezTo>
                    <a:pt x="867352" y="806386"/>
                    <a:pt x="867595" y="808815"/>
                    <a:pt x="868566" y="811730"/>
                  </a:cubicBezTo>
                  <a:cubicBezTo>
                    <a:pt x="869538" y="811730"/>
                    <a:pt x="869780" y="812458"/>
                    <a:pt x="869295" y="813916"/>
                  </a:cubicBezTo>
                  <a:cubicBezTo>
                    <a:pt x="868809" y="815373"/>
                    <a:pt x="868566" y="816588"/>
                    <a:pt x="868566" y="817559"/>
                  </a:cubicBezTo>
                  <a:cubicBezTo>
                    <a:pt x="868566" y="819502"/>
                    <a:pt x="868323" y="821445"/>
                    <a:pt x="867837" y="823388"/>
                  </a:cubicBezTo>
                  <a:cubicBezTo>
                    <a:pt x="867352" y="825332"/>
                    <a:pt x="867595" y="827760"/>
                    <a:pt x="868566" y="830675"/>
                  </a:cubicBezTo>
                  <a:cubicBezTo>
                    <a:pt x="868566" y="830675"/>
                    <a:pt x="868566" y="831647"/>
                    <a:pt x="868566" y="833590"/>
                  </a:cubicBezTo>
                  <a:lnTo>
                    <a:pt x="868566" y="839419"/>
                  </a:lnTo>
                  <a:cubicBezTo>
                    <a:pt x="869538" y="841362"/>
                    <a:pt x="870023" y="844277"/>
                    <a:pt x="870023" y="848163"/>
                  </a:cubicBezTo>
                  <a:cubicBezTo>
                    <a:pt x="870023" y="853021"/>
                    <a:pt x="869538" y="856907"/>
                    <a:pt x="868566" y="859822"/>
                  </a:cubicBezTo>
                  <a:lnTo>
                    <a:pt x="871481" y="867108"/>
                  </a:lnTo>
                  <a:cubicBezTo>
                    <a:pt x="869538" y="871966"/>
                    <a:pt x="869052" y="876824"/>
                    <a:pt x="870023" y="881681"/>
                  </a:cubicBezTo>
                  <a:lnTo>
                    <a:pt x="868566" y="891883"/>
                  </a:lnTo>
                  <a:lnTo>
                    <a:pt x="868566" y="893340"/>
                  </a:lnTo>
                  <a:cubicBezTo>
                    <a:pt x="869538" y="895283"/>
                    <a:pt x="870023" y="897712"/>
                    <a:pt x="870023" y="900627"/>
                  </a:cubicBezTo>
                  <a:lnTo>
                    <a:pt x="868566" y="915200"/>
                  </a:lnTo>
                  <a:lnTo>
                    <a:pt x="868566" y="921029"/>
                  </a:lnTo>
                  <a:lnTo>
                    <a:pt x="870023" y="935602"/>
                  </a:lnTo>
                  <a:lnTo>
                    <a:pt x="870023" y="993896"/>
                  </a:lnTo>
                  <a:cubicBezTo>
                    <a:pt x="870023" y="998753"/>
                    <a:pt x="870509" y="1001668"/>
                    <a:pt x="871481" y="1002639"/>
                  </a:cubicBezTo>
                  <a:cubicBezTo>
                    <a:pt x="870509" y="1003611"/>
                    <a:pt x="870023" y="1005554"/>
                    <a:pt x="870023" y="1008469"/>
                  </a:cubicBezTo>
                  <a:cubicBezTo>
                    <a:pt x="870995" y="1011383"/>
                    <a:pt x="871481" y="1015270"/>
                    <a:pt x="871481" y="1020127"/>
                  </a:cubicBezTo>
                  <a:lnTo>
                    <a:pt x="871481" y="1034701"/>
                  </a:lnTo>
                  <a:lnTo>
                    <a:pt x="865651" y="1056560"/>
                  </a:lnTo>
                  <a:lnTo>
                    <a:pt x="865651" y="1058018"/>
                  </a:lnTo>
                  <a:cubicBezTo>
                    <a:pt x="865651" y="1060932"/>
                    <a:pt x="864680" y="1065304"/>
                    <a:pt x="862737" y="1071134"/>
                  </a:cubicBezTo>
                  <a:cubicBezTo>
                    <a:pt x="860794" y="1076963"/>
                    <a:pt x="860794" y="1080849"/>
                    <a:pt x="862737" y="1082792"/>
                  </a:cubicBezTo>
                  <a:lnTo>
                    <a:pt x="862737" y="1085707"/>
                  </a:lnTo>
                  <a:cubicBezTo>
                    <a:pt x="858851" y="1075992"/>
                    <a:pt x="854479" y="1071134"/>
                    <a:pt x="849621" y="1071134"/>
                  </a:cubicBezTo>
                  <a:cubicBezTo>
                    <a:pt x="844763" y="1071134"/>
                    <a:pt x="840391" y="1075506"/>
                    <a:pt x="836505" y="1084250"/>
                  </a:cubicBezTo>
                  <a:cubicBezTo>
                    <a:pt x="836505" y="1085221"/>
                    <a:pt x="835776" y="1086436"/>
                    <a:pt x="834319" y="1087893"/>
                  </a:cubicBezTo>
                  <a:cubicBezTo>
                    <a:pt x="832862" y="1089350"/>
                    <a:pt x="831647" y="1091051"/>
                    <a:pt x="830676" y="1092994"/>
                  </a:cubicBezTo>
                  <a:cubicBezTo>
                    <a:pt x="825818" y="1097851"/>
                    <a:pt x="819989" y="1100280"/>
                    <a:pt x="813188" y="1100280"/>
                  </a:cubicBezTo>
                  <a:cubicBezTo>
                    <a:pt x="789871" y="1102223"/>
                    <a:pt x="773840" y="1104166"/>
                    <a:pt x="765096" y="1106109"/>
                  </a:cubicBezTo>
                  <a:lnTo>
                    <a:pt x="756352" y="1107567"/>
                  </a:lnTo>
                  <a:cubicBezTo>
                    <a:pt x="748580" y="1107567"/>
                    <a:pt x="739836" y="1103681"/>
                    <a:pt x="730120" y="1095908"/>
                  </a:cubicBezTo>
                  <a:lnTo>
                    <a:pt x="715547" y="1084250"/>
                  </a:lnTo>
                  <a:lnTo>
                    <a:pt x="690772" y="1059475"/>
                  </a:lnTo>
                  <a:cubicBezTo>
                    <a:pt x="690772" y="1059475"/>
                    <a:pt x="683972" y="1052674"/>
                    <a:pt x="670370" y="1039073"/>
                  </a:cubicBezTo>
                  <a:cubicBezTo>
                    <a:pt x="664541" y="1031300"/>
                    <a:pt x="659683" y="1025471"/>
                    <a:pt x="655797" y="1021585"/>
                  </a:cubicBezTo>
                  <a:cubicBezTo>
                    <a:pt x="644138" y="1009926"/>
                    <a:pt x="635880" y="998753"/>
                    <a:pt x="631022" y="988066"/>
                  </a:cubicBezTo>
                  <a:lnTo>
                    <a:pt x="631022" y="986609"/>
                  </a:lnTo>
                  <a:cubicBezTo>
                    <a:pt x="625193" y="982723"/>
                    <a:pt x="622035" y="978108"/>
                    <a:pt x="621549" y="972764"/>
                  </a:cubicBezTo>
                  <a:cubicBezTo>
                    <a:pt x="621064" y="967421"/>
                    <a:pt x="620335" y="963292"/>
                    <a:pt x="619364" y="960377"/>
                  </a:cubicBezTo>
                  <a:cubicBezTo>
                    <a:pt x="617420" y="957462"/>
                    <a:pt x="615720" y="954791"/>
                    <a:pt x="614263" y="952362"/>
                  </a:cubicBezTo>
                  <a:cubicBezTo>
                    <a:pt x="612806" y="949933"/>
                    <a:pt x="611105" y="947261"/>
                    <a:pt x="609162" y="944346"/>
                  </a:cubicBezTo>
                  <a:cubicBezTo>
                    <a:pt x="607219" y="940460"/>
                    <a:pt x="601390" y="935602"/>
                    <a:pt x="591674" y="929773"/>
                  </a:cubicBezTo>
                  <a:lnTo>
                    <a:pt x="590217" y="928316"/>
                  </a:lnTo>
                  <a:lnTo>
                    <a:pt x="587302" y="928316"/>
                  </a:lnTo>
                  <a:cubicBezTo>
                    <a:pt x="581473" y="928316"/>
                    <a:pt x="576130" y="926858"/>
                    <a:pt x="571272" y="923944"/>
                  </a:cubicBezTo>
                  <a:cubicBezTo>
                    <a:pt x="566414" y="921029"/>
                    <a:pt x="562042" y="917629"/>
                    <a:pt x="558156" y="913743"/>
                  </a:cubicBezTo>
                  <a:cubicBezTo>
                    <a:pt x="548440" y="906942"/>
                    <a:pt x="538239" y="904027"/>
                    <a:pt x="527552" y="904999"/>
                  </a:cubicBezTo>
                  <a:cubicBezTo>
                    <a:pt x="524637" y="904027"/>
                    <a:pt x="521723" y="903784"/>
                    <a:pt x="518808" y="904270"/>
                  </a:cubicBezTo>
                  <a:cubicBezTo>
                    <a:pt x="515893" y="904756"/>
                    <a:pt x="513465" y="904999"/>
                    <a:pt x="511521" y="904999"/>
                  </a:cubicBezTo>
                  <a:cubicBezTo>
                    <a:pt x="504721" y="901113"/>
                    <a:pt x="499863" y="900141"/>
                    <a:pt x="496948" y="902084"/>
                  </a:cubicBezTo>
                  <a:cubicBezTo>
                    <a:pt x="495005" y="902084"/>
                    <a:pt x="493062" y="900141"/>
                    <a:pt x="491119" y="896255"/>
                  </a:cubicBezTo>
                  <a:lnTo>
                    <a:pt x="499863" y="893340"/>
                  </a:lnTo>
                  <a:cubicBezTo>
                    <a:pt x="499863" y="893340"/>
                    <a:pt x="499620" y="893097"/>
                    <a:pt x="499134" y="892611"/>
                  </a:cubicBezTo>
                  <a:cubicBezTo>
                    <a:pt x="498648" y="892126"/>
                    <a:pt x="498406" y="891883"/>
                    <a:pt x="498406" y="891883"/>
                  </a:cubicBezTo>
                  <a:lnTo>
                    <a:pt x="478003" y="899169"/>
                  </a:lnTo>
                  <a:lnTo>
                    <a:pt x="473631" y="900627"/>
                  </a:lnTo>
                  <a:lnTo>
                    <a:pt x="464887" y="899169"/>
                  </a:lnTo>
                  <a:cubicBezTo>
                    <a:pt x="459058" y="899169"/>
                    <a:pt x="453957" y="899655"/>
                    <a:pt x="449585" y="900627"/>
                  </a:cubicBezTo>
                  <a:cubicBezTo>
                    <a:pt x="445213" y="901598"/>
                    <a:pt x="441570" y="902570"/>
                    <a:pt x="438655" y="903541"/>
                  </a:cubicBezTo>
                  <a:cubicBezTo>
                    <a:pt x="433797" y="903541"/>
                    <a:pt x="430397" y="904027"/>
                    <a:pt x="428454" y="904999"/>
                  </a:cubicBezTo>
                  <a:cubicBezTo>
                    <a:pt x="416795" y="906942"/>
                    <a:pt x="408051" y="908885"/>
                    <a:pt x="402222" y="910828"/>
                  </a:cubicBezTo>
                  <a:lnTo>
                    <a:pt x="370161" y="921029"/>
                  </a:lnTo>
                  <a:cubicBezTo>
                    <a:pt x="368218" y="922001"/>
                    <a:pt x="366032" y="923215"/>
                    <a:pt x="363603" y="924673"/>
                  </a:cubicBezTo>
                  <a:cubicBezTo>
                    <a:pt x="361174" y="926130"/>
                    <a:pt x="358502" y="927344"/>
                    <a:pt x="355588" y="928316"/>
                  </a:cubicBezTo>
                  <a:cubicBezTo>
                    <a:pt x="353645" y="930259"/>
                    <a:pt x="351701" y="931230"/>
                    <a:pt x="349758" y="931230"/>
                  </a:cubicBezTo>
                  <a:cubicBezTo>
                    <a:pt x="341986" y="931230"/>
                    <a:pt x="335185" y="934631"/>
                    <a:pt x="329356" y="941432"/>
                  </a:cubicBezTo>
                  <a:cubicBezTo>
                    <a:pt x="328384" y="942403"/>
                    <a:pt x="326927" y="942889"/>
                    <a:pt x="324984" y="942889"/>
                  </a:cubicBezTo>
                  <a:cubicBezTo>
                    <a:pt x="323041" y="942889"/>
                    <a:pt x="321583" y="943375"/>
                    <a:pt x="320612" y="944346"/>
                  </a:cubicBezTo>
                  <a:cubicBezTo>
                    <a:pt x="312839" y="947261"/>
                    <a:pt x="305553" y="950419"/>
                    <a:pt x="298752" y="953819"/>
                  </a:cubicBezTo>
                  <a:cubicBezTo>
                    <a:pt x="291951" y="957219"/>
                    <a:pt x="285150" y="959891"/>
                    <a:pt x="278349" y="961834"/>
                  </a:cubicBezTo>
                  <a:lnTo>
                    <a:pt x="275435" y="963292"/>
                  </a:lnTo>
                  <a:lnTo>
                    <a:pt x="275435" y="966206"/>
                  </a:lnTo>
                  <a:lnTo>
                    <a:pt x="275435" y="974950"/>
                  </a:lnTo>
                  <a:cubicBezTo>
                    <a:pt x="275435" y="979808"/>
                    <a:pt x="276892" y="983208"/>
                    <a:pt x="279807" y="985152"/>
                  </a:cubicBezTo>
                  <a:cubicBezTo>
                    <a:pt x="273006" y="983208"/>
                    <a:pt x="269605" y="985152"/>
                    <a:pt x="269605" y="990981"/>
                  </a:cubicBezTo>
                  <a:cubicBezTo>
                    <a:pt x="269605" y="990981"/>
                    <a:pt x="268634" y="991952"/>
                    <a:pt x="266691" y="993896"/>
                  </a:cubicBezTo>
                  <a:cubicBezTo>
                    <a:pt x="262805" y="1002639"/>
                    <a:pt x="258918" y="1007011"/>
                    <a:pt x="255032" y="1007011"/>
                  </a:cubicBezTo>
                  <a:cubicBezTo>
                    <a:pt x="253089" y="1007011"/>
                    <a:pt x="248717" y="1004583"/>
                    <a:pt x="241916" y="999725"/>
                  </a:cubicBezTo>
                  <a:cubicBezTo>
                    <a:pt x="241916" y="997782"/>
                    <a:pt x="241431" y="996324"/>
                    <a:pt x="240459" y="995353"/>
                  </a:cubicBezTo>
                  <a:cubicBezTo>
                    <a:pt x="235601" y="990495"/>
                    <a:pt x="230258" y="990009"/>
                    <a:pt x="224428" y="993896"/>
                  </a:cubicBezTo>
                  <a:cubicBezTo>
                    <a:pt x="219571" y="996810"/>
                    <a:pt x="215927" y="998025"/>
                    <a:pt x="213498" y="997539"/>
                  </a:cubicBezTo>
                  <a:cubicBezTo>
                    <a:pt x="211070" y="997053"/>
                    <a:pt x="208398" y="994867"/>
                    <a:pt x="205483" y="990981"/>
                  </a:cubicBezTo>
                  <a:lnTo>
                    <a:pt x="187995" y="964749"/>
                  </a:lnTo>
                  <a:cubicBezTo>
                    <a:pt x="187995" y="962806"/>
                    <a:pt x="187267" y="961106"/>
                    <a:pt x="185809" y="959648"/>
                  </a:cubicBezTo>
                  <a:cubicBezTo>
                    <a:pt x="184352" y="958191"/>
                    <a:pt x="182652" y="957462"/>
                    <a:pt x="180709" y="957462"/>
                  </a:cubicBezTo>
                  <a:cubicBezTo>
                    <a:pt x="173908" y="956491"/>
                    <a:pt x="167836" y="953819"/>
                    <a:pt x="162492" y="949447"/>
                  </a:cubicBezTo>
                  <a:cubicBezTo>
                    <a:pt x="157149" y="945075"/>
                    <a:pt x="153991" y="942403"/>
                    <a:pt x="153020" y="941432"/>
                  </a:cubicBezTo>
                  <a:cubicBezTo>
                    <a:pt x="148162" y="934631"/>
                    <a:pt x="143304" y="930745"/>
                    <a:pt x="138446" y="929773"/>
                  </a:cubicBezTo>
                  <a:cubicBezTo>
                    <a:pt x="125816" y="925887"/>
                    <a:pt x="118044" y="918600"/>
                    <a:pt x="115129" y="907913"/>
                  </a:cubicBezTo>
                  <a:cubicBezTo>
                    <a:pt x="112214" y="897226"/>
                    <a:pt x="105899" y="889454"/>
                    <a:pt x="96184" y="884596"/>
                  </a:cubicBezTo>
                  <a:cubicBezTo>
                    <a:pt x="87440" y="877795"/>
                    <a:pt x="82582" y="871480"/>
                    <a:pt x="81611" y="865651"/>
                  </a:cubicBezTo>
                  <a:cubicBezTo>
                    <a:pt x="77724" y="853021"/>
                    <a:pt x="72867" y="844763"/>
                    <a:pt x="67037" y="840876"/>
                  </a:cubicBezTo>
                  <a:cubicBezTo>
                    <a:pt x="57322" y="835047"/>
                    <a:pt x="53436" y="822903"/>
                    <a:pt x="55379" y="804443"/>
                  </a:cubicBezTo>
                  <a:lnTo>
                    <a:pt x="58293" y="765095"/>
                  </a:lnTo>
                  <a:cubicBezTo>
                    <a:pt x="58293" y="756351"/>
                    <a:pt x="58779" y="748336"/>
                    <a:pt x="59751" y="741050"/>
                  </a:cubicBezTo>
                  <a:cubicBezTo>
                    <a:pt x="60722" y="733763"/>
                    <a:pt x="61694" y="727691"/>
                    <a:pt x="62665" y="722833"/>
                  </a:cubicBezTo>
                  <a:lnTo>
                    <a:pt x="65580" y="696601"/>
                  </a:lnTo>
                  <a:cubicBezTo>
                    <a:pt x="67523" y="686886"/>
                    <a:pt x="68495" y="679113"/>
                    <a:pt x="68495" y="673284"/>
                  </a:cubicBezTo>
                  <a:lnTo>
                    <a:pt x="71409" y="655796"/>
                  </a:lnTo>
                  <a:lnTo>
                    <a:pt x="74324" y="631022"/>
                  </a:lnTo>
                  <a:lnTo>
                    <a:pt x="78696" y="590216"/>
                  </a:lnTo>
                  <a:lnTo>
                    <a:pt x="81611" y="555241"/>
                  </a:lnTo>
                  <a:cubicBezTo>
                    <a:pt x="83554" y="543582"/>
                    <a:pt x="84525" y="533381"/>
                    <a:pt x="84525" y="524637"/>
                  </a:cubicBezTo>
                  <a:cubicBezTo>
                    <a:pt x="85497" y="520751"/>
                    <a:pt x="85497" y="516864"/>
                    <a:pt x="84525" y="512978"/>
                  </a:cubicBezTo>
                  <a:cubicBezTo>
                    <a:pt x="81611" y="517836"/>
                    <a:pt x="79425" y="524151"/>
                    <a:pt x="77967" y="531924"/>
                  </a:cubicBezTo>
                  <a:cubicBezTo>
                    <a:pt x="76510" y="539696"/>
                    <a:pt x="75296" y="545039"/>
                    <a:pt x="74324" y="547954"/>
                  </a:cubicBezTo>
                  <a:lnTo>
                    <a:pt x="67037" y="580015"/>
                  </a:lnTo>
                  <a:cubicBezTo>
                    <a:pt x="66066" y="579044"/>
                    <a:pt x="65580" y="577586"/>
                    <a:pt x="65580" y="575643"/>
                  </a:cubicBezTo>
                  <a:cubicBezTo>
                    <a:pt x="68495" y="560098"/>
                    <a:pt x="71895" y="539210"/>
                    <a:pt x="75781" y="512978"/>
                  </a:cubicBezTo>
                  <a:cubicBezTo>
                    <a:pt x="77724" y="493547"/>
                    <a:pt x="79667" y="479946"/>
                    <a:pt x="81611" y="472173"/>
                  </a:cubicBezTo>
                  <a:cubicBezTo>
                    <a:pt x="83554" y="463429"/>
                    <a:pt x="84768" y="456143"/>
                    <a:pt x="85254" y="450313"/>
                  </a:cubicBezTo>
                  <a:cubicBezTo>
                    <a:pt x="85740" y="444484"/>
                    <a:pt x="85983" y="439626"/>
                    <a:pt x="85983" y="435740"/>
                  </a:cubicBezTo>
                  <a:cubicBezTo>
                    <a:pt x="85011" y="426996"/>
                    <a:pt x="84525" y="414852"/>
                    <a:pt x="84525" y="399307"/>
                  </a:cubicBezTo>
                  <a:lnTo>
                    <a:pt x="81611" y="345386"/>
                  </a:lnTo>
                  <a:lnTo>
                    <a:pt x="78696" y="322069"/>
                  </a:lnTo>
                  <a:cubicBezTo>
                    <a:pt x="78696" y="319154"/>
                    <a:pt x="78210" y="314782"/>
                    <a:pt x="77239" y="308953"/>
                  </a:cubicBezTo>
                  <a:cubicBezTo>
                    <a:pt x="76267" y="303123"/>
                    <a:pt x="75296" y="298751"/>
                    <a:pt x="74324" y="295837"/>
                  </a:cubicBezTo>
                  <a:cubicBezTo>
                    <a:pt x="72381" y="291951"/>
                    <a:pt x="69709" y="285878"/>
                    <a:pt x="66309" y="277620"/>
                  </a:cubicBezTo>
                  <a:cubicBezTo>
                    <a:pt x="62908" y="269362"/>
                    <a:pt x="59751" y="263290"/>
                    <a:pt x="56836" y="259404"/>
                  </a:cubicBezTo>
                  <a:cubicBezTo>
                    <a:pt x="54893" y="256489"/>
                    <a:pt x="51735" y="251631"/>
                    <a:pt x="47363" y="244830"/>
                  </a:cubicBezTo>
                  <a:cubicBezTo>
                    <a:pt x="42991" y="238030"/>
                    <a:pt x="38377" y="232686"/>
                    <a:pt x="33519" y="228800"/>
                  </a:cubicBezTo>
                  <a:cubicBezTo>
                    <a:pt x="30604" y="222971"/>
                    <a:pt x="28175" y="219084"/>
                    <a:pt x="26232" y="217141"/>
                  </a:cubicBezTo>
                  <a:lnTo>
                    <a:pt x="16031" y="208397"/>
                  </a:lnTo>
                  <a:cubicBezTo>
                    <a:pt x="16031" y="207426"/>
                    <a:pt x="15545" y="206697"/>
                    <a:pt x="14574" y="206211"/>
                  </a:cubicBezTo>
                  <a:cubicBezTo>
                    <a:pt x="13602" y="205726"/>
                    <a:pt x="13602" y="205483"/>
                    <a:pt x="14574" y="205483"/>
                  </a:cubicBezTo>
                  <a:lnTo>
                    <a:pt x="14574" y="202568"/>
                  </a:lnTo>
                  <a:cubicBezTo>
                    <a:pt x="14574" y="200625"/>
                    <a:pt x="13845" y="198439"/>
                    <a:pt x="12388" y="196010"/>
                  </a:cubicBezTo>
                  <a:cubicBezTo>
                    <a:pt x="10930" y="193581"/>
                    <a:pt x="9716" y="191395"/>
                    <a:pt x="8744" y="189452"/>
                  </a:cubicBezTo>
                  <a:cubicBezTo>
                    <a:pt x="7773" y="188480"/>
                    <a:pt x="6558" y="187752"/>
                    <a:pt x="5101" y="187266"/>
                  </a:cubicBezTo>
                  <a:cubicBezTo>
                    <a:pt x="3644" y="186780"/>
                    <a:pt x="1943" y="185566"/>
                    <a:pt x="0" y="183623"/>
                  </a:cubicBezTo>
                  <a:cubicBezTo>
                    <a:pt x="3887" y="177793"/>
                    <a:pt x="8259" y="177793"/>
                    <a:pt x="13116" y="183623"/>
                  </a:cubicBezTo>
                  <a:cubicBezTo>
                    <a:pt x="16031" y="186537"/>
                    <a:pt x="18946" y="187995"/>
                    <a:pt x="21860" y="187995"/>
                  </a:cubicBezTo>
                  <a:cubicBezTo>
                    <a:pt x="22832" y="187995"/>
                    <a:pt x="23803" y="187752"/>
                    <a:pt x="24775" y="187266"/>
                  </a:cubicBezTo>
                  <a:cubicBezTo>
                    <a:pt x="25746" y="186780"/>
                    <a:pt x="26232" y="187023"/>
                    <a:pt x="26232" y="187995"/>
                  </a:cubicBezTo>
                  <a:cubicBezTo>
                    <a:pt x="28175" y="191881"/>
                    <a:pt x="32304" y="195038"/>
                    <a:pt x="38619" y="197467"/>
                  </a:cubicBezTo>
                  <a:cubicBezTo>
                    <a:pt x="44935" y="199896"/>
                    <a:pt x="50035" y="202568"/>
                    <a:pt x="53921" y="205483"/>
                  </a:cubicBezTo>
                  <a:cubicBezTo>
                    <a:pt x="57808" y="207426"/>
                    <a:pt x="62908" y="210340"/>
                    <a:pt x="69223" y="214227"/>
                  </a:cubicBezTo>
                  <a:cubicBezTo>
                    <a:pt x="75538" y="218113"/>
                    <a:pt x="80639" y="222485"/>
                    <a:pt x="84525" y="227343"/>
                  </a:cubicBezTo>
                  <a:cubicBezTo>
                    <a:pt x="86468" y="230257"/>
                    <a:pt x="88411" y="231714"/>
                    <a:pt x="90355" y="231714"/>
                  </a:cubicBezTo>
                  <a:cubicBezTo>
                    <a:pt x="96184" y="233658"/>
                    <a:pt x="102499" y="238515"/>
                    <a:pt x="109300" y="246288"/>
                  </a:cubicBezTo>
                  <a:cubicBezTo>
                    <a:pt x="112214" y="250174"/>
                    <a:pt x="117558" y="255032"/>
                    <a:pt x="125330" y="260861"/>
                  </a:cubicBezTo>
                  <a:cubicBezTo>
                    <a:pt x="131160" y="268633"/>
                    <a:pt x="135046" y="274463"/>
                    <a:pt x="136989" y="278349"/>
                  </a:cubicBezTo>
                  <a:cubicBezTo>
                    <a:pt x="138932" y="280292"/>
                    <a:pt x="140632" y="282478"/>
                    <a:pt x="142090" y="284907"/>
                  </a:cubicBezTo>
                  <a:cubicBezTo>
                    <a:pt x="143547" y="287336"/>
                    <a:pt x="145247" y="289522"/>
                    <a:pt x="147190" y="291465"/>
                  </a:cubicBezTo>
                  <a:lnTo>
                    <a:pt x="157391" y="303123"/>
                  </a:lnTo>
                  <a:lnTo>
                    <a:pt x="161763" y="310410"/>
                  </a:lnTo>
                  <a:cubicBezTo>
                    <a:pt x="166621" y="314296"/>
                    <a:pt x="170750" y="319640"/>
                    <a:pt x="174151" y="326441"/>
                  </a:cubicBezTo>
                  <a:cubicBezTo>
                    <a:pt x="177551" y="333241"/>
                    <a:pt x="180223" y="338099"/>
                    <a:pt x="182166" y="341014"/>
                  </a:cubicBezTo>
                  <a:cubicBezTo>
                    <a:pt x="185081" y="343929"/>
                    <a:pt x="191396" y="349272"/>
                    <a:pt x="201111" y="357044"/>
                  </a:cubicBezTo>
                  <a:cubicBezTo>
                    <a:pt x="202083" y="358016"/>
                    <a:pt x="204512" y="360445"/>
                    <a:pt x="208398" y="364331"/>
                  </a:cubicBezTo>
                  <a:cubicBezTo>
                    <a:pt x="212284" y="368217"/>
                    <a:pt x="214713" y="373075"/>
                    <a:pt x="215684" y="378904"/>
                  </a:cubicBezTo>
                  <a:lnTo>
                    <a:pt x="217142" y="383276"/>
                  </a:lnTo>
                  <a:cubicBezTo>
                    <a:pt x="225886" y="393963"/>
                    <a:pt x="231229" y="406594"/>
                    <a:pt x="233172" y="421167"/>
                  </a:cubicBezTo>
                  <a:lnTo>
                    <a:pt x="240459" y="440112"/>
                  </a:lnTo>
                  <a:lnTo>
                    <a:pt x="244831" y="441569"/>
                  </a:lnTo>
                  <a:cubicBezTo>
                    <a:pt x="260376" y="442541"/>
                    <a:pt x="276406" y="438169"/>
                    <a:pt x="292923" y="428453"/>
                  </a:cubicBezTo>
                  <a:cubicBezTo>
                    <a:pt x="293894" y="427482"/>
                    <a:pt x="301667" y="422138"/>
                    <a:pt x="316240" y="412423"/>
                  </a:cubicBezTo>
                  <a:cubicBezTo>
                    <a:pt x="319155" y="409508"/>
                    <a:pt x="324012" y="406351"/>
                    <a:pt x="330813" y="402950"/>
                  </a:cubicBezTo>
                  <a:cubicBezTo>
                    <a:pt x="337614" y="399550"/>
                    <a:pt x="343443" y="396392"/>
                    <a:pt x="348301" y="393478"/>
                  </a:cubicBezTo>
                  <a:cubicBezTo>
                    <a:pt x="355102" y="388620"/>
                    <a:pt x="373561" y="377933"/>
                    <a:pt x="403679" y="361416"/>
                  </a:cubicBezTo>
                  <a:cubicBezTo>
                    <a:pt x="413395" y="355587"/>
                    <a:pt x="420681" y="347329"/>
                    <a:pt x="425539" y="336642"/>
                  </a:cubicBezTo>
                  <a:cubicBezTo>
                    <a:pt x="425539" y="336642"/>
                    <a:pt x="428940" y="333241"/>
                    <a:pt x="435741" y="326441"/>
                  </a:cubicBezTo>
                  <a:lnTo>
                    <a:pt x="438655" y="327898"/>
                  </a:lnTo>
                  <a:cubicBezTo>
                    <a:pt x="433797" y="335670"/>
                    <a:pt x="430883" y="341500"/>
                    <a:pt x="429911" y="345386"/>
                  </a:cubicBezTo>
                  <a:lnTo>
                    <a:pt x="431369" y="346843"/>
                  </a:lnTo>
                  <a:cubicBezTo>
                    <a:pt x="434283" y="345872"/>
                    <a:pt x="440112" y="341985"/>
                    <a:pt x="448856" y="335185"/>
                  </a:cubicBezTo>
                  <a:cubicBezTo>
                    <a:pt x="449828" y="334213"/>
                    <a:pt x="450800" y="332513"/>
                    <a:pt x="451771" y="330084"/>
                  </a:cubicBezTo>
                  <a:cubicBezTo>
                    <a:pt x="452743" y="327655"/>
                    <a:pt x="453714" y="325469"/>
                    <a:pt x="454686" y="323526"/>
                  </a:cubicBezTo>
                  <a:cubicBezTo>
                    <a:pt x="459544" y="318668"/>
                    <a:pt x="463430" y="317697"/>
                    <a:pt x="466344" y="320611"/>
                  </a:cubicBezTo>
                  <a:lnTo>
                    <a:pt x="495491" y="332270"/>
                  </a:lnTo>
                  <a:lnTo>
                    <a:pt x="505692" y="333727"/>
                  </a:lnTo>
                  <a:cubicBezTo>
                    <a:pt x="517351" y="338585"/>
                    <a:pt x="523180" y="346357"/>
                    <a:pt x="523180" y="357044"/>
                  </a:cubicBezTo>
                  <a:cubicBezTo>
                    <a:pt x="526095" y="362874"/>
                    <a:pt x="528038" y="366274"/>
                    <a:pt x="529009" y="367246"/>
                  </a:cubicBezTo>
                  <a:lnTo>
                    <a:pt x="537753" y="370160"/>
                  </a:lnTo>
                  <a:cubicBezTo>
                    <a:pt x="543583" y="375018"/>
                    <a:pt x="548440" y="380362"/>
                    <a:pt x="552327" y="386191"/>
                  </a:cubicBezTo>
                  <a:cubicBezTo>
                    <a:pt x="554270" y="390077"/>
                    <a:pt x="556213" y="392992"/>
                    <a:pt x="558156" y="394935"/>
                  </a:cubicBezTo>
                  <a:cubicBezTo>
                    <a:pt x="560099" y="396878"/>
                    <a:pt x="561556" y="398821"/>
                    <a:pt x="562528" y="400764"/>
                  </a:cubicBezTo>
                  <a:cubicBezTo>
                    <a:pt x="565442" y="403679"/>
                    <a:pt x="566900" y="407079"/>
                    <a:pt x="566900" y="410965"/>
                  </a:cubicBezTo>
                  <a:cubicBezTo>
                    <a:pt x="566900" y="415823"/>
                    <a:pt x="565442" y="419709"/>
                    <a:pt x="562528" y="422624"/>
                  </a:cubicBezTo>
                  <a:lnTo>
                    <a:pt x="563985" y="425539"/>
                  </a:lnTo>
                  <a:cubicBezTo>
                    <a:pt x="563014" y="427482"/>
                    <a:pt x="562042" y="429911"/>
                    <a:pt x="561070" y="432825"/>
                  </a:cubicBezTo>
                  <a:cubicBezTo>
                    <a:pt x="560099" y="435740"/>
                    <a:pt x="558642" y="438655"/>
                    <a:pt x="556699" y="441569"/>
                  </a:cubicBezTo>
                  <a:cubicBezTo>
                    <a:pt x="554755" y="445456"/>
                    <a:pt x="552812" y="447884"/>
                    <a:pt x="550869" y="448856"/>
                  </a:cubicBezTo>
                  <a:cubicBezTo>
                    <a:pt x="547955" y="451771"/>
                    <a:pt x="543826" y="455900"/>
                    <a:pt x="538482" y="461243"/>
                  </a:cubicBezTo>
                  <a:cubicBezTo>
                    <a:pt x="533138" y="466587"/>
                    <a:pt x="527552" y="470230"/>
                    <a:pt x="521723" y="472173"/>
                  </a:cubicBezTo>
                  <a:cubicBezTo>
                    <a:pt x="520751" y="472173"/>
                    <a:pt x="518808" y="472416"/>
                    <a:pt x="515893" y="472902"/>
                  </a:cubicBezTo>
                  <a:cubicBezTo>
                    <a:pt x="512979" y="473388"/>
                    <a:pt x="511036" y="474602"/>
                    <a:pt x="510064" y="476545"/>
                  </a:cubicBezTo>
                  <a:cubicBezTo>
                    <a:pt x="508121" y="480431"/>
                    <a:pt x="505935" y="482617"/>
                    <a:pt x="503506" y="483103"/>
                  </a:cubicBezTo>
                  <a:cubicBezTo>
                    <a:pt x="501077" y="483589"/>
                    <a:pt x="497434" y="482860"/>
                    <a:pt x="492576" y="480917"/>
                  </a:cubicBezTo>
                  <a:lnTo>
                    <a:pt x="489662" y="480917"/>
                  </a:lnTo>
                  <a:cubicBezTo>
                    <a:pt x="483832" y="480917"/>
                    <a:pt x="479946" y="485289"/>
                    <a:pt x="478003" y="494033"/>
                  </a:cubicBezTo>
                  <a:lnTo>
                    <a:pt x="466344" y="495490"/>
                  </a:lnTo>
                  <a:cubicBezTo>
                    <a:pt x="459544" y="497433"/>
                    <a:pt x="457115" y="500834"/>
                    <a:pt x="459058" y="505692"/>
                  </a:cubicBezTo>
                  <a:cubicBezTo>
                    <a:pt x="453228" y="509578"/>
                    <a:pt x="448856" y="511521"/>
                    <a:pt x="445942" y="511521"/>
                  </a:cubicBezTo>
                  <a:cubicBezTo>
                    <a:pt x="443999" y="513464"/>
                    <a:pt x="441813" y="515164"/>
                    <a:pt x="439384" y="516622"/>
                  </a:cubicBezTo>
                  <a:cubicBezTo>
                    <a:pt x="436955" y="518079"/>
                    <a:pt x="434769" y="520265"/>
                    <a:pt x="432826" y="523180"/>
                  </a:cubicBezTo>
                  <a:cubicBezTo>
                    <a:pt x="429911" y="526094"/>
                    <a:pt x="426997" y="529252"/>
                    <a:pt x="424082" y="532652"/>
                  </a:cubicBezTo>
                  <a:cubicBezTo>
                    <a:pt x="421167" y="536053"/>
                    <a:pt x="418253" y="539210"/>
                    <a:pt x="415338" y="542125"/>
                  </a:cubicBezTo>
                  <a:cubicBezTo>
                    <a:pt x="412423" y="544068"/>
                    <a:pt x="408780" y="546740"/>
                    <a:pt x="404408" y="550140"/>
                  </a:cubicBezTo>
                  <a:cubicBezTo>
                    <a:pt x="400036" y="553541"/>
                    <a:pt x="396879" y="556698"/>
                    <a:pt x="394935" y="559613"/>
                  </a:cubicBezTo>
                  <a:cubicBezTo>
                    <a:pt x="391049" y="563499"/>
                    <a:pt x="389106" y="565442"/>
                    <a:pt x="389106" y="565442"/>
                  </a:cubicBezTo>
                  <a:lnTo>
                    <a:pt x="375990" y="581473"/>
                  </a:lnTo>
                  <a:lnTo>
                    <a:pt x="389106" y="580015"/>
                  </a:lnTo>
                  <a:lnTo>
                    <a:pt x="389106" y="581473"/>
                  </a:lnTo>
                  <a:cubicBezTo>
                    <a:pt x="383277" y="583416"/>
                    <a:pt x="378905" y="586330"/>
                    <a:pt x="375990" y="590216"/>
                  </a:cubicBezTo>
                  <a:cubicBezTo>
                    <a:pt x="374047" y="593131"/>
                    <a:pt x="371618" y="595560"/>
                    <a:pt x="368704" y="597503"/>
                  </a:cubicBezTo>
                  <a:cubicBezTo>
                    <a:pt x="365789" y="599446"/>
                    <a:pt x="363360" y="601875"/>
                    <a:pt x="361417" y="604790"/>
                  </a:cubicBezTo>
                  <a:cubicBezTo>
                    <a:pt x="360445" y="605761"/>
                    <a:pt x="360202" y="606976"/>
                    <a:pt x="360688" y="608433"/>
                  </a:cubicBezTo>
                  <a:cubicBezTo>
                    <a:pt x="361174" y="609890"/>
                    <a:pt x="360931" y="611591"/>
                    <a:pt x="359960" y="613534"/>
                  </a:cubicBezTo>
                  <a:lnTo>
                    <a:pt x="367246" y="613534"/>
                  </a:lnTo>
                  <a:cubicBezTo>
                    <a:pt x="371132" y="613534"/>
                    <a:pt x="375262" y="611833"/>
                    <a:pt x="379633" y="608433"/>
                  </a:cubicBezTo>
                  <a:cubicBezTo>
                    <a:pt x="384005" y="605033"/>
                    <a:pt x="388135" y="602847"/>
                    <a:pt x="392021" y="601875"/>
                  </a:cubicBezTo>
                  <a:cubicBezTo>
                    <a:pt x="394935" y="601875"/>
                    <a:pt x="396879" y="602361"/>
                    <a:pt x="397850" y="603332"/>
                  </a:cubicBezTo>
                  <a:lnTo>
                    <a:pt x="396393" y="607704"/>
                  </a:lnTo>
                  <a:lnTo>
                    <a:pt x="394935" y="613534"/>
                  </a:lnTo>
                  <a:lnTo>
                    <a:pt x="399307" y="613534"/>
                  </a:lnTo>
                  <a:lnTo>
                    <a:pt x="406594" y="607704"/>
                  </a:lnTo>
                  <a:lnTo>
                    <a:pt x="434283" y="597503"/>
                  </a:lnTo>
                  <a:cubicBezTo>
                    <a:pt x="443999" y="592645"/>
                    <a:pt x="462944" y="585359"/>
                    <a:pt x="491119" y="575643"/>
                  </a:cubicBezTo>
                  <a:cubicBezTo>
                    <a:pt x="495977" y="574672"/>
                    <a:pt x="500834" y="571757"/>
                    <a:pt x="505692" y="566899"/>
                  </a:cubicBezTo>
                  <a:cubicBezTo>
                    <a:pt x="514436" y="561070"/>
                    <a:pt x="518808" y="558155"/>
                    <a:pt x="518808" y="558155"/>
                  </a:cubicBezTo>
                  <a:cubicBezTo>
                    <a:pt x="523666" y="555241"/>
                    <a:pt x="525609" y="557184"/>
                    <a:pt x="524637" y="563985"/>
                  </a:cubicBezTo>
                  <a:cubicBezTo>
                    <a:pt x="533381" y="557184"/>
                    <a:pt x="541154" y="555726"/>
                    <a:pt x="547955" y="559613"/>
                  </a:cubicBezTo>
                  <a:cubicBezTo>
                    <a:pt x="553784" y="563499"/>
                    <a:pt x="563014" y="566413"/>
                    <a:pt x="575644" y="568357"/>
                  </a:cubicBezTo>
                  <a:cubicBezTo>
                    <a:pt x="583416" y="571271"/>
                    <a:pt x="586331" y="576615"/>
                    <a:pt x="584388" y="584387"/>
                  </a:cubicBezTo>
                  <a:cubicBezTo>
                    <a:pt x="582445" y="589245"/>
                    <a:pt x="584388" y="592645"/>
                    <a:pt x="590217" y="594588"/>
                  </a:cubicBezTo>
                  <a:lnTo>
                    <a:pt x="604790" y="598960"/>
                  </a:lnTo>
                  <a:cubicBezTo>
                    <a:pt x="607705" y="599932"/>
                    <a:pt x="609891" y="601146"/>
                    <a:pt x="611348" y="602604"/>
                  </a:cubicBezTo>
                  <a:cubicBezTo>
                    <a:pt x="612806" y="604061"/>
                    <a:pt x="613048" y="606247"/>
                    <a:pt x="612077" y="609162"/>
                  </a:cubicBezTo>
                  <a:cubicBezTo>
                    <a:pt x="611105" y="613048"/>
                    <a:pt x="612077" y="617420"/>
                    <a:pt x="614992" y="622278"/>
                  </a:cubicBezTo>
                  <a:cubicBezTo>
                    <a:pt x="617906" y="624221"/>
                    <a:pt x="618392" y="627621"/>
                    <a:pt x="616449" y="632479"/>
                  </a:cubicBezTo>
                  <a:cubicBezTo>
                    <a:pt x="614506" y="639280"/>
                    <a:pt x="610863" y="644138"/>
                    <a:pt x="605519" y="647052"/>
                  </a:cubicBezTo>
                  <a:cubicBezTo>
                    <a:pt x="600175" y="649967"/>
                    <a:pt x="597018" y="651424"/>
                    <a:pt x="596046" y="651424"/>
                  </a:cubicBezTo>
                  <a:lnTo>
                    <a:pt x="585845" y="658711"/>
                  </a:lnTo>
                  <a:cubicBezTo>
                    <a:pt x="583902" y="662597"/>
                    <a:pt x="580987" y="665512"/>
                    <a:pt x="577101" y="667455"/>
                  </a:cubicBezTo>
                  <a:cubicBezTo>
                    <a:pt x="573215" y="669398"/>
                    <a:pt x="570300" y="670855"/>
                    <a:pt x="568357" y="671827"/>
                  </a:cubicBezTo>
                  <a:lnTo>
                    <a:pt x="563985" y="676199"/>
                  </a:lnTo>
                  <a:lnTo>
                    <a:pt x="561070" y="682028"/>
                  </a:lnTo>
                  <a:cubicBezTo>
                    <a:pt x="559127" y="682028"/>
                    <a:pt x="557184" y="683000"/>
                    <a:pt x="555241" y="684943"/>
                  </a:cubicBezTo>
                  <a:lnTo>
                    <a:pt x="552327" y="687857"/>
                  </a:lnTo>
                  <a:cubicBezTo>
                    <a:pt x="550383" y="688829"/>
                    <a:pt x="548198" y="690043"/>
                    <a:pt x="545769" y="691501"/>
                  </a:cubicBezTo>
                  <a:cubicBezTo>
                    <a:pt x="543340" y="692958"/>
                    <a:pt x="540668" y="694658"/>
                    <a:pt x="537753" y="696601"/>
                  </a:cubicBezTo>
                  <a:cubicBezTo>
                    <a:pt x="536782" y="696601"/>
                    <a:pt x="534353" y="697573"/>
                    <a:pt x="530467" y="699516"/>
                  </a:cubicBezTo>
                  <a:cubicBezTo>
                    <a:pt x="526580" y="701459"/>
                    <a:pt x="523666" y="702430"/>
                    <a:pt x="521723" y="702430"/>
                  </a:cubicBezTo>
                  <a:lnTo>
                    <a:pt x="521723" y="705345"/>
                  </a:lnTo>
                  <a:cubicBezTo>
                    <a:pt x="525609" y="710203"/>
                    <a:pt x="531438" y="715061"/>
                    <a:pt x="539211" y="719918"/>
                  </a:cubicBezTo>
                  <a:cubicBezTo>
                    <a:pt x="539211" y="719918"/>
                    <a:pt x="543583" y="722833"/>
                    <a:pt x="552327" y="728662"/>
                  </a:cubicBezTo>
                  <a:cubicBezTo>
                    <a:pt x="554270" y="728662"/>
                    <a:pt x="555241" y="729634"/>
                    <a:pt x="555241" y="731577"/>
                  </a:cubicBezTo>
                  <a:cubicBezTo>
                    <a:pt x="556213" y="737406"/>
                    <a:pt x="559127" y="742021"/>
                    <a:pt x="563985" y="745422"/>
                  </a:cubicBezTo>
                  <a:cubicBezTo>
                    <a:pt x="568843" y="748822"/>
                    <a:pt x="572243" y="751494"/>
                    <a:pt x="574186" y="753437"/>
                  </a:cubicBezTo>
                  <a:lnTo>
                    <a:pt x="582930" y="763638"/>
                  </a:lnTo>
                  <a:cubicBezTo>
                    <a:pt x="586817" y="767524"/>
                    <a:pt x="593617" y="774811"/>
                    <a:pt x="603333" y="785498"/>
                  </a:cubicBezTo>
                  <a:lnTo>
                    <a:pt x="612077" y="795699"/>
                  </a:lnTo>
                  <a:lnTo>
                    <a:pt x="619364" y="801529"/>
                  </a:lnTo>
                  <a:lnTo>
                    <a:pt x="623735" y="807358"/>
                  </a:lnTo>
                  <a:cubicBezTo>
                    <a:pt x="625679" y="809301"/>
                    <a:pt x="627379" y="811730"/>
                    <a:pt x="628836" y="814645"/>
                  </a:cubicBezTo>
                  <a:cubicBezTo>
                    <a:pt x="630293" y="817559"/>
                    <a:pt x="632479" y="820474"/>
                    <a:pt x="635394" y="823388"/>
                  </a:cubicBezTo>
                  <a:cubicBezTo>
                    <a:pt x="636366" y="824360"/>
                    <a:pt x="637580" y="825089"/>
                    <a:pt x="639037" y="825574"/>
                  </a:cubicBezTo>
                  <a:cubicBezTo>
                    <a:pt x="640495" y="826060"/>
                    <a:pt x="641709" y="825817"/>
                    <a:pt x="642681" y="824846"/>
                  </a:cubicBezTo>
                  <a:cubicBezTo>
                    <a:pt x="645595" y="821931"/>
                    <a:pt x="648267" y="820474"/>
                    <a:pt x="650696" y="820474"/>
                  </a:cubicBezTo>
                  <a:cubicBezTo>
                    <a:pt x="653125" y="820474"/>
                    <a:pt x="656282" y="821931"/>
                    <a:pt x="660169" y="824846"/>
                  </a:cubicBezTo>
                  <a:cubicBezTo>
                    <a:pt x="661140" y="825817"/>
                    <a:pt x="662112" y="826303"/>
                    <a:pt x="663083" y="826303"/>
                  </a:cubicBezTo>
                  <a:cubicBezTo>
                    <a:pt x="664055" y="826303"/>
                    <a:pt x="664541" y="826789"/>
                    <a:pt x="664541" y="827760"/>
                  </a:cubicBezTo>
                  <a:cubicBezTo>
                    <a:pt x="665512" y="825817"/>
                    <a:pt x="665998" y="823388"/>
                    <a:pt x="665998" y="820474"/>
                  </a:cubicBezTo>
                  <a:cubicBezTo>
                    <a:pt x="665998" y="805901"/>
                    <a:pt x="665512" y="795699"/>
                    <a:pt x="664541" y="789870"/>
                  </a:cubicBezTo>
                  <a:lnTo>
                    <a:pt x="664541" y="775297"/>
                  </a:lnTo>
                  <a:lnTo>
                    <a:pt x="663083" y="731577"/>
                  </a:lnTo>
                  <a:lnTo>
                    <a:pt x="663083" y="689315"/>
                  </a:lnTo>
                  <a:cubicBezTo>
                    <a:pt x="662112" y="677656"/>
                    <a:pt x="661626" y="661625"/>
                    <a:pt x="661626" y="641223"/>
                  </a:cubicBezTo>
                  <a:cubicBezTo>
                    <a:pt x="661626" y="615963"/>
                    <a:pt x="661140" y="597017"/>
                    <a:pt x="660169" y="584387"/>
                  </a:cubicBezTo>
                  <a:lnTo>
                    <a:pt x="660169" y="537753"/>
                  </a:lnTo>
                  <a:cubicBezTo>
                    <a:pt x="660169" y="498891"/>
                    <a:pt x="660654" y="470230"/>
                    <a:pt x="661626" y="451771"/>
                  </a:cubicBezTo>
                  <a:lnTo>
                    <a:pt x="661626" y="408051"/>
                  </a:lnTo>
                  <a:cubicBezTo>
                    <a:pt x="663569" y="380847"/>
                    <a:pt x="665512" y="361902"/>
                    <a:pt x="667455" y="351215"/>
                  </a:cubicBezTo>
                  <a:cubicBezTo>
                    <a:pt x="667455" y="334699"/>
                    <a:pt x="669398" y="311867"/>
                    <a:pt x="673285" y="282721"/>
                  </a:cubicBezTo>
                  <a:cubicBezTo>
                    <a:pt x="675228" y="257461"/>
                    <a:pt x="676199" y="239487"/>
                    <a:pt x="676199" y="228800"/>
                  </a:cubicBezTo>
                  <a:lnTo>
                    <a:pt x="676199" y="225885"/>
                  </a:lnTo>
                  <a:lnTo>
                    <a:pt x="674742" y="214227"/>
                  </a:lnTo>
                  <a:cubicBezTo>
                    <a:pt x="672799" y="210340"/>
                    <a:pt x="671827" y="207426"/>
                    <a:pt x="671827" y="205483"/>
                  </a:cubicBezTo>
                  <a:cubicBezTo>
                    <a:pt x="671827" y="203540"/>
                    <a:pt x="671584" y="202325"/>
                    <a:pt x="671099" y="201839"/>
                  </a:cubicBezTo>
                  <a:cubicBezTo>
                    <a:pt x="670613" y="201354"/>
                    <a:pt x="669398" y="201111"/>
                    <a:pt x="667455" y="201111"/>
                  </a:cubicBezTo>
                  <a:lnTo>
                    <a:pt x="665998" y="208397"/>
                  </a:lnTo>
                  <a:cubicBezTo>
                    <a:pt x="665026" y="207426"/>
                    <a:pt x="663812" y="206940"/>
                    <a:pt x="662355" y="206940"/>
                  </a:cubicBezTo>
                  <a:cubicBezTo>
                    <a:pt x="660897" y="206940"/>
                    <a:pt x="659683" y="206454"/>
                    <a:pt x="658711" y="205483"/>
                  </a:cubicBezTo>
                  <a:cubicBezTo>
                    <a:pt x="656768" y="203540"/>
                    <a:pt x="655797" y="202082"/>
                    <a:pt x="655797" y="201111"/>
                  </a:cubicBezTo>
                  <a:lnTo>
                    <a:pt x="655797" y="196739"/>
                  </a:lnTo>
                  <a:cubicBezTo>
                    <a:pt x="655797" y="191881"/>
                    <a:pt x="652882" y="185566"/>
                    <a:pt x="647053" y="177793"/>
                  </a:cubicBezTo>
                  <a:cubicBezTo>
                    <a:pt x="644138" y="175850"/>
                    <a:pt x="640738" y="170993"/>
                    <a:pt x="636851" y="163220"/>
                  </a:cubicBezTo>
                  <a:lnTo>
                    <a:pt x="626650" y="187995"/>
                  </a:lnTo>
                  <a:lnTo>
                    <a:pt x="623735" y="187995"/>
                  </a:lnTo>
                  <a:cubicBezTo>
                    <a:pt x="621792" y="183137"/>
                    <a:pt x="620821" y="177065"/>
                    <a:pt x="620821" y="169778"/>
                  </a:cubicBezTo>
                  <a:cubicBezTo>
                    <a:pt x="620821" y="162492"/>
                    <a:pt x="620821" y="157877"/>
                    <a:pt x="620821" y="155934"/>
                  </a:cubicBezTo>
                  <a:cubicBezTo>
                    <a:pt x="618878" y="157877"/>
                    <a:pt x="617906" y="158848"/>
                    <a:pt x="617906" y="158848"/>
                  </a:cubicBezTo>
                  <a:cubicBezTo>
                    <a:pt x="617906" y="160791"/>
                    <a:pt x="617663" y="162734"/>
                    <a:pt x="617178" y="164678"/>
                  </a:cubicBezTo>
                  <a:cubicBezTo>
                    <a:pt x="616692" y="166621"/>
                    <a:pt x="616935" y="169050"/>
                    <a:pt x="617906" y="171964"/>
                  </a:cubicBezTo>
                  <a:cubicBezTo>
                    <a:pt x="618878" y="175850"/>
                    <a:pt x="617420" y="177793"/>
                    <a:pt x="613534" y="177793"/>
                  </a:cubicBezTo>
                  <a:cubicBezTo>
                    <a:pt x="610620" y="175850"/>
                    <a:pt x="609162" y="177308"/>
                    <a:pt x="609162" y="182165"/>
                  </a:cubicBezTo>
                  <a:cubicBezTo>
                    <a:pt x="608191" y="187023"/>
                    <a:pt x="606733" y="188480"/>
                    <a:pt x="604790" y="186537"/>
                  </a:cubicBezTo>
                  <a:cubicBezTo>
                    <a:pt x="603819" y="186537"/>
                    <a:pt x="602604" y="186295"/>
                    <a:pt x="601147" y="185809"/>
                  </a:cubicBezTo>
                  <a:cubicBezTo>
                    <a:pt x="599690" y="185323"/>
                    <a:pt x="598961" y="185566"/>
                    <a:pt x="598961" y="186537"/>
                  </a:cubicBezTo>
                  <a:cubicBezTo>
                    <a:pt x="597989" y="187509"/>
                    <a:pt x="596046" y="187995"/>
                    <a:pt x="593132" y="187995"/>
                  </a:cubicBezTo>
                  <a:cubicBezTo>
                    <a:pt x="590217" y="187995"/>
                    <a:pt x="588274" y="187995"/>
                    <a:pt x="587302" y="187995"/>
                  </a:cubicBezTo>
                  <a:lnTo>
                    <a:pt x="581473" y="196739"/>
                  </a:lnTo>
                  <a:cubicBezTo>
                    <a:pt x="577587" y="195767"/>
                    <a:pt x="575644" y="192852"/>
                    <a:pt x="575644" y="187995"/>
                  </a:cubicBezTo>
                  <a:lnTo>
                    <a:pt x="572729" y="182165"/>
                  </a:lnTo>
                  <a:cubicBezTo>
                    <a:pt x="571758" y="182165"/>
                    <a:pt x="570786" y="182651"/>
                    <a:pt x="569814" y="183623"/>
                  </a:cubicBezTo>
                  <a:cubicBezTo>
                    <a:pt x="568843" y="184594"/>
                    <a:pt x="567871" y="185566"/>
                    <a:pt x="566900" y="186537"/>
                  </a:cubicBezTo>
                  <a:cubicBezTo>
                    <a:pt x="565928" y="187509"/>
                    <a:pt x="564714" y="187995"/>
                    <a:pt x="563256" y="187995"/>
                  </a:cubicBezTo>
                  <a:cubicBezTo>
                    <a:pt x="561799" y="187995"/>
                    <a:pt x="560585" y="188480"/>
                    <a:pt x="559613" y="189452"/>
                  </a:cubicBezTo>
                  <a:lnTo>
                    <a:pt x="566900" y="199653"/>
                  </a:lnTo>
                  <a:lnTo>
                    <a:pt x="561070" y="204025"/>
                  </a:lnTo>
                  <a:cubicBezTo>
                    <a:pt x="559127" y="208883"/>
                    <a:pt x="557670" y="210826"/>
                    <a:pt x="556699" y="209855"/>
                  </a:cubicBezTo>
                  <a:cubicBezTo>
                    <a:pt x="554755" y="209855"/>
                    <a:pt x="550869" y="208883"/>
                    <a:pt x="545040" y="206940"/>
                  </a:cubicBezTo>
                  <a:cubicBezTo>
                    <a:pt x="542125" y="204025"/>
                    <a:pt x="540182" y="202568"/>
                    <a:pt x="539211" y="202568"/>
                  </a:cubicBezTo>
                  <a:cubicBezTo>
                    <a:pt x="538239" y="202568"/>
                    <a:pt x="535810" y="203540"/>
                    <a:pt x="531924" y="205483"/>
                  </a:cubicBezTo>
                  <a:lnTo>
                    <a:pt x="533381" y="211312"/>
                  </a:lnTo>
                  <a:cubicBezTo>
                    <a:pt x="533381" y="216170"/>
                    <a:pt x="532896" y="219570"/>
                    <a:pt x="531924" y="221513"/>
                  </a:cubicBezTo>
                  <a:cubicBezTo>
                    <a:pt x="530952" y="223456"/>
                    <a:pt x="529009" y="224428"/>
                    <a:pt x="526095" y="224428"/>
                  </a:cubicBezTo>
                  <a:cubicBezTo>
                    <a:pt x="522208" y="228314"/>
                    <a:pt x="519294" y="230257"/>
                    <a:pt x="517351" y="230257"/>
                  </a:cubicBezTo>
                  <a:cubicBezTo>
                    <a:pt x="512493" y="228314"/>
                    <a:pt x="511036" y="225399"/>
                    <a:pt x="512979" y="221513"/>
                  </a:cubicBezTo>
                  <a:cubicBezTo>
                    <a:pt x="512979" y="216656"/>
                    <a:pt x="511036" y="215198"/>
                    <a:pt x="507150" y="217141"/>
                  </a:cubicBezTo>
                  <a:lnTo>
                    <a:pt x="496948" y="221513"/>
                  </a:lnTo>
                  <a:cubicBezTo>
                    <a:pt x="496948" y="222485"/>
                    <a:pt x="499377" y="226371"/>
                    <a:pt x="504235" y="233172"/>
                  </a:cubicBezTo>
                  <a:cubicBezTo>
                    <a:pt x="500349" y="237058"/>
                    <a:pt x="498406" y="239487"/>
                    <a:pt x="498406" y="240458"/>
                  </a:cubicBezTo>
                  <a:cubicBezTo>
                    <a:pt x="496462" y="242402"/>
                    <a:pt x="493791" y="243373"/>
                    <a:pt x="490390" y="243373"/>
                  </a:cubicBezTo>
                  <a:cubicBezTo>
                    <a:pt x="486990" y="243373"/>
                    <a:pt x="484804" y="242402"/>
                    <a:pt x="483832" y="240458"/>
                  </a:cubicBezTo>
                  <a:lnTo>
                    <a:pt x="479460" y="233172"/>
                  </a:lnTo>
                  <a:cubicBezTo>
                    <a:pt x="477517" y="234143"/>
                    <a:pt x="474603" y="234629"/>
                    <a:pt x="470716" y="234629"/>
                  </a:cubicBezTo>
                  <a:cubicBezTo>
                    <a:pt x="466830" y="234629"/>
                    <a:pt x="464887" y="237058"/>
                    <a:pt x="464887" y="241916"/>
                  </a:cubicBezTo>
                  <a:lnTo>
                    <a:pt x="454686" y="239001"/>
                  </a:lnTo>
                  <a:cubicBezTo>
                    <a:pt x="455657" y="240944"/>
                    <a:pt x="456143" y="243373"/>
                    <a:pt x="456143" y="246288"/>
                  </a:cubicBezTo>
                  <a:lnTo>
                    <a:pt x="464887" y="241916"/>
                  </a:lnTo>
                  <a:cubicBezTo>
                    <a:pt x="466830" y="244830"/>
                    <a:pt x="469745" y="245802"/>
                    <a:pt x="473631" y="244830"/>
                  </a:cubicBezTo>
                  <a:cubicBezTo>
                    <a:pt x="475574" y="242887"/>
                    <a:pt x="477517" y="243373"/>
                    <a:pt x="479460" y="246288"/>
                  </a:cubicBezTo>
                  <a:cubicBezTo>
                    <a:pt x="480432" y="246288"/>
                    <a:pt x="480918" y="247259"/>
                    <a:pt x="480918" y="249202"/>
                  </a:cubicBezTo>
                  <a:lnTo>
                    <a:pt x="478003" y="250660"/>
                  </a:lnTo>
                  <a:cubicBezTo>
                    <a:pt x="477031" y="250660"/>
                    <a:pt x="475817" y="250417"/>
                    <a:pt x="474360" y="249931"/>
                  </a:cubicBezTo>
                  <a:cubicBezTo>
                    <a:pt x="472902" y="249445"/>
                    <a:pt x="471202" y="249688"/>
                    <a:pt x="469259" y="250660"/>
                  </a:cubicBezTo>
                  <a:cubicBezTo>
                    <a:pt x="470231" y="253574"/>
                    <a:pt x="470716" y="255760"/>
                    <a:pt x="470716" y="257218"/>
                  </a:cubicBezTo>
                  <a:cubicBezTo>
                    <a:pt x="470716" y="258675"/>
                    <a:pt x="468773" y="259889"/>
                    <a:pt x="464887" y="260861"/>
                  </a:cubicBezTo>
                  <a:lnTo>
                    <a:pt x="461972" y="260861"/>
                  </a:lnTo>
                  <a:cubicBezTo>
                    <a:pt x="460029" y="262804"/>
                    <a:pt x="459058" y="263776"/>
                    <a:pt x="459058" y="263776"/>
                  </a:cubicBezTo>
                  <a:cubicBezTo>
                    <a:pt x="455172" y="263776"/>
                    <a:pt x="449828" y="264990"/>
                    <a:pt x="443027" y="267419"/>
                  </a:cubicBezTo>
                  <a:cubicBezTo>
                    <a:pt x="436226" y="269848"/>
                    <a:pt x="431369" y="271062"/>
                    <a:pt x="428454" y="271062"/>
                  </a:cubicBezTo>
                  <a:lnTo>
                    <a:pt x="418253" y="271062"/>
                  </a:lnTo>
                  <a:cubicBezTo>
                    <a:pt x="407566" y="271062"/>
                    <a:pt x="399793" y="269605"/>
                    <a:pt x="394935" y="266690"/>
                  </a:cubicBezTo>
                  <a:cubicBezTo>
                    <a:pt x="393964" y="265719"/>
                    <a:pt x="391535" y="265233"/>
                    <a:pt x="387649" y="265233"/>
                  </a:cubicBezTo>
                  <a:cubicBezTo>
                    <a:pt x="382791" y="263290"/>
                    <a:pt x="377690" y="261833"/>
                    <a:pt x="372347" y="260861"/>
                  </a:cubicBezTo>
                  <a:cubicBezTo>
                    <a:pt x="367003" y="259889"/>
                    <a:pt x="361417" y="258432"/>
                    <a:pt x="355588" y="256489"/>
                  </a:cubicBezTo>
                  <a:lnTo>
                    <a:pt x="348301" y="249202"/>
                  </a:lnTo>
                  <a:cubicBezTo>
                    <a:pt x="341500" y="244345"/>
                    <a:pt x="337614" y="241916"/>
                    <a:pt x="336642" y="241916"/>
                  </a:cubicBezTo>
                  <a:cubicBezTo>
                    <a:pt x="330813" y="240944"/>
                    <a:pt x="324984" y="238273"/>
                    <a:pt x="319155" y="233900"/>
                  </a:cubicBezTo>
                  <a:cubicBezTo>
                    <a:pt x="313325" y="229528"/>
                    <a:pt x="308953" y="226371"/>
                    <a:pt x="306039" y="224428"/>
                  </a:cubicBezTo>
                  <a:cubicBezTo>
                    <a:pt x="305067" y="224428"/>
                    <a:pt x="304095" y="223699"/>
                    <a:pt x="303124" y="222242"/>
                  </a:cubicBezTo>
                  <a:cubicBezTo>
                    <a:pt x="302152" y="220785"/>
                    <a:pt x="301667" y="219570"/>
                    <a:pt x="301667" y="218599"/>
                  </a:cubicBezTo>
                  <a:cubicBezTo>
                    <a:pt x="300695" y="214712"/>
                    <a:pt x="298995" y="211798"/>
                    <a:pt x="296566" y="209855"/>
                  </a:cubicBezTo>
                  <a:cubicBezTo>
                    <a:pt x="294137" y="207912"/>
                    <a:pt x="292437" y="206454"/>
                    <a:pt x="291465" y="205483"/>
                  </a:cubicBezTo>
                  <a:cubicBezTo>
                    <a:pt x="282721" y="200625"/>
                    <a:pt x="279807" y="194310"/>
                    <a:pt x="282721" y="186537"/>
                  </a:cubicBezTo>
                  <a:cubicBezTo>
                    <a:pt x="282721" y="180708"/>
                    <a:pt x="280778" y="177308"/>
                    <a:pt x="276892" y="176336"/>
                  </a:cubicBezTo>
                  <a:cubicBezTo>
                    <a:pt x="270091" y="173422"/>
                    <a:pt x="265234" y="169050"/>
                    <a:pt x="262319" y="163220"/>
                  </a:cubicBezTo>
                  <a:cubicBezTo>
                    <a:pt x="266205" y="160306"/>
                    <a:pt x="270577" y="160306"/>
                    <a:pt x="275435" y="163220"/>
                  </a:cubicBezTo>
                  <a:cubicBezTo>
                    <a:pt x="279321" y="165163"/>
                    <a:pt x="282236" y="166135"/>
                    <a:pt x="284179" y="166135"/>
                  </a:cubicBezTo>
                  <a:cubicBezTo>
                    <a:pt x="287093" y="166135"/>
                    <a:pt x="291223" y="166378"/>
                    <a:pt x="296566" y="166864"/>
                  </a:cubicBezTo>
                  <a:cubicBezTo>
                    <a:pt x="301910" y="167349"/>
                    <a:pt x="306524" y="169050"/>
                    <a:pt x="310411" y="171964"/>
                  </a:cubicBezTo>
                  <a:cubicBezTo>
                    <a:pt x="315268" y="175850"/>
                    <a:pt x="319883" y="177065"/>
                    <a:pt x="324255" y="175608"/>
                  </a:cubicBezTo>
                  <a:cubicBezTo>
                    <a:pt x="328627" y="174150"/>
                    <a:pt x="331299" y="173422"/>
                    <a:pt x="332270" y="173422"/>
                  </a:cubicBezTo>
                  <a:lnTo>
                    <a:pt x="352673" y="166135"/>
                  </a:lnTo>
                  <a:cubicBezTo>
                    <a:pt x="353645" y="165163"/>
                    <a:pt x="354859" y="164192"/>
                    <a:pt x="356316" y="163220"/>
                  </a:cubicBezTo>
                  <a:cubicBezTo>
                    <a:pt x="357774" y="162249"/>
                    <a:pt x="359960" y="161277"/>
                    <a:pt x="362874" y="160306"/>
                  </a:cubicBezTo>
                  <a:lnTo>
                    <a:pt x="368704" y="157391"/>
                  </a:lnTo>
                  <a:lnTo>
                    <a:pt x="373076" y="154476"/>
                  </a:lnTo>
                  <a:cubicBezTo>
                    <a:pt x="375019" y="152533"/>
                    <a:pt x="376962" y="151562"/>
                    <a:pt x="378905" y="151562"/>
                  </a:cubicBezTo>
                  <a:lnTo>
                    <a:pt x="387649" y="147190"/>
                  </a:lnTo>
                  <a:lnTo>
                    <a:pt x="390563" y="142818"/>
                  </a:lnTo>
                  <a:lnTo>
                    <a:pt x="394935" y="142818"/>
                  </a:lnTo>
                  <a:cubicBezTo>
                    <a:pt x="396879" y="139903"/>
                    <a:pt x="399550" y="137960"/>
                    <a:pt x="402951" y="136988"/>
                  </a:cubicBezTo>
                  <a:cubicBezTo>
                    <a:pt x="406351" y="136017"/>
                    <a:pt x="409023" y="135045"/>
                    <a:pt x="410966" y="134074"/>
                  </a:cubicBezTo>
                  <a:lnTo>
                    <a:pt x="419710" y="128244"/>
                  </a:lnTo>
                  <a:lnTo>
                    <a:pt x="424082" y="126787"/>
                  </a:lnTo>
                  <a:cubicBezTo>
                    <a:pt x="426997" y="123872"/>
                    <a:pt x="428454" y="122415"/>
                    <a:pt x="428454" y="122415"/>
                  </a:cubicBezTo>
                  <a:lnTo>
                    <a:pt x="431369" y="122415"/>
                  </a:lnTo>
                  <a:lnTo>
                    <a:pt x="450314" y="113671"/>
                  </a:lnTo>
                  <a:cubicBezTo>
                    <a:pt x="451285" y="113671"/>
                    <a:pt x="452743" y="112700"/>
                    <a:pt x="454686" y="110756"/>
                  </a:cubicBezTo>
                  <a:lnTo>
                    <a:pt x="460515" y="107842"/>
                  </a:lnTo>
                  <a:cubicBezTo>
                    <a:pt x="461487" y="103956"/>
                    <a:pt x="463430" y="102498"/>
                    <a:pt x="466344" y="103470"/>
                  </a:cubicBezTo>
                  <a:lnTo>
                    <a:pt x="469259" y="100555"/>
                  </a:lnTo>
                  <a:cubicBezTo>
                    <a:pt x="472174" y="99584"/>
                    <a:pt x="481889" y="94240"/>
                    <a:pt x="498406" y="84525"/>
                  </a:cubicBezTo>
                  <a:cubicBezTo>
                    <a:pt x="500349" y="83553"/>
                    <a:pt x="502778" y="82582"/>
                    <a:pt x="505692" y="81610"/>
                  </a:cubicBezTo>
                  <a:cubicBezTo>
                    <a:pt x="508607" y="80638"/>
                    <a:pt x="511521" y="79181"/>
                    <a:pt x="514436" y="77238"/>
                  </a:cubicBezTo>
                  <a:cubicBezTo>
                    <a:pt x="520265" y="75295"/>
                    <a:pt x="525123" y="73109"/>
                    <a:pt x="529009" y="70680"/>
                  </a:cubicBezTo>
                  <a:cubicBezTo>
                    <a:pt x="532896" y="68251"/>
                    <a:pt x="535810" y="66551"/>
                    <a:pt x="537753" y="65579"/>
                  </a:cubicBezTo>
                  <a:lnTo>
                    <a:pt x="555241" y="59750"/>
                  </a:lnTo>
                  <a:lnTo>
                    <a:pt x="575644" y="49549"/>
                  </a:lnTo>
                  <a:lnTo>
                    <a:pt x="577101" y="49549"/>
                  </a:lnTo>
                  <a:cubicBezTo>
                    <a:pt x="584873" y="47606"/>
                    <a:pt x="591189" y="46634"/>
                    <a:pt x="596046" y="46634"/>
                  </a:cubicBezTo>
                  <a:lnTo>
                    <a:pt x="598961" y="46634"/>
                  </a:lnTo>
                  <a:cubicBezTo>
                    <a:pt x="600904" y="45663"/>
                    <a:pt x="603819" y="44205"/>
                    <a:pt x="607705" y="42262"/>
                  </a:cubicBezTo>
                  <a:cubicBezTo>
                    <a:pt x="611591" y="40319"/>
                    <a:pt x="615477" y="39348"/>
                    <a:pt x="619364" y="39348"/>
                  </a:cubicBezTo>
                  <a:lnTo>
                    <a:pt x="620821" y="39348"/>
                  </a:lnTo>
                  <a:cubicBezTo>
                    <a:pt x="622764" y="39348"/>
                    <a:pt x="625679" y="38133"/>
                    <a:pt x="629565" y="35704"/>
                  </a:cubicBezTo>
                  <a:cubicBezTo>
                    <a:pt x="633451" y="33275"/>
                    <a:pt x="636851" y="32547"/>
                    <a:pt x="639766" y="33518"/>
                  </a:cubicBezTo>
                  <a:lnTo>
                    <a:pt x="641223" y="33518"/>
                  </a:lnTo>
                  <a:cubicBezTo>
                    <a:pt x="644138" y="33518"/>
                    <a:pt x="646567" y="31575"/>
                    <a:pt x="648510" y="27689"/>
                  </a:cubicBezTo>
                  <a:cubicBezTo>
                    <a:pt x="650453" y="23803"/>
                    <a:pt x="651425" y="19917"/>
                    <a:pt x="651425" y="16030"/>
                  </a:cubicBezTo>
                  <a:lnTo>
                    <a:pt x="651425" y="0"/>
                  </a:lnTo>
                  <a:close/>
                  <a:moveTo>
                    <a:pt x="445942" y="243373"/>
                  </a:moveTo>
                  <a:cubicBezTo>
                    <a:pt x="441084" y="244345"/>
                    <a:pt x="434769" y="246774"/>
                    <a:pt x="426997" y="250660"/>
                  </a:cubicBezTo>
                  <a:cubicBezTo>
                    <a:pt x="426025" y="251631"/>
                    <a:pt x="425782" y="252846"/>
                    <a:pt x="426268" y="254303"/>
                  </a:cubicBezTo>
                  <a:cubicBezTo>
                    <a:pt x="426754" y="255760"/>
                    <a:pt x="427482" y="256489"/>
                    <a:pt x="428454" y="256489"/>
                  </a:cubicBezTo>
                  <a:cubicBezTo>
                    <a:pt x="435255" y="258432"/>
                    <a:pt x="440598" y="257461"/>
                    <a:pt x="444484" y="253574"/>
                  </a:cubicBezTo>
                  <a:lnTo>
                    <a:pt x="451771" y="247745"/>
                  </a:lnTo>
                  <a:cubicBezTo>
                    <a:pt x="448856" y="244830"/>
                    <a:pt x="446913" y="243373"/>
                    <a:pt x="445942" y="243373"/>
                  </a:cubicBezTo>
                  <a:close/>
                  <a:moveTo>
                    <a:pt x="263412" y="492940"/>
                  </a:moveTo>
                  <a:cubicBezTo>
                    <a:pt x="260740" y="492211"/>
                    <a:pt x="257947" y="492576"/>
                    <a:pt x="255032" y="494033"/>
                  </a:cubicBezTo>
                  <a:cubicBezTo>
                    <a:pt x="252118" y="497919"/>
                    <a:pt x="252118" y="502777"/>
                    <a:pt x="255032" y="508606"/>
                  </a:cubicBezTo>
                  <a:cubicBezTo>
                    <a:pt x="256004" y="509578"/>
                    <a:pt x="256247" y="510549"/>
                    <a:pt x="255761" y="511521"/>
                  </a:cubicBezTo>
                  <a:cubicBezTo>
                    <a:pt x="255275" y="512492"/>
                    <a:pt x="255518" y="513464"/>
                    <a:pt x="256490" y="514436"/>
                  </a:cubicBezTo>
                  <a:lnTo>
                    <a:pt x="256490" y="524637"/>
                  </a:lnTo>
                  <a:cubicBezTo>
                    <a:pt x="257461" y="525608"/>
                    <a:pt x="257947" y="527552"/>
                    <a:pt x="257947" y="530466"/>
                  </a:cubicBezTo>
                  <a:cubicBezTo>
                    <a:pt x="257947" y="532409"/>
                    <a:pt x="257704" y="535324"/>
                    <a:pt x="257218" y="539210"/>
                  </a:cubicBezTo>
                  <a:cubicBezTo>
                    <a:pt x="256732" y="543096"/>
                    <a:pt x="257461" y="546011"/>
                    <a:pt x="259404" y="547954"/>
                  </a:cubicBezTo>
                  <a:lnTo>
                    <a:pt x="257947" y="547954"/>
                  </a:lnTo>
                  <a:cubicBezTo>
                    <a:pt x="255032" y="551840"/>
                    <a:pt x="255032" y="555241"/>
                    <a:pt x="257947" y="558155"/>
                  </a:cubicBezTo>
                  <a:lnTo>
                    <a:pt x="257947" y="563985"/>
                  </a:lnTo>
                  <a:cubicBezTo>
                    <a:pt x="254061" y="567871"/>
                    <a:pt x="254061" y="572243"/>
                    <a:pt x="257947" y="577101"/>
                  </a:cubicBezTo>
                  <a:lnTo>
                    <a:pt x="259404" y="582930"/>
                  </a:lnTo>
                  <a:cubicBezTo>
                    <a:pt x="255518" y="585844"/>
                    <a:pt x="254789" y="588273"/>
                    <a:pt x="257218" y="590216"/>
                  </a:cubicBezTo>
                  <a:cubicBezTo>
                    <a:pt x="259647" y="592160"/>
                    <a:pt x="260862" y="593131"/>
                    <a:pt x="260862" y="593131"/>
                  </a:cubicBezTo>
                  <a:cubicBezTo>
                    <a:pt x="262805" y="596046"/>
                    <a:pt x="262805" y="598475"/>
                    <a:pt x="260862" y="600418"/>
                  </a:cubicBezTo>
                  <a:cubicBezTo>
                    <a:pt x="257947" y="602361"/>
                    <a:pt x="257461" y="604790"/>
                    <a:pt x="259404" y="607704"/>
                  </a:cubicBezTo>
                  <a:cubicBezTo>
                    <a:pt x="262319" y="613534"/>
                    <a:pt x="260862" y="617906"/>
                    <a:pt x="255032" y="620820"/>
                  </a:cubicBezTo>
                  <a:cubicBezTo>
                    <a:pt x="256975" y="625678"/>
                    <a:pt x="257947" y="629078"/>
                    <a:pt x="257947" y="631022"/>
                  </a:cubicBezTo>
                  <a:cubicBezTo>
                    <a:pt x="257947" y="632965"/>
                    <a:pt x="256975" y="634908"/>
                    <a:pt x="255032" y="636851"/>
                  </a:cubicBezTo>
                  <a:lnTo>
                    <a:pt x="256490" y="644138"/>
                  </a:lnTo>
                  <a:cubicBezTo>
                    <a:pt x="260376" y="637337"/>
                    <a:pt x="266205" y="629078"/>
                    <a:pt x="273977" y="619363"/>
                  </a:cubicBezTo>
                  <a:cubicBezTo>
                    <a:pt x="281750" y="607704"/>
                    <a:pt x="287093" y="597503"/>
                    <a:pt x="290008" y="588759"/>
                  </a:cubicBezTo>
                  <a:cubicBezTo>
                    <a:pt x="297780" y="579044"/>
                    <a:pt x="303124" y="571271"/>
                    <a:pt x="306039" y="565442"/>
                  </a:cubicBezTo>
                  <a:lnTo>
                    <a:pt x="319155" y="546497"/>
                  </a:lnTo>
                  <a:cubicBezTo>
                    <a:pt x="322069" y="540667"/>
                    <a:pt x="323527" y="535324"/>
                    <a:pt x="323527" y="530466"/>
                  </a:cubicBezTo>
                  <a:cubicBezTo>
                    <a:pt x="323527" y="525608"/>
                    <a:pt x="323041" y="521722"/>
                    <a:pt x="322069" y="518808"/>
                  </a:cubicBezTo>
                  <a:cubicBezTo>
                    <a:pt x="320126" y="516864"/>
                    <a:pt x="319155" y="515893"/>
                    <a:pt x="319155" y="515893"/>
                  </a:cubicBezTo>
                  <a:cubicBezTo>
                    <a:pt x="318183" y="512007"/>
                    <a:pt x="314783" y="510549"/>
                    <a:pt x="308953" y="511521"/>
                  </a:cubicBezTo>
                  <a:lnTo>
                    <a:pt x="303124" y="511521"/>
                  </a:lnTo>
                  <a:cubicBezTo>
                    <a:pt x="302152" y="509578"/>
                    <a:pt x="300695" y="508363"/>
                    <a:pt x="298752" y="507878"/>
                  </a:cubicBezTo>
                  <a:cubicBezTo>
                    <a:pt x="296809" y="507392"/>
                    <a:pt x="295352" y="507635"/>
                    <a:pt x="294380" y="508606"/>
                  </a:cubicBezTo>
                  <a:cubicBezTo>
                    <a:pt x="291465" y="507635"/>
                    <a:pt x="288308" y="506663"/>
                    <a:pt x="284907" y="505692"/>
                  </a:cubicBezTo>
                  <a:cubicBezTo>
                    <a:pt x="281507" y="504720"/>
                    <a:pt x="278349" y="503263"/>
                    <a:pt x="275435" y="501320"/>
                  </a:cubicBezTo>
                  <a:cubicBezTo>
                    <a:pt x="274463" y="501320"/>
                    <a:pt x="273006" y="500348"/>
                    <a:pt x="271063" y="498405"/>
                  </a:cubicBezTo>
                  <a:cubicBezTo>
                    <a:pt x="268634" y="495490"/>
                    <a:pt x="266084" y="493669"/>
                    <a:pt x="263412" y="492940"/>
                  </a:cubicBezTo>
                  <a:close/>
                  <a:moveTo>
                    <a:pt x="359960" y="555241"/>
                  </a:moveTo>
                  <a:cubicBezTo>
                    <a:pt x="356073" y="557184"/>
                    <a:pt x="353645" y="559127"/>
                    <a:pt x="352673" y="561070"/>
                  </a:cubicBezTo>
                  <a:cubicBezTo>
                    <a:pt x="350730" y="561070"/>
                    <a:pt x="349758" y="562042"/>
                    <a:pt x="349758" y="563985"/>
                  </a:cubicBezTo>
                  <a:cubicBezTo>
                    <a:pt x="349758" y="563985"/>
                    <a:pt x="350730" y="564956"/>
                    <a:pt x="352673" y="566899"/>
                  </a:cubicBezTo>
                  <a:cubicBezTo>
                    <a:pt x="354616" y="566899"/>
                    <a:pt x="356316" y="565685"/>
                    <a:pt x="357774" y="563256"/>
                  </a:cubicBezTo>
                  <a:cubicBezTo>
                    <a:pt x="359231" y="560827"/>
                    <a:pt x="359960" y="558155"/>
                    <a:pt x="359960" y="555241"/>
                  </a:cubicBezTo>
                  <a:close/>
                  <a:moveTo>
                    <a:pt x="357045" y="580015"/>
                  </a:moveTo>
                  <a:cubicBezTo>
                    <a:pt x="356073" y="580015"/>
                    <a:pt x="354859" y="580258"/>
                    <a:pt x="353402" y="580744"/>
                  </a:cubicBezTo>
                  <a:cubicBezTo>
                    <a:pt x="351944" y="581230"/>
                    <a:pt x="350730" y="582444"/>
                    <a:pt x="349758" y="584387"/>
                  </a:cubicBezTo>
                  <a:cubicBezTo>
                    <a:pt x="348787" y="585359"/>
                    <a:pt x="347330" y="585844"/>
                    <a:pt x="345386" y="585844"/>
                  </a:cubicBezTo>
                  <a:cubicBezTo>
                    <a:pt x="343443" y="585844"/>
                    <a:pt x="341986" y="586330"/>
                    <a:pt x="341014" y="587302"/>
                  </a:cubicBezTo>
                  <a:lnTo>
                    <a:pt x="341014" y="600418"/>
                  </a:lnTo>
                  <a:cubicBezTo>
                    <a:pt x="341986" y="600418"/>
                    <a:pt x="343200" y="599932"/>
                    <a:pt x="344658" y="598960"/>
                  </a:cubicBezTo>
                  <a:cubicBezTo>
                    <a:pt x="346115" y="597989"/>
                    <a:pt x="346844" y="597017"/>
                    <a:pt x="346844" y="596046"/>
                  </a:cubicBezTo>
                  <a:lnTo>
                    <a:pt x="359960" y="580015"/>
                  </a:lnTo>
                  <a:lnTo>
                    <a:pt x="357045" y="580015"/>
                  </a:lnTo>
                  <a:close/>
                  <a:moveTo>
                    <a:pt x="390563" y="689315"/>
                  </a:moveTo>
                  <a:lnTo>
                    <a:pt x="364332" y="714089"/>
                  </a:lnTo>
                  <a:cubicBezTo>
                    <a:pt x="364332" y="714089"/>
                    <a:pt x="364574" y="714332"/>
                    <a:pt x="365060" y="714818"/>
                  </a:cubicBezTo>
                  <a:cubicBezTo>
                    <a:pt x="365546" y="715304"/>
                    <a:pt x="365789" y="715546"/>
                    <a:pt x="365789" y="715546"/>
                  </a:cubicBezTo>
                  <a:cubicBezTo>
                    <a:pt x="370647" y="713603"/>
                    <a:pt x="375504" y="709474"/>
                    <a:pt x="380362" y="703159"/>
                  </a:cubicBezTo>
                  <a:cubicBezTo>
                    <a:pt x="385220" y="696844"/>
                    <a:pt x="389106" y="692715"/>
                    <a:pt x="392021" y="690772"/>
                  </a:cubicBezTo>
                  <a:lnTo>
                    <a:pt x="390563" y="689315"/>
                  </a:lnTo>
                  <a:close/>
                  <a:moveTo>
                    <a:pt x="485290" y="717004"/>
                  </a:moveTo>
                  <a:cubicBezTo>
                    <a:pt x="481403" y="717975"/>
                    <a:pt x="477760" y="718704"/>
                    <a:pt x="474360" y="719190"/>
                  </a:cubicBezTo>
                  <a:cubicBezTo>
                    <a:pt x="470959" y="719675"/>
                    <a:pt x="467802" y="720890"/>
                    <a:pt x="464887" y="722833"/>
                  </a:cubicBezTo>
                  <a:cubicBezTo>
                    <a:pt x="462944" y="722833"/>
                    <a:pt x="457600" y="724290"/>
                    <a:pt x="448856" y="727205"/>
                  </a:cubicBezTo>
                  <a:cubicBezTo>
                    <a:pt x="432340" y="733034"/>
                    <a:pt x="422139" y="737406"/>
                    <a:pt x="418253" y="740321"/>
                  </a:cubicBezTo>
                  <a:cubicBezTo>
                    <a:pt x="413395" y="743236"/>
                    <a:pt x="407080" y="747365"/>
                    <a:pt x="399307" y="752708"/>
                  </a:cubicBezTo>
                  <a:cubicBezTo>
                    <a:pt x="391535" y="758052"/>
                    <a:pt x="384734" y="762181"/>
                    <a:pt x="378905" y="765095"/>
                  </a:cubicBezTo>
                  <a:cubicBezTo>
                    <a:pt x="375990" y="768010"/>
                    <a:pt x="371618" y="771411"/>
                    <a:pt x="365789" y="775297"/>
                  </a:cubicBezTo>
                  <a:lnTo>
                    <a:pt x="354130" y="784041"/>
                  </a:lnTo>
                  <a:lnTo>
                    <a:pt x="346844" y="791327"/>
                  </a:lnTo>
                  <a:lnTo>
                    <a:pt x="335185" y="801529"/>
                  </a:lnTo>
                  <a:cubicBezTo>
                    <a:pt x="335185" y="800557"/>
                    <a:pt x="336157" y="799100"/>
                    <a:pt x="338100" y="797157"/>
                  </a:cubicBezTo>
                  <a:cubicBezTo>
                    <a:pt x="340043" y="794242"/>
                    <a:pt x="341986" y="790356"/>
                    <a:pt x="343929" y="785498"/>
                  </a:cubicBezTo>
                  <a:cubicBezTo>
                    <a:pt x="345872" y="780640"/>
                    <a:pt x="348787" y="777240"/>
                    <a:pt x="352673" y="775297"/>
                  </a:cubicBezTo>
                  <a:lnTo>
                    <a:pt x="352673" y="773839"/>
                  </a:lnTo>
                  <a:lnTo>
                    <a:pt x="346844" y="776754"/>
                  </a:lnTo>
                  <a:cubicBezTo>
                    <a:pt x="340043" y="780640"/>
                    <a:pt x="333728" y="786470"/>
                    <a:pt x="327899" y="794242"/>
                  </a:cubicBezTo>
                  <a:cubicBezTo>
                    <a:pt x="315268" y="806872"/>
                    <a:pt x="308953" y="813187"/>
                    <a:pt x="308953" y="813187"/>
                  </a:cubicBezTo>
                  <a:cubicBezTo>
                    <a:pt x="300209" y="821931"/>
                    <a:pt x="290980" y="834075"/>
                    <a:pt x="281264" y="849620"/>
                  </a:cubicBezTo>
                  <a:cubicBezTo>
                    <a:pt x="279321" y="852535"/>
                    <a:pt x="278107" y="855207"/>
                    <a:pt x="277621" y="857636"/>
                  </a:cubicBezTo>
                  <a:cubicBezTo>
                    <a:pt x="277135" y="860064"/>
                    <a:pt x="276892" y="861765"/>
                    <a:pt x="276892" y="862736"/>
                  </a:cubicBezTo>
                  <a:cubicBezTo>
                    <a:pt x="276892" y="864679"/>
                    <a:pt x="277864" y="869537"/>
                    <a:pt x="279807" y="877309"/>
                  </a:cubicBezTo>
                  <a:lnTo>
                    <a:pt x="287093" y="864194"/>
                  </a:lnTo>
                  <a:lnTo>
                    <a:pt x="295837" y="849620"/>
                  </a:lnTo>
                  <a:cubicBezTo>
                    <a:pt x="296809" y="847677"/>
                    <a:pt x="298023" y="845248"/>
                    <a:pt x="299481" y="842334"/>
                  </a:cubicBezTo>
                  <a:cubicBezTo>
                    <a:pt x="300938" y="839419"/>
                    <a:pt x="303610" y="837476"/>
                    <a:pt x="307496" y="836504"/>
                  </a:cubicBezTo>
                  <a:lnTo>
                    <a:pt x="304581" y="840876"/>
                  </a:lnTo>
                  <a:cubicBezTo>
                    <a:pt x="298752" y="854478"/>
                    <a:pt x="292923" y="864679"/>
                    <a:pt x="287093" y="871480"/>
                  </a:cubicBezTo>
                  <a:lnTo>
                    <a:pt x="282721" y="883139"/>
                  </a:lnTo>
                  <a:cubicBezTo>
                    <a:pt x="282721" y="887996"/>
                    <a:pt x="282236" y="891397"/>
                    <a:pt x="281264" y="893340"/>
                  </a:cubicBezTo>
                  <a:cubicBezTo>
                    <a:pt x="278349" y="898198"/>
                    <a:pt x="278349" y="901598"/>
                    <a:pt x="281264" y="903541"/>
                  </a:cubicBezTo>
                  <a:cubicBezTo>
                    <a:pt x="285150" y="905485"/>
                    <a:pt x="287093" y="906942"/>
                    <a:pt x="287093" y="907913"/>
                  </a:cubicBezTo>
                  <a:lnTo>
                    <a:pt x="291465" y="909371"/>
                  </a:lnTo>
                  <a:cubicBezTo>
                    <a:pt x="296323" y="909371"/>
                    <a:pt x="301424" y="908399"/>
                    <a:pt x="306767" y="906456"/>
                  </a:cubicBezTo>
                  <a:cubicBezTo>
                    <a:pt x="312111" y="904513"/>
                    <a:pt x="315754" y="903056"/>
                    <a:pt x="317697" y="902084"/>
                  </a:cubicBezTo>
                  <a:cubicBezTo>
                    <a:pt x="337128" y="891397"/>
                    <a:pt x="358502" y="881196"/>
                    <a:pt x="381819" y="871480"/>
                  </a:cubicBezTo>
                  <a:lnTo>
                    <a:pt x="441570" y="852535"/>
                  </a:lnTo>
                  <a:lnTo>
                    <a:pt x="464887" y="843791"/>
                  </a:lnTo>
                  <a:cubicBezTo>
                    <a:pt x="464887" y="843791"/>
                    <a:pt x="462458" y="841362"/>
                    <a:pt x="457600" y="836504"/>
                  </a:cubicBezTo>
                  <a:cubicBezTo>
                    <a:pt x="457600" y="835533"/>
                    <a:pt x="456629" y="835047"/>
                    <a:pt x="454686" y="835047"/>
                  </a:cubicBezTo>
                  <a:cubicBezTo>
                    <a:pt x="456629" y="833104"/>
                    <a:pt x="458086" y="832132"/>
                    <a:pt x="459058" y="832132"/>
                  </a:cubicBezTo>
                  <a:cubicBezTo>
                    <a:pt x="466830" y="828246"/>
                    <a:pt x="472659" y="826789"/>
                    <a:pt x="476546" y="827760"/>
                  </a:cubicBezTo>
                  <a:cubicBezTo>
                    <a:pt x="480432" y="827760"/>
                    <a:pt x="485775" y="827032"/>
                    <a:pt x="492576" y="825574"/>
                  </a:cubicBezTo>
                  <a:cubicBezTo>
                    <a:pt x="499377" y="824117"/>
                    <a:pt x="504721" y="822903"/>
                    <a:pt x="508607" y="821931"/>
                  </a:cubicBezTo>
                  <a:cubicBezTo>
                    <a:pt x="514436" y="820960"/>
                    <a:pt x="520751" y="819502"/>
                    <a:pt x="527552" y="817559"/>
                  </a:cubicBezTo>
                  <a:cubicBezTo>
                    <a:pt x="534353" y="815616"/>
                    <a:pt x="540182" y="814159"/>
                    <a:pt x="545040" y="813187"/>
                  </a:cubicBezTo>
                  <a:cubicBezTo>
                    <a:pt x="545040" y="811244"/>
                    <a:pt x="544068" y="809301"/>
                    <a:pt x="542125" y="807358"/>
                  </a:cubicBezTo>
                  <a:cubicBezTo>
                    <a:pt x="528524" y="785012"/>
                    <a:pt x="520265" y="770439"/>
                    <a:pt x="517351" y="763638"/>
                  </a:cubicBezTo>
                  <a:cubicBezTo>
                    <a:pt x="513465" y="757809"/>
                    <a:pt x="508850" y="750522"/>
                    <a:pt x="503506" y="741778"/>
                  </a:cubicBezTo>
                  <a:cubicBezTo>
                    <a:pt x="498163" y="733034"/>
                    <a:pt x="493548" y="726234"/>
                    <a:pt x="489662" y="721376"/>
                  </a:cubicBezTo>
                  <a:cubicBezTo>
                    <a:pt x="488690" y="718461"/>
                    <a:pt x="487233" y="717004"/>
                    <a:pt x="485290" y="717004"/>
                  </a:cubicBezTo>
                  <a:close/>
                  <a:moveTo>
                    <a:pt x="358502" y="721376"/>
                  </a:moveTo>
                  <a:cubicBezTo>
                    <a:pt x="357531" y="722347"/>
                    <a:pt x="356316" y="722833"/>
                    <a:pt x="354859" y="722833"/>
                  </a:cubicBezTo>
                  <a:cubicBezTo>
                    <a:pt x="353402" y="722833"/>
                    <a:pt x="352187" y="723319"/>
                    <a:pt x="351216" y="724290"/>
                  </a:cubicBezTo>
                  <a:cubicBezTo>
                    <a:pt x="339557" y="735949"/>
                    <a:pt x="332270" y="744207"/>
                    <a:pt x="329356" y="749065"/>
                  </a:cubicBezTo>
                  <a:cubicBezTo>
                    <a:pt x="327413" y="751979"/>
                    <a:pt x="319155" y="759266"/>
                    <a:pt x="304581" y="770925"/>
                  </a:cubicBezTo>
                  <a:cubicBezTo>
                    <a:pt x="303610" y="771896"/>
                    <a:pt x="302152" y="771896"/>
                    <a:pt x="300209" y="770925"/>
                  </a:cubicBezTo>
                  <a:cubicBezTo>
                    <a:pt x="299238" y="769953"/>
                    <a:pt x="298023" y="769710"/>
                    <a:pt x="296566" y="770196"/>
                  </a:cubicBezTo>
                  <a:cubicBezTo>
                    <a:pt x="295109" y="770682"/>
                    <a:pt x="293894" y="770925"/>
                    <a:pt x="292923" y="770925"/>
                  </a:cubicBezTo>
                  <a:cubicBezTo>
                    <a:pt x="286122" y="772868"/>
                    <a:pt x="281264" y="771896"/>
                    <a:pt x="278349" y="768010"/>
                  </a:cubicBezTo>
                  <a:lnTo>
                    <a:pt x="271063" y="763638"/>
                  </a:lnTo>
                  <a:lnTo>
                    <a:pt x="275435" y="835047"/>
                  </a:lnTo>
                  <a:lnTo>
                    <a:pt x="276892" y="835047"/>
                  </a:lnTo>
                  <a:cubicBezTo>
                    <a:pt x="282721" y="829218"/>
                    <a:pt x="290494" y="819502"/>
                    <a:pt x="300209" y="805901"/>
                  </a:cubicBezTo>
                  <a:lnTo>
                    <a:pt x="301667" y="801529"/>
                  </a:lnTo>
                  <a:lnTo>
                    <a:pt x="304581" y="792785"/>
                  </a:lnTo>
                  <a:cubicBezTo>
                    <a:pt x="317211" y="780155"/>
                    <a:pt x="325955" y="770439"/>
                    <a:pt x="330813" y="763638"/>
                  </a:cubicBezTo>
                  <a:cubicBezTo>
                    <a:pt x="331785" y="762667"/>
                    <a:pt x="332270" y="760723"/>
                    <a:pt x="332270" y="757809"/>
                  </a:cubicBezTo>
                  <a:lnTo>
                    <a:pt x="327899" y="754894"/>
                  </a:lnTo>
                  <a:cubicBezTo>
                    <a:pt x="330813" y="751008"/>
                    <a:pt x="335914" y="745664"/>
                    <a:pt x="343200" y="738864"/>
                  </a:cubicBezTo>
                  <a:cubicBezTo>
                    <a:pt x="350487" y="732063"/>
                    <a:pt x="355588" y="726234"/>
                    <a:pt x="358502" y="721376"/>
                  </a:cubicBezTo>
                  <a:close/>
                  <a:moveTo>
                    <a:pt x="330813" y="731577"/>
                  </a:moveTo>
                  <a:cubicBezTo>
                    <a:pt x="324012" y="738378"/>
                    <a:pt x="316240" y="744693"/>
                    <a:pt x="307496" y="750522"/>
                  </a:cubicBezTo>
                  <a:cubicBezTo>
                    <a:pt x="303610" y="754408"/>
                    <a:pt x="303124" y="757809"/>
                    <a:pt x="306039" y="760723"/>
                  </a:cubicBezTo>
                  <a:cubicBezTo>
                    <a:pt x="310896" y="756837"/>
                    <a:pt x="316240" y="751737"/>
                    <a:pt x="322069" y="745422"/>
                  </a:cubicBezTo>
                  <a:cubicBezTo>
                    <a:pt x="327899" y="739107"/>
                    <a:pt x="330813" y="734492"/>
                    <a:pt x="330813" y="731577"/>
                  </a:cubicBezTo>
                  <a:close/>
                </a:path>
              </a:pathLst>
            </a:custGeom>
            <a:pattFill prst="narHorz">
              <a:fgClr>
                <a:schemeClr val="accent1"/>
              </a:fgClr>
              <a:bgClr>
                <a:schemeClr val="accent1">
                  <a:lumMod val="90000"/>
                  <a:lumOff val="10000"/>
                </a:schemeClr>
              </a:bgClr>
            </a:pattFill>
            <a:ln>
              <a:noFill/>
            </a:ln>
            <a:effectLst>
              <a:outerShdw blurRad="38100" dist="38100" dir="5400000" algn="t" rotWithShape="0">
                <a:srgbClr val="02565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sp>
          <p:nvSpPr>
            <p:cNvPr id="19" name="任意多边形: 形状 18">
              <a:extLst>
                <a:ext uri="{FF2B5EF4-FFF2-40B4-BE49-F238E27FC236}">
                  <a16:creationId xmlns:a16="http://schemas.microsoft.com/office/drawing/2014/main" id="{EE60D5A1-3A23-1310-5EDC-093FDAD4A017}"/>
                </a:ext>
              </a:extLst>
            </p:cNvPr>
            <p:cNvSpPr/>
            <p:nvPr/>
          </p:nvSpPr>
          <p:spPr>
            <a:xfrm>
              <a:off x="5775740" y="1082478"/>
              <a:ext cx="1264920" cy="1385316"/>
            </a:xfrm>
            <a:custGeom>
              <a:avLst/>
              <a:gdLst/>
              <a:ahLst/>
              <a:cxnLst/>
              <a:rect l="l" t="t" r="r" b="b"/>
              <a:pathLst>
                <a:path w="1264920" h="1385316">
                  <a:moveTo>
                    <a:pt x="716280" y="0"/>
                  </a:moveTo>
                  <a:cubicBezTo>
                    <a:pt x="717296" y="0"/>
                    <a:pt x="719836" y="2032"/>
                    <a:pt x="723900" y="6096"/>
                  </a:cubicBezTo>
                  <a:lnTo>
                    <a:pt x="729996" y="6096"/>
                  </a:lnTo>
                  <a:lnTo>
                    <a:pt x="734568" y="6096"/>
                  </a:lnTo>
                  <a:cubicBezTo>
                    <a:pt x="740664" y="6096"/>
                    <a:pt x="747776" y="8636"/>
                    <a:pt x="755904" y="13716"/>
                  </a:cubicBezTo>
                  <a:lnTo>
                    <a:pt x="777240" y="24384"/>
                  </a:lnTo>
                  <a:lnTo>
                    <a:pt x="792480" y="30480"/>
                  </a:lnTo>
                  <a:cubicBezTo>
                    <a:pt x="798576" y="35560"/>
                    <a:pt x="804672" y="39624"/>
                    <a:pt x="810768" y="42672"/>
                  </a:cubicBezTo>
                  <a:cubicBezTo>
                    <a:pt x="816864" y="45720"/>
                    <a:pt x="821944" y="48260"/>
                    <a:pt x="826008" y="50292"/>
                  </a:cubicBezTo>
                  <a:cubicBezTo>
                    <a:pt x="846328" y="60452"/>
                    <a:pt x="856996" y="75692"/>
                    <a:pt x="858012" y="96012"/>
                  </a:cubicBezTo>
                  <a:cubicBezTo>
                    <a:pt x="858012" y="97028"/>
                    <a:pt x="860044" y="100584"/>
                    <a:pt x="864108" y="106680"/>
                  </a:cubicBezTo>
                  <a:lnTo>
                    <a:pt x="882396" y="120396"/>
                  </a:lnTo>
                  <a:cubicBezTo>
                    <a:pt x="886460" y="122428"/>
                    <a:pt x="890778" y="124968"/>
                    <a:pt x="895350" y="128016"/>
                  </a:cubicBezTo>
                  <a:cubicBezTo>
                    <a:pt x="899922" y="131064"/>
                    <a:pt x="905256" y="134112"/>
                    <a:pt x="911352" y="137160"/>
                  </a:cubicBezTo>
                  <a:cubicBezTo>
                    <a:pt x="915416" y="137160"/>
                    <a:pt x="918464" y="139700"/>
                    <a:pt x="920496" y="144780"/>
                  </a:cubicBezTo>
                  <a:lnTo>
                    <a:pt x="918972" y="149352"/>
                  </a:lnTo>
                  <a:cubicBezTo>
                    <a:pt x="913892" y="151384"/>
                    <a:pt x="913892" y="154940"/>
                    <a:pt x="918972" y="160020"/>
                  </a:cubicBezTo>
                  <a:cubicBezTo>
                    <a:pt x="919988" y="164084"/>
                    <a:pt x="922274" y="168402"/>
                    <a:pt x="925830" y="172974"/>
                  </a:cubicBezTo>
                  <a:cubicBezTo>
                    <a:pt x="929386" y="177546"/>
                    <a:pt x="931672" y="180340"/>
                    <a:pt x="932688" y="181356"/>
                  </a:cubicBezTo>
                  <a:lnTo>
                    <a:pt x="944880" y="193548"/>
                  </a:lnTo>
                  <a:cubicBezTo>
                    <a:pt x="944880" y="195580"/>
                    <a:pt x="945642" y="197358"/>
                    <a:pt x="947166" y="198882"/>
                  </a:cubicBezTo>
                  <a:cubicBezTo>
                    <a:pt x="948690" y="200406"/>
                    <a:pt x="949452" y="202184"/>
                    <a:pt x="949452" y="204216"/>
                  </a:cubicBezTo>
                  <a:cubicBezTo>
                    <a:pt x="948436" y="207264"/>
                    <a:pt x="947420" y="210566"/>
                    <a:pt x="946404" y="214122"/>
                  </a:cubicBezTo>
                  <a:cubicBezTo>
                    <a:pt x="945388" y="217678"/>
                    <a:pt x="944880" y="221488"/>
                    <a:pt x="944880" y="225552"/>
                  </a:cubicBezTo>
                  <a:lnTo>
                    <a:pt x="946404" y="243840"/>
                  </a:lnTo>
                  <a:lnTo>
                    <a:pt x="946404" y="257556"/>
                  </a:lnTo>
                  <a:lnTo>
                    <a:pt x="938784" y="260604"/>
                  </a:lnTo>
                  <a:cubicBezTo>
                    <a:pt x="935736" y="260604"/>
                    <a:pt x="932434" y="259334"/>
                    <a:pt x="928878" y="256794"/>
                  </a:cubicBezTo>
                  <a:cubicBezTo>
                    <a:pt x="925322" y="254254"/>
                    <a:pt x="922528" y="252984"/>
                    <a:pt x="920496" y="252984"/>
                  </a:cubicBezTo>
                  <a:cubicBezTo>
                    <a:pt x="918464" y="256032"/>
                    <a:pt x="915924" y="259334"/>
                    <a:pt x="912876" y="262890"/>
                  </a:cubicBezTo>
                  <a:cubicBezTo>
                    <a:pt x="909828" y="266446"/>
                    <a:pt x="906780" y="270256"/>
                    <a:pt x="903732" y="274320"/>
                  </a:cubicBezTo>
                  <a:lnTo>
                    <a:pt x="903732" y="277368"/>
                  </a:lnTo>
                  <a:cubicBezTo>
                    <a:pt x="898652" y="279400"/>
                    <a:pt x="895096" y="282448"/>
                    <a:pt x="893064" y="286512"/>
                  </a:cubicBezTo>
                  <a:cubicBezTo>
                    <a:pt x="891032" y="290576"/>
                    <a:pt x="889508" y="293624"/>
                    <a:pt x="888492" y="295656"/>
                  </a:cubicBezTo>
                  <a:cubicBezTo>
                    <a:pt x="887476" y="300736"/>
                    <a:pt x="884174" y="307848"/>
                    <a:pt x="878586" y="316992"/>
                  </a:cubicBezTo>
                  <a:cubicBezTo>
                    <a:pt x="872998" y="326136"/>
                    <a:pt x="869696" y="333756"/>
                    <a:pt x="868680" y="339852"/>
                  </a:cubicBezTo>
                  <a:cubicBezTo>
                    <a:pt x="866648" y="344932"/>
                    <a:pt x="864616" y="349504"/>
                    <a:pt x="862584" y="353568"/>
                  </a:cubicBezTo>
                  <a:cubicBezTo>
                    <a:pt x="860552" y="357632"/>
                    <a:pt x="859028" y="361696"/>
                    <a:pt x="858012" y="365760"/>
                  </a:cubicBezTo>
                  <a:cubicBezTo>
                    <a:pt x="856996" y="367792"/>
                    <a:pt x="855218" y="371602"/>
                    <a:pt x="852678" y="377190"/>
                  </a:cubicBezTo>
                  <a:cubicBezTo>
                    <a:pt x="850138" y="382778"/>
                    <a:pt x="847344" y="387096"/>
                    <a:pt x="844296" y="390144"/>
                  </a:cubicBezTo>
                  <a:cubicBezTo>
                    <a:pt x="843280" y="393192"/>
                    <a:pt x="841756" y="397510"/>
                    <a:pt x="839724" y="403098"/>
                  </a:cubicBezTo>
                  <a:cubicBezTo>
                    <a:pt x="837692" y="408686"/>
                    <a:pt x="835152" y="413004"/>
                    <a:pt x="832104" y="416052"/>
                  </a:cubicBezTo>
                  <a:lnTo>
                    <a:pt x="821436" y="437388"/>
                  </a:lnTo>
                  <a:cubicBezTo>
                    <a:pt x="822452" y="437388"/>
                    <a:pt x="823214" y="437896"/>
                    <a:pt x="823722" y="438912"/>
                  </a:cubicBezTo>
                  <a:cubicBezTo>
                    <a:pt x="824230" y="439928"/>
                    <a:pt x="824992" y="439928"/>
                    <a:pt x="826008" y="438912"/>
                  </a:cubicBezTo>
                  <a:cubicBezTo>
                    <a:pt x="828040" y="438912"/>
                    <a:pt x="831596" y="438150"/>
                    <a:pt x="836676" y="436626"/>
                  </a:cubicBezTo>
                  <a:cubicBezTo>
                    <a:pt x="841756" y="435102"/>
                    <a:pt x="846328" y="434340"/>
                    <a:pt x="850392" y="434340"/>
                  </a:cubicBezTo>
                  <a:cubicBezTo>
                    <a:pt x="854456" y="434340"/>
                    <a:pt x="858012" y="437388"/>
                    <a:pt x="861060" y="443484"/>
                  </a:cubicBezTo>
                  <a:cubicBezTo>
                    <a:pt x="862076" y="441452"/>
                    <a:pt x="865124" y="440436"/>
                    <a:pt x="870204" y="440436"/>
                  </a:cubicBezTo>
                  <a:cubicBezTo>
                    <a:pt x="891540" y="436372"/>
                    <a:pt x="918972" y="432816"/>
                    <a:pt x="952500" y="429768"/>
                  </a:cubicBezTo>
                  <a:cubicBezTo>
                    <a:pt x="958596" y="429768"/>
                    <a:pt x="965200" y="431292"/>
                    <a:pt x="972312" y="434340"/>
                  </a:cubicBezTo>
                  <a:cubicBezTo>
                    <a:pt x="972312" y="434340"/>
                    <a:pt x="976884" y="435864"/>
                    <a:pt x="986028" y="438912"/>
                  </a:cubicBezTo>
                  <a:cubicBezTo>
                    <a:pt x="987044" y="438912"/>
                    <a:pt x="995680" y="443992"/>
                    <a:pt x="1011936" y="454152"/>
                  </a:cubicBezTo>
                  <a:cubicBezTo>
                    <a:pt x="1017016" y="461264"/>
                    <a:pt x="1022096" y="465328"/>
                    <a:pt x="1027176" y="466344"/>
                  </a:cubicBezTo>
                  <a:cubicBezTo>
                    <a:pt x="1032256" y="468376"/>
                    <a:pt x="1039622" y="471424"/>
                    <a:pt x="1049274" y="475488"/>
                  </a:cubicBezTo>
                  <a:cubicBezTo>
                    <a:pt x="1058926" y="479552"/>
                    <a:pt x="1066292" y="484124"/>
                    <a:pt x="1071372" y="489204"/>
                  </a:cubicBezTo>
                  <a:cubicBezTo>
                    <a:pt x="1072388" y="491236"/>
                    <a:pt x="1073150" y="493014"/>
                    <a:pt x="1073658" y="494538"/>
                  </a:cubicBezTo>
                  <a:cubicBezTo>
                    <a:pt x="1074166" y="496062"/>
                    <a:pt x="1075436" y="497332"/>
                    <a:pt x="1077468" y="498348"/>
                  </a:cubicBezTo>
                  <a:cubicBezTo>
                    <a:pt x="1081532" y="501396"/>
                    <a:pt x="1083564" y="505206"/>
                    <a:pt x="1083564" y="509778"/>
                  </a:cubicBezTo>
                  <a:cubicBezTo>
                    <a:pt x="1083564" y="514350"/>
                    <a:pt x="1082548" y="517652"/>
                    <a:pt x="1080516" y="519684"/>
                  </a:cubicBezTo>
                  <a:cubicBezTo>
                    <a:pt x="1077468" y="525780"/>
                    <a:pt x="1078992" y="530860"/>
                    <a:pt x="1085088" y="534924"/>
                  </a:cubicBezTo>
                  <a:cubicBezTo>
                    <a:pt x="1088136" y="536956"/>
                    <a:pt x="1093216" y="540258"/>
                    <a:pt x="1100328" y="544830"/>
                  </a:cubicBezTo>
                  <a:cubicBezTo>
                    <a:pt x="1107440" y="549402"/>
                    <a:pt x="1114552" y="552704"/>
                    <a:pt x="1121664" y="554736"/>
                  </a:cubicBezTo>
                  <a:cubicBezTo>
                    <a:pt x="1134872" y="556768"/>
                    <a:pt x="1143508" y="562356"/>
                    <a:pt x="1147572" y="571500"/>
                  </a:cubicBezTo>
                  <a:cubicBezTo>
                    <a:pt x="1147572" y="578612"/>
                    <a:pt x="1147064" y="582676"/>
                    <a:pt x="1146048" y="583692"/>
                  </a:cubicBezTo>
                  <a:lnTo>
                    <a:pt x="1144524" y="586740"/>
                  </a:lnTo>
                  <a:cubicBezTo>
                    <a:pt x="1144524" y="591820"/>
                    <a:pt x="1147064" y="596900"/>
                    <a:pt x="1152144" y="601980"/>
                  </a:cubicBezTo>
                  <a:cubicBezTo>
                    <a:pt x="1156208" y="607060"/>
                    <a:pt x="1159256" y="611886"/>
                    <a:pt x="1161288" y="616458"/>
                  </a:cubicBezTo>
                  <a:cubicBezTo>
                    <a:pt x="1163320" y="621030"/>
                    <a:pt x="1165860" y="625348"/>
                    <a:pt x="1168908" y="629412"/>
                  </a:cubicBezTo>
                  <a:cubicBezTo>
                    <a:pt x="1171956" y="635508"/>
                    <a:pt x="1170432" y="640080"/>
                    <a:pt x="1164336" y="643128"/>
                  </a:cubicBezTo>
                  <a:lnTo>
                    <a:pt x="1164336" y="658368"/>
                  </a:lnTo>
                  <a:cubicBezTo>
                    <a:pt x="1160272" y="662432"/>
                    <a:pt x="1156716" y="663956"/>
                    <a:pt x="1153668" y="662940"/>
                  </a:cubicBezTo>
                  <a:cubicBezTo>
                    <a:pt x="1150620" y="662940"/>
                    <a:pt x="1147826" y="662432"/>
                    <a:pt x="1145286" y="661416"/>
                  </a:cubicBezTo>
                  <a:cubicBezTo>
                    <a:pt x="1142746" y="660400"/>
                    <a:pt x="1139952" y="659892"/>
                    <a:pt x="1136904" y="659892"/>
                  </a:cubicBezTo>
                  <a:cubicBezTo>
                    <a:pt x="1132840" y="657860"/>
                    <a:pt x="1129792" y="657860"/>
                    <a:pt x="1127760" y="659892"/>
                  </a:cubicBezTo>
                  <a:lnTo>
                    <a:pt x="1124712" y="659892"/>
                  </a:lnTo>
                  <a:lnTo>
                    <a:pt x="1121664" y="659892"/>
                  </a:lnTo>
                  <a:lnTo>
                    <a:pt x="1107948" y="661416"/>
                  </a:lnTo>
                  <a:cubicBezTo>
                    <a:pt x="1102868" y="661416"/>
                    <a:pt x="1098804" y="659892"/>
                    <a:pt x="1095756" y="656844"/>
                  </a:cubicBezTo>
                  <a:cubicBezTo>
                    <a:pt x="1089660" y="655828"/>
                    <a:pt x="1084580" y="655828"/>
                    <a:pt x="1080516" y="656844"/>
                  </a:cubicBezTo>
                  <a:cubicBezTo>
                    <a:pt x="1078484" y="657860"/>
                    <a:pt x="1075944" y="658368"/>
                    <a:pt x="1072896" y="658368"/>
                  </a:cubicBezTo>
                  <a:cubicBezTo>
                    <a:pt x="1067816" y="655320"/>
                    <a:pt x="1064260" y="653796"/>
                    <a:pt x="1062228" y="653796"/>
                  </a:cubicBezTo>
                  <a:lnTo>
                    <a:pt x="1054608" y="653796"/>
                  </a:lnTo>
                  <a:lnTo>
                    <a:pt x="1048512" y="655320"/>
                  </a:lnTo>
                  <a:cubicBezTo>
                    <a:pt x="1042416" y="653288"/>
                    <a:pt x="1038352" y="653288"/>
                    <a:pt x="1036320" y="655320"/>
                  </a:cubicBezTo>
                  <a:lnTo>
                    <a:pt x="1021080" y="655320"/>
                  </a:lnTo>
                  <a:cubicBezTo>
                    <a:pt x="1020064" y="655320"/>
                    <a:pt x="1018794" y="655066"/>
                    <a:pt x="1017270" y="654558"/>
                  </a:cubicBezTo>
                  <a:cubicBezTo>
                    <a:pt x="1015746" y="654050"/>
                    <a:pt x="1014476" y="654304"/>
                    <a:pt x="1013460" y="655320"/>
                  </a:cubicBezTo>
                  <a:cubicBezTo>
                    <a:pt x="1012444" y="655320"/>
                    <a:pt x="1010666" y="655574"/>
                    <a:pt x="1008126" y="656082"/>
                  </a:cubicBezTo>
                  <a:cubicBezTo>
                    <a:pt x="1005586" y="656590"/>
                    <a:pt x="1003300" y="655828"/>
                    <a:pt x="1001268" y="653796"/>
                  </a:cubicBezTo>
                  <a:cubicBezTo>
                    <a:pt x="999236" y="652780"/>
                    <a:pt x="995172" y="652272"/>
                    <a:pt x="989076" y="652272"/>
                  </a:cubicBezTo>
                  <a:cubicBezTo>
                    <a:pt x="986028" y="656336"/>
                    <a:pt x="981964" y="656844"/>
                    <a:pt x="976884" y="653796"/>
                  </a:cubicBezTo>
                  <a:cubicBezTo>
                    <a:pt x="972820" y="651764"/>
                    <a:pt x="969772" y="651764"/>
                    <a:pt x="967740" y="653796"/>
                  </a:cubicBezTo>
                  <a:cubicBezTo>
                    <a:pt x="966724" y="653796"/>
                    <a:pt x="964946" y="654050"/>
                    <a:pt x="962406" y="654558"/>
                  </a:cubicBezTo>
                  <a:cubicBezTo>
                    <a:pt x="959866" y="655066"/>
                    <a:pt x="958088" y="654812"/>
                    <a:pt x="957072" y="653796"/>
                  </a:cubicBezTo>
                  <a:cubicBezTo>
                    <a:pt x="951992" y="653796"/>
                    <a:pt x="948436" y="654304"/>
                    <a:pt x="946404" y="655320"/>
                  </a:cubicBezTo>
                  <a:cubicBezTo>
                    <a:pt x="946404" y="656336"/>
                    <a:pt x="948944" y="658368"/>
                    <a:pt x="954024" y="661416"/>
                  </a:cubicBezTo>
                  <a:cubicBezTo>
                    <a:pt x="969264" y="667512"/>
                    <a:pt x="978916" y="678180"/>
                    <a:pt x="982980" y="693420"/>
                  </a:cubicBezTo>
                  <a:cubicBezTo>
                    <a:pt x="983996" y="696468"/>
                    <a:pt x="986028" y="699516"/>
                    <a:pt x="989076" y="702564"/>
                  </a:cubicBezTo>
                  <a:cubicBezTo>
                    <a:pt x="992124" y="705612"/>
                    <a:pt x="994156" y="708152"/>
                    <a:pt x="995172" y="710184"/>
                  </a:cubicBezTo>
                  <a:cubicBezTo>
                    <a:pt x="997204" y="714248"/>
                    <a:pt x="997712" y="718312"/>
                    <a:pt x="996696" y="722376"/>
                  </a:cubicBezTo>
                  <a:cubicBezTo>
                    <a:pt x="993648" y="731520"/>
                    <a:pt x="995680" y="736600"/>
                    <a:pt x="1002792" y="737616"/>
                  </a:cubicBezTo>
                  <a:cubicBezTo>
                    <a:pt x="1013968" y="740664"/>
                    <a:pt x="1023112" y="749808"/>
                    <a:pt x="1030224" y="765048"/>
                  </a:cubicBezTo>
                  <a:cubicBezTo>
                    <a:pt x="1030224" y="771144"/>
                    <a:pt x="1031748" y="775208"/>
                    <a:pt x="1034796" y="777240"/>
                  </a:cubicBezTo>
                  <a:cubicBezTo>
                    <a:pt x="1042924" y="784352"/>
                    <a:pt x="1044956" y="792480"/>
                    <a:pt x="1040892" y="801624"/>
                  </a:cubicBezTo>
                  <a:lnTo>
                    <a:pt x="1039368" y="806196"/>
                  </a:lnTo>
                  <a:cubicBezTo>
                    <a:pt x="1041400" y="812292"/>
                    <a:pt x="1042416" y="816356"/>
                    <a:pt x="1042416" y="818388"/>
                  </a:cubicBezTo>
                  <a:cubicBezTo>
                    <a:pt x="1042416" y="822452"/>
                    <a:pt x="1041400" y="826770"/>
                    <a:pt x="1039368" y="831342"/>
                  </a:cubicBezTo>
                  <a:cubicBezTo>
                    <a:pt x="1037336" y="835914"/>
                    <a:pt x="1035812" y="839216"/>
                    <a:pt x="1034796" y="841248"/>
                  </a:cubicBezTo>
                  <a:cubicBezTo>
                    <a:pt x="1032764" y="845312"/>
                    <a:pt x="1029208" y="850646"/>
                    <a:pt x="1024128" y="857250"/>
                  </a:cubicBezTo>
                  <a:cubicBezTo>
                    <a:pt x="1019048" y="863854"/>
                    <a:pt x="1014984" y="869696"/>
                    <a:pt x="1011936" y="874776"/>
                  </a:cubicBezTo>
                  <a:cubicBezTo>
                    <a:pt x="1009904" y="878840"/>
                    <a:pt x="1006602" y="882904"/>
                    <a:pt x="1002030" y="886968"/>
                  </a:cubicBezTo>
                  <a:cubicBezTo>
                    <a:pt x="997458" y="891032"/>
                    <a:pt x="994156" y="894588"/>
                    <a:pt x="992124" y="897636"/>
                  </a:cubicBezTo>
                  <a:cubicBezTo>
                    <a:pt x="990092" y="900684"/>
                    <a:pt x="986536" y="903478"/>
                    <a:pt x="981456" y="906018"/>
                  </a:cubicBezTo>
                  <a:cubicBezTo>
                    <a:pt x="976376" y="908558"/>
                    <a:pt x="972312" y="911352"/>
                    <a:pt x="969264" y="914400"/>
                  </a:cubicBezTo>
                  <a:cubicBezTo>
                    <a:pt x="967232" y="916432"/>
                    <a:pt x="963422" y="919480"/>
                    <a:pt x="957834" y="923544"/>
                  </a:cubicBezTo>
                  <a:cubicBezTo>
                    <a:pt x="952246" y="927608"/>
                    <a:pt x="949960" y="932180"/>
                    <a:pt x="950976" y="937260"/>
                  </a:cubicBezTo>
                  <a:cubicBezTo>
                    <a:pt x="949960" y="938276"/>
                    <a:pt x="948436" y="939292"/>
                    <a:pt x="946404" y="940308"/>
                  </a:cubicBezTo>
                  <a:cubicBezTo>
                    <a:pt x="944372" y="941324"/>
                    <a:pt x="942340" y="942340"/>
                    <a:pt x="940308" y="943356"/>
                  </a:cubicBezTo>
                  <a:cubicBezTo>
                    <a:pt x="940308" y="947420"/>
                    <a:pt x="937514" y="951230"/>
                    <a:pt x="931926" y="954786"/>
                  </a:cubicBezTo>
                  <a:cubicBezTo>
                    <a:pt x="926338" y="958342"/>
                    <a:pt x="921004" y="960628"/>
                    <a:pt x="915924" y="961644"/>
                  </a:cubicBezTo>
                  <a:lnTo>
                    <a:pt x="882396" y="961644"/>
                  </a:lnTo>
                  <a:cubicBezTo>
                    <a:pt x="879348" y="961644"/>
                    <a:pt x="877062" y="961136"/>
                    <a:pt x="875538" y="960120"/>
                  </a:cubicBezTo>
                  <a:cubicBezTo>
                    <a:pt x="874014" y="959104"/>
                    <a:pt x="872236" y="958088"/>
                    <a:pt x="870204" y="957072"/>
                  </a:cubicBezTo>
                  <a:lnTo>
                    <a:pt x="862584" y="957072"/>
                  </a:lnTo>
                  <a:cubicBezTo>
                    <a:pt x="868680" y="947928"/>
                    <a:pt x="868680" y="940308"/>
                    <a:pt x="862584" y="934212"/>
                  </a:cubicBezTo>
                  <a:cubicBezTo>
                    <a:pt x="856488" y="935228"/>
                    <a:pt x="853186" y="935990"/>
                    <a:pt x="852678" y="936498"/>
                  </a:cubicBezTo>
                  <a:cubicBezTo>
                    <a:pt x="852170" y="937006"/>
                    <a:pt x="853440" y="939800"/>
                    <a:pt x="856488" y="944880"/>
                  </a:cubicBezTo>
                  <a:cubicBezTo>
                    <a:pt x="857504" y="946912"/>
                    <a:pt x="858520" y="948944"/>
                    <a:pt x="859536" y="950976"/>
                  </a:cubicBezTo>
                  <a:cubicBezTo>
                    <a:pt x="860552" y="953008"/>
                    <a:pt x="861568" y="955040"/>
                    <a:pt x="862584" y="957072"/>
                  </a:cubicBezTo>
                  <a:lnTo>
                    <a:pt x="858012" y="957072"/>
                  </a:lnTo>
                  <a:cubicBezTo>
                    <a:pt x="850900" y="957072"/>
                    <a:pt x="845312" y="953516"/>
                    <a:pt x="841248" y="946404"/>
                  </a:cubicBezTo>
                  <a:cubicBezTo>
                    <a:pt x="839216" y="939292"/>
                    <a:pt x="836676" y="936752"/>
                    <a:pt x="833628" y="938784"/>
                  </a:cubicBezTo>
                  <a:lnTo>
                    <a:pt x="827532" y="950976"/>
                  </a:lnTo>
                  <a:cubicBezTo>
                    <a:pt x="824484" y="951992"/>
                    <a:pt x="820420" y="951484"/>
                    <a:pt x="815340" y="949452"/>
                  </a:cubicBezTo>
                  <a:cubicBezTo>
                    <a:pt x="803148" y="943356"/>
                    <a:pt x="792988" y="940308"/>
                    <a:pt x="784860" y="940308"/>
                  </a:cubicBezTo>
                  <a:cubicBezTo>
                    <a:pt x="781812" y="939292"/>
                    <a:pt x="778764" y="937514"/>
                    <a:pt x="775716" y="934974"/>
                  </a:cubicBezTo>
                  <a:cubicBezTo>
                    <a:pt x="772668" y="932434"/>
                    <a:pt x="769620" y="930148"/>
                    <a:pt x="766572" y="928116"/>
                  </a:cubicBezTo>
                  <a:lnTo>
                    <a:pt x="760476" y="929640"/>
                  </a:lnTo>
                  <a:cubicBezTo>
                    <a:pt x="756412" y="929640"/>
                    <a:pt x="750824" y="926084"/>
                    <a:pt x="743712" y="918972"/>
                  </a:cubicBezTo>
                  <a:cubicBezTo>
                    <a:pt x="742696" y="915924"/>
                    <a:pt x="739648" y="914400"/>
                    <a:pt x="734568" y="914400"/>
                  </a:cubicBezTo>
                  <a:cubicBezTo>
                    <a:pt x="728472" y="912368"/>
                    <a:pt x="726440" y="913892"/>
                    <a:pt x="728472" y="918972"/>
                  </a:cubicBezTo>
                  <a:cubicBezTo>
                    <a:pt x="730504" y="941324"/>
                    <a:pt x="732028" y="953516"/>
                    <a:pt x="733044" y="955548"/>
                  </a:cubicBezTo>
                  <a:cubicBezTo>
                    <a:pt x="737108" y="959612"/>
                    <a:pt x="741172" y="962660"/>
                    <a:pt x="745236" y="964692"/>
                  </a:cubicBezTo>
                  <a:cubicBezTo>
                    <a:pt x="751332" y="969772"/>
                    <a:pt x="756920" y="975106"/>
                    <a:pt x="762000" y="980694"/>
                  </a:cubicBezTo>
                  <a:cubicBezTo>
                    <a:pt x="767080" y="986282"/>
                    <a:pt x="771144" y="990600"/>
                    <a:pt x="774192" y="993648"/>
                  </a:cubicBezTo>
                  <a:cubicBezTo>
                    <a:pt x="786384" y="999744"/>
                    <a:pt x="798576" y="1002792"/>
                    <a:pt x="810768" y="1002792"/>
                  </a:cubicBezTo>
                  <a:cubicBezTo>
                    <a:pt x="824992" y="1002792"/>
                    <a:pt x="841248" y="999744"/>
                    <a:pt x="859536" y="993648"/>
                  </a:cubicBezTo>
                  <a:cubicBezTo>
                    <a:pt x="870712" y="988568"/>
                    <a:pt x="883412" y="985012"/>
                    <a:pt x="897636" y="982980"/>
                  </a:cubicBezTo>
                  <a:lnTo>
                    <a:pt x="900684" y="982980"/>
                  </a:lnTo>
                  <a:cubicBezTo>
                    <a:pt x="904748" y="982980"/>
                    <a:pt x="909828" y="983996"/>
                    <a:pt x="915924" y="986028"/>
                  </a:cubicBezTo>
                  <a:cubicBezTo>
                    <a:pt x="922020" y="987044"/>
                    <a:pt x="930148" y="987552"/>
                    <a:pt x="940308" y="987552"/>
                  </a:cubicBezTo>
                  <a:lnTo>
                    <a:pt x="950976" y="989076"/>
                  </a:lnTo>
                  <a:cubicBezTo>
                    <a:pt x="955040" y="990092"/>
                    <a:pt x="960882" y="990600"/>
                    <a:pt x="968502" y="990600"/>
                  </a:cubicBezTo>
                  <a:cubicBezTo>
                    <a:pt x="976122" y="990600"/>
                    <a:pt x="981456" y="990600"/>
                    <a:pt x="984504" y="990600"/>
                  </a:cubicBezTo>
                  <a:cubicBezTo>
                    <a:pt x="987552" y="990600"/>
                    <a:pt x="989584" y="990092"/>
                    <a:pt x="990600" y="989076"/>
                  </a:cubicBezTo>
                  <a:cubicBezTo>
                    <a:pt x="991616" y="988060"/>
                    <a:pt x="992632" y="987552"/>
                    <a:pt x="993648" y="987552"/>
                  </a:cubicBezTo>
                  <a:lnTo>
                    <a:pt x="1021080" y="966216"/>
                  </a:lnTo>
                  <a:cubicBezTo>
                    <a:pt x="1029208" y="965200"/>
                    <a:pt x="1037336" y="960628"/>
                    <a:pt x="1045464" y="952500"/>
                  </a:cubicBezTo>
                  <a:cubicBezTo>
                    <a:pt x="1052576" y="947420"/>
                    <a:pt x="1060704" y="942594"/>
                    <a:pt x="1069848" y="938022"/>
                  </a:cubicBezTo>
                  <a:cubicBezTo>
                    <a:pt x="1078992" y="933450"/>
                    <a:pt x="1086104" y="929132"/>
                    <a:pt x="1091184" y="925068"/>
                  </a:cubicBezTo>
                  <a:cubicBezTo>
                    <a:pt x="1110488" y="913892"/>
                    <a:pt x="1138428" y="896620"/>
                    <a:pt x="1175004" y="873252"/>
                  </a:cubicBezTo>
                  <a:cubicBezTo>
                    <a:pt x="1211580" y="849884"/>
                    <a:pt x="1241552" y="830072"/>
                    <a:pt x="1264920" y="813816"/>
                  </a:cubicBezTo>
                  <a:cubicBezTo>
                    <a:pt x="1243584" y="831088"/>
                    <a:pt x="1214374" y="854710"/>
                    <a:pt x="1177290" y="884682"/>
                  </a:cubicBezTo>
                  <a:cubicBezTo>
                    <a:pt x="1140206" y="914654"/>
                    <a:pt x="1121156" y="931672"/>
                    <a:pt x="1120140" y="935736"/>
                  </a:cubicBezTo>
                  <a:cubicBezTo>
                    <a:pt x="1119124" y="938784"/>
                    <a:pt x="1123696" y="936498"/>
                    <a:pt x="1133856" y="928878"/>
                  </a:cubicBezTo>
                  <a:cubicBezTo>
                    <a:pt x="1144016" y="921258"/>
                    <a:pt x="1151636" y="915924"/>
                    <a:pt x="1156716" y="912876"/>
                  </a:cubicBezTo>
                  <a:cubicBezTo>
                    <a:pt x="1184148" y="889508"/>
                    <a:pt x="1201420" y="877316"/>
                    <a:pt x="1208532" y="876300"/>
                  </a:cubicBezTo>
                  <a:cubicBezTo>
                    <a:pt x="1177036" y="896620"/>
                    <a:pt x="1156462" y="918210"/>
                    <a:pt x="1146810" y="941070"/>
                  </a:cubicBezTo>
                  <a:cubicBezTo>
                    <a:pt x="1137158" y="963930"/>
                    <a:pt x="1131316" y="986028"/>
                    <a:pt x="1129284" y="1007364"/>
                  </a:cubicBezTo>
                  <a:cubicBezTo>
                    <a:pt x="1129284" y="1038860"/>
                    <a:pt x="1130808" y="1054608"/>
                    <a:pt x="1133856" y="1054608"/>
                  </a:cubicBezTo>
                  <a:cubicBezTo>
                    <a:pt x="1134872" y="1054608"/>
                    <a:pt x="1136396" y="1051052"/>
                    <a:pt x="1138428" y="1043940"/>
                  </a:cubicBezTo>
                  <a:cubicBezTo>
                    <a:pt x="1140460" y="1036828"/>
                    <a:pt x="1142492" y="1030732"/>
                    <a:pt x="1144524" y="1025652"/>
                  </a:cubicBezTo>
                  <a:cubicBezTo>
                    <a:pt x="1145540" y="1025652"/>
                    <a:pt x="1148334" y="1033272"/>
                    <a:pt x="1152906" y="1048512"/>
                  </a:cubicBezTo>
                  <a:cubicBezTo>
                    <a:pt x="1157478" y="1063752"/>
                    <a:pt x="1160780" y="1071880"/>
                    <a:pt x="1162812" y="1072896"/>
                  </a:cubicBezTo>
                  <a:cubicBezTo>
                    <a:pt x="1164844" y="1072896"/>
                    <a:pt x="1166114" y="1073658"/>
                    <a:pt x="1166622" y="1075182"/>
                  </a:cubicBezTo>
                  <a:cubicBezTo>
                    <a:pt x="1167130" y="1076706"/>
                    <a:pt x="1166876" y="1078992"/>
                    <a:pt x="1165860" y="1082040"/>
                  </a:cubicBezTo>
                  <a:cubicBezTo>
                    <a:pt x="1163828" y="1083056"/>
                    <a:pt x="1162304" y="1084580"/>
                    <a:pt x="1161288" y="1086612"/>
                  </a:cubicBezTo>
                  <a:cubicBezTo>
                    <a:pt x="1160272" y="1088644"/>
                    <a:pt x="1159764" y="1090676"/>
                    <a:pt x="1159764" y="1092708"/>
                  </a:cubicBezTo>
                  <a:cubicBezTo>
                    <a:pt x="1161796" y="1094740"/>
                    <a:pt x="1163320" y="1097534"/>
                    <a:pt x="1164336" y="1101090"/>
                  </a:cubicBezTo>
                  <a:cubicBezTo>
                    <a:pt x="1165352" y="1104646"/>
                    <a:pt x="1164844" y="1107948"/>
                    <a:pt x="1162812" y="1110996"/>
                  </a:cubicBezTo>
                  <a:cubicBezTo>
                    <a:pt x="1164844" y="1114044"/>
                    <a:pt x="1166876" y="1119378"/>
                    <a:pt x="1168908" y="1126998"/>
                  </a:cubicBezTo>
                  <a:cubicBezTo>
                    <a:pt x="1170940" y="1134618"/>
                    <a:pt x="1172972" y="1139952"/>
                    <a:pt x="1175004" y="1143000"/>
                  </a:cubicBezTo>
                  <a:cubicBezTo>
                    <a:pt x="1173988" y="1145032"/>
                    <a:pt x="1173734" y="1147064"/>
                    <a:pt x="1174242" y="1149096"/>
                  </a:cubicBezTo>
                  <a:cubicBezTo>
                    <a:pt x="1174750" y="1151128"/>
                    <a:pt x="1175004" y="1153160"/>
                    <a:pt x="1175004" y="1155192"/>
                  </a:cubicBezTo>
                  <a:cubicBezTo>
                    <a:pt x="1175004" y="1158240"/>
                    <a:pt x="1174242" y="1161288"/>
                    <a:pt x="1172718" y="1164336"/>
                  </a:cubicBezTo>
                  <a:cubicBezTo>
                    <a:pt x="1171194" y="1167384"/>
                    <a:pt x="1169416" y="1169416"/>
                    <a:pt x="1167384" y="1170432"/>
                  </a:cubicBezTo>
                  <a:cubicBezTo>
                    <a:pt x="1157224" y="1177544"/>
                    <a:pt x="1154176" y="1185672"/>
                    <a:pt x="1158240" y="1194816"/>
                  </a:cubicBezTo>
                  <a:cubicBezTo>
                    <a:pt x="1158240" y="1195832"/>
                    <a:pt x="1158240" y="1197356"/>
                    <a:pt x="1158240" y="1199388"/>
                  </a:cubicBezTo>
                  <a:cubicBezTo>
                    <a:pt x="1158240" y="1201420"/>
                    <a:pt x="1157478" y="1202944"/>
                    <a:pt x="1155954" y="1203960"/>
                  </a:cubicBezTo>
                  <a:cubicBezTo>
                    <a:pt x="1154430" y="1204976"/>
                    <a:pt x="1152144" y="1205992"/>
                    <a:pt x="1149096" y="1207008"/>
                  </a:cubicBezTo>
                  <a:cubicBezTo>
                    <a:pt x="1145032" y="1208024"/>
                    <a:pt x="1142492" y="1209802"/>
                    <a:pt x="1141476" y="1212342"/>
                  </a:cubicBezTo>
                  <a:cubicBezTo>
                    <a:pt x="1140460" y="1214882"/>
                    <a:pt x="1140968" y="1216660"/>
                    <a:pt x="1143000" y="1217676"/>
                  </a:cubicBezTo>
                  <a:cubicBezTo>
                    <a:pt x="1144016" y="1218692"/>
                    <a:pt x="1145540" y="1220724"/>
                    <a:pt x="1147572" y="1223772"/>
                  </a:cubicBezTo>
                  <a:cubicBezTo>
                    <a:pt x="1149604" y="1226820"/>
                    <a:pt x="1151636" y="1228344"/>
                    <a:pt x="1153668" y="1228344"/>
                  </a:cubicBezTo>
                  <a:cubicBezTo>
                    <a:pt x="1162812" y="1233424"/>
                    <a:pt x="1167384" y="1238504"/>
                    <a:pt x="1167384" y="1243584"/>
                  </a:cubicBezTo>
                  <a:lnTo>
                    <a:pt x="1164336" y="1258824"/>
                  </a:lnTo>
                  <a:cubicBezTo>
                    <a:pt x="1163320" y="1268984"/>
                    <a:pt x="1156716" y="1279144"/>
                    <a:pt x="1144524" y="1289304"/>
                  </a:cubicBezTo>
                  <a:cubicBezTo>
                    <a:pt x="1143508" y="1291336"/>
                    <a:pt x="1142746" y="1294384"/>
                    <a:pt x="1142238" y="1298448"/>
                  </a:cubicBezTo>
                  <a:cubicBezTo>
                    <a:pt x="1141730" y="1302512"/>
                    <a:pt x="1140460" y="1305052"/>
                    <a:pt x="1138428" y="1306068"/>
                  </a:cubicBezTo>
                  <a:cubicBezTo>
                    <a:pt x="1132332" y="1307084"/>
                    <a:pt x="1123950" y="1309624"/>
                    <a:pt x="1113282" y="1313688"/>
                  </a:cubicBezTo>
                  <a:cubicBezTo>
                    <a:pt x="1102614" y="1317752"/>
                    <a:pt x="1094232" y="1319784"/>
                    <a:pt x="1088136" y="1319784"/>
                  </a:cubicBezTo>
                  <a:cubicBezTo>
                    <a:pt x="1085088" y="1319784"/>
                    <a:pt x="1080516" y="1318768"/>
                    <a:pt x="1074420" y="1316736"/>
                  </a:cubicBezTo>
                  <a:lnTo>
                    <a:pt x="1072896" y="1316736"/>
                  </a:lnTo>
                  <a:cubicBezTo>
                    <a:pt x="1062736" y="1318768"/>
                    <a:pt x="1053084" y="1319530"/>
                    <a:pt x="1043940" y="1319022"/>
                  </a:cubicBezTo>
                  <a:cubicBezTo>
                    <a:pt x="1034796" y="1318514"/>
                    <a:pt x="1028192" y="1318260"/>
                    <a:pt x="1024128" y="1318260"/>
                  </a:cubicBezTo>
                  <a:cubicBezTo>
                    <a:pt x="1004824" y="1318260"/>
                    <a:pt x="987044" y="1314196"/>
                    <a:pt x="970788" y="1306068"/>
                  </a:cubicBezTo>
                  <a:cubicBezTo>
                    <a:pt x="963676" y="1303020"/>
                    <a:pt x="953008" y="1295908"/>
                    <a:pt x="938784" y="1284732"/>
                  </a:cubicBezTo>
                  <a:cubicBezTo>
                    <a:pt x="935736" y="1283716"/>
                    <a:pt x="934212" y="1282192"/>
                    <a:pt x="934212" y="1280160"/>
                  </a:cubicBezTo>
                  <a:cubicBezTo>
                    <a:pt x="933196" y="1271016"/>
                    <a:pt x="928370" y="1263396"/>
                    <a:pt x="919734" y="1257300"/>
                  </a:cubicBezTo>
                  <a:cubicBezTo>
                    <a:pt x="911098" y="1251204"/>
                    <a:pt x="906272" y="1247648"/>
                    <a:pt x="905256" y="1246632"/>
                  </a:cubicBezTo>
                  <a:cubicBezTo>
                    <a:pt x="898144" y="1242568"/>
                    <a:pt x="885952" y="1232916"/>
                    <a:pt x="868680" y="1217676"/>
                  </a:cubicBezTo>
                  <a:cubicBezTo>
                    <a:pt x="868680" y="1217676"/>
                    <a:pt x="861568" y="1210564"/>
                    <a:pt x="847344" y="1196340"/>
                  </a:cubicBezTo>
                  <a:cubicBezTo>
                    <a:pt x="844296" y="1193292"/>
                    <a:pt x="839216" y="1188466"/>
                    <a:pt x="832104" y="1181862"/>
                  </a:cubicBezTo>
                  <a:cubicBezTo>
                    <a:pt x="824992" y="1175258"/>
                    <a:pt x="818896" y="1168908"/>
                    <a:pt x="813816" y="1162812"/>
                  </a:cubicBezTo>
                  <a:cubicBezTo>
                    <a:pt x="808736" y="1156716"/>
                    <a:pt x="803148" y="1150874"/>
                    <a:pt x="797052" y="1145286"/>
                  </a:cubicBezTo>
                  <a:cubicBezTo>
                    <a:pt x="790956" y="1139698"/>
                    <a:pt x="785368" y="1133856"/>
                    <a:pt x="780288" y="1127760"/>
                  </a:cubicBezTo>
                  <a:cubicBezTo>
                    <a:pt x="764032" y="1109472"/>
                    <a:pt x="750824" y="1091184"/>
                    <a:pt x="740664" y="1072896"/>
                  </a:cubicBezTo>
                  <a:lnTo>
                    <a:pt x="734568" y="1069848"/>
                  </a:lnTo>
                  <a:lnTo>
                    <a:pt x="733044" y="1077468"/>
                  </a:lnTo>
                  <a:cubicBezTo>
                    <a:pt x="732028" y="1081532"/>
                    <a:pt x="731774" y="1085596"/>
                    <a:pt x="732282" y="1089660"/>
                  </a:cubicBezTo>
                  <a:cubicBezTo>
                    <a:pt x="732790" y="1093724"/>
                    <a:pt x="732536" y="1097788"/>
                    <a:pt x="731520" y="1101852"/>
                  </a:cubicBezTo>
                  <a:cubicBezTo>
                    <a:pt x="726440" y="1116076"/>
                    <a:pt x="723392" y="1129284"/>
                    <a:pt x="722376" y="1141476"/>
                  </a:cubicBezTo>
                  <a:lnTo>
                    <a:pt x="719328" y="1167384"/>
                  </a:lnTo>
                  <a:cubicBezTo>
                    <a:pt x="713232" y="1199896"/>
                    <a:pt x="709168" y="1223772"/>
                    <a:pt x="707136" y="1239012"/>
                  </a:cubicBezTo>
                  <a:cubicBezTo>
                    <a:pt x="699008" y="1269492"/>
                    <a:pt x="694436" y="1287272"/>
                    <a:pt x="693420" y="1292352"/>
                  </a:cubicBezTo>
                  <a:cubicBezTo>
                    <a:pt x="691388" y="1305560"/>
                    <a:pt x="690372" y="1324356"/>
                    <a:pt x="690372" y="1348740"/>
                  </a:cubicBezTo>
                  <a:cubicBezTo>
                    <a:pt x="690372" y="1351788"/>
                    <a:pt x="691388" y="1355598"/>
                    <a:pt x="693420" y="1360170"/>
                  </a:cubicBezTo>
                  <a:cubicBezTo>
                    <a:pt x="695452" y="1364742"/>
                    <a:pt x="696976" y="1369060"/>
                    <a:pt x="697992" y="1373124"/>
                  </a:cubicBezTo>
                  <a:cubicBezTo>
                    <a:pt x="703072" y="1381252"/>
                    <a:pt x="700532" y="1385316"/>
                    <a:pt x="690372" y="1385316"/>
                  </a:cubicBezTo>
                  <a:cubicBezTo>
                    <a:pt x="688340" y="1385316"/>
                    <a:pt x="683260" y="1384554"/>
                    <a:pt x="675132" y="1383030"/>
                  </a:cubicBezTo>
                  <a:cubicBezTo>
                    <a:pt x="667004" y="1381506"/>
                    <a:pt x="659892" y="1381760"/>
                    <a:pt x="653796" y="1383792"/>
                  </a:cubicBezTo>
                  <a:lnTo>
                    <a:pt x="650748" y="1383792"/>
                  </a:lnTo>
                  <a:cubicBezTo>
                    <a:pt x="642620" y="1383792"/>
                    <a:pt x="636270" y="1380998"/>
                    <a:pt x="631698" y="1375410"/>
                  </a:cubicBezTo>
                  <a:cubicBezTo>
                    <a:pt x="627126" y="1369822"/>
                    <a:pt x="623824" y="1366012"/>
                    <a:pt x="621792" y="1363980"/>
                  </a:cubicBezTo>
                  <a:cubicBezTo>
                    <a:pt x="607568" y="1349756"/>
                    <a:pt x="590296" y="1335024"/>
                    <a:pt x="569976" y="1319784"/>
                  </a:cubicBezTo>
                  <a:cubicBezTo>
                    <a:pt x="559816" y="1311656"/>
                    <a:pt x="552704" y="1305052"/>
                    <a:pt x="548640" y="1299972"/>
                  </a:cubicBezTo>
                  <a:cubicBezTo>
                    <a:pt x="545592" y="1296924"/>
                    <a:pt x="542036" y="1292352"/>
                    <a:pt x="537972" y="1286256"/>
                  </a:cubicBezTo>
                  <a:cubicBezTo>
                    <a:pt x="527812" y="1270000"/>
                    <a:pt x="520192" y="1259332"/>
                    <a:pt x="515112" y="1254252"/>
                  </a:cubicBezTo>
                  <a:lnTo>
                    <a:pt x="505968" y="1240536"/>
                  </a:lnTo>
                  <a:cubicBezTo>
                    <a:pt x="501904" y="1236472"/>
                    <a:pt x="495808" y="1225804"/>
                    <a:pt x="487680" y="1208532"/>
                  </a:cubicBezTo>
                  <a:lnTo>
                    <a:pt x="480060" y="1187196"/>
                  </a:lnTo>
                  <a:cubicBezTo>
                    <a:pt x="479044" y="1182116"/>
                    <a:pt x="478282" y="1177290"/>
                    <a:pt x="477774" y="1172718"/>
                  </a:cubicBezTo>
                  <a:cubicBezTo>
                    <a:pt x="477266" y="1168146"/>
                    <a:pt x="475996" y="1163828"/>
                    <a:pt x="473964" y="1159764"/>
                  </a:cubicBezTo>
                  <a:lnTo>
                    <a:pt x="455676" y="1100328"/>
                  </a:lnTo>
                  <a:lnTo>
                    <a:pt x="417576" y="1126236"/>
                  </a:lnTo>
                  <a:cubicBezTo>
                    <a:pt x="415544" y="1128268"/>
                    <a:pt x="413766" y="1130808"/>
                    <a:pt x="412242" y="1133856"/>
                  </a:cubicBezTo>
                  <a:cubicBezTo>
                    <a:pt x="410718" y="1136904"/>
                    <a:pt x="408432" y="1139952"/>
                    <a:pt x="405384" y="1143000"/>
                  </a:cubicBezTo>
                  <a:cubicBezTo>
                    <a:pt x="399288" y="1140968"/>
                    <a:pt x="393700" y="1139952"/>
                    <a:pt x="388620" y="1139952"/>
                  </a:cubicBezTo>
                  <a:cubicBezTo>
                    <a:pt x="384556" y="1139952"/>
                    <a:pt x="382016" y="1140460"/>
                    <a:pt x="381000" y="1141476"/>
                  </a:cubicBezTo>
                  <a:lnTo>
                    <a:pt x="371856" y="1146048"/>
                  </a:lnTo>
                  <a:lnTo>
                    <a:pt x="367284" y="1153668"/>
                  </a:lnTo>
                  <a:cubicBezTo>
                    <a:pt x="366268" y="1154684"/>
                    <a:pt x="366014" y="1156208"/>
                    <a:pt x="366522" y="1158240"/>
                  </a:cubicBezTo>
                  <a:cubicBezTo>
                    <a:pt x="367030" y="1160272"/>
                    <a:pt x="367284" y="1161288"/>
                    <a:pt x="367284" y="1161288"/>
                  </a:cubicBezTo>
                  <a:cubicBezTo>
                    <a:pt x="367284" y="1167384"/>
                    <a:pt x="364744" y="1169924"/>
                    <a:pt x="359664" y="1168908"/>
                  </a:cubicBezTo>
                  <a:cubicBezTo>
                    <a:pt x="357632" y="1168908"/>
                    <a:pt x="355854" y="1169416"/>
                    <a:pt x="354330" y="1170432"/>
                  </a:cubicBezTo>
                  <a:cubicBezTo>
                    <a:pt x="352806" y="1171448"/>
                    <a:pt x="350520" y="1172464"/>
                    <a:pt x="347472" y="1173480"/>
                  </a:cubicBezTo>
                  <a:lnTo>
                    <a:pt x="347472" y="1164336"/>
                  </a:lnTo>
                  <a:lnTo>
                    <a:pt x="344424" y="1159764"/>
                  </a:lnTo>
                  <a:lnTo>
                    <a:pt x="338328" y="1162812"/>
                  </a:lnTo>
                  <a:cubicBezTo>
                    <a:pt x="337312" y="1162812"/>
                    <a:pt x="336296" y="1163574"/>
                    <a:pt x="335280" y="1165098"/>
                  </a:cubicBezTo>
                  <a:cubicBezTo>
                    <a:pt x="334264" y="1166622"/>
                    <a:pt x="333248" y="1167384"/>
                    <a:pt x="332232" y="1167384"/>
                  </a:cubicBezTo>
                  <a:cubicBezTo>
                    <a:pt x="327152" y="1168400"/>
                    <a:pt x="323088" y="1169670"/>
                    <a:pt x="320040" y="1171194"/>
                  </a:cubicBezTo>
                  <a:cubicBezTo>
                    <a:pt x="316992" y="1172718"/>
                    <a:pt x="315468" y="1175004"/>
                    <a:pt x="315468" y="1178052"/>
                  </a:cubicBezTo>
                  <a:lnTo>
                    <a:pt x="318516" y="1190244"/>
                  </a:lnTo>
                  <a:cubicBezTo>
                    <a:pt x="312420" y="1196340"/>
                    <a:pt x="309372" y="1199388"/>
                    <a:pt x="309372" y="1199388"/>
                  </a:cubicBezTo>
                  <a:cubicBezTo>
                    <a:pt x="306324" y="1201420"/>
                    <a:pt x="303276" y="1201928"/>
                    <a:pt x="300228" y="1200912"/>
                  </a:cubicBezTo>
                  <a:cubicBezTo>
                    <a:pt x="297180" y="1199896"/>
                    <a:pt x="295656" y="1198372"/>
                    <a:pt x="295656" y="1196340"/>
                  </a:cubicBezTo>
                  <a:cubicBezTo>
                    <a:pt x="291592" y="1190244"/>
                    <a:pt x="286004" y="1188212"/>
                    <a:pt x="278892" y="1190244"/>
                  </a:cubicBezTo>
                  <a:cubicBezTo>
                    <a:pt x="273812" y="1191260"/>
                    <a:pt x="269748" y="1192784"/>
                    <a:pt x="266700" y="1194816"/>
                  </a:cubicBezTo>
                  <a:cubicBezTo>
                    <a:pt x="263652" y="1196848"/>
                    <a:pt x="260604" y="1198372"/>
                    <a:pt x="257556" y="1199388"/>
                  </a:cubicBezTo>
                  <a:cubicBezTo>
                    <a:pt x="255524" y="1199388"/>
                    <a:pt x="254508" y="1200404"/>
                    <a:pt x="254508" y="1202436"/>
                  </a:cubicBezTo>
                  <a:lnTo>
                    <a:pt x="260604" y="1205484"/>
                  </a:lnTo>
                  <a:cubicBezTo>
                    <a:pt x="268732" y="1205484"/>
                    <a:pt x="272796" y="1207516"/>
                    <a:pt x="272796" y="1211580"/>
                  </a:cubicBezTo>
                  <a:lnTo>
                    <a:pt x="262128" y="1223772"/>
                  </a:lnTo>
                  <a:lnTo>
                    <a:pt x="262128" y="1225296"/>
                  </a:lnTo>
                  <a:cubicBezTo>
                    <a:pt x="239776" y="1230376"/>
                    <a:pt x="227076" y="1233424"/>
                    <a:pt x="224028" y="1234440"/>
                  </a:cubicBezTo>
                  <a:cubicBezTo>
                    <a:pt x="210820" y="1239520"/>
                    <a:pt x="194564" y="1241044"/>
                    <a:pt x="175260" y="1239012"/>
                  </a:cubicBezTo>
                  <a:cubicBezTo>
                    <a:pt x="170180" y="1239012"/>
                    <a:pt x="167132" y="1238504"/>
                    <a:pt x="166116" y="1237488"/>
                  </a:cubicBezTo>
                  <a:cubicBezTo>
                    <a:pt x="156972" y="1228344"/>
                    <a:pt x="147320" y="1223772"/>
                    <a:pt x="137160" y="1223772"/>
                  </a:cubicBezTo>
                  <a:cubicBezTo>
                    <a:pt x="132080" y="1223772"/>
                    <a:pt x="126492" y="1219708"/>
                    <a:pt x="120396" y="1211580"/>
                  </a:cubicBezTo>
                  <a:cubicBezTo>
                    <a:pt x="118364" y="1208532"/>
                    <a:pt x="115062" y="1205484"/>
                    <a:pt x="110490" y="1202436"/>
                  </a:cubicBezTo>
                  <a:cubicBezTo>
                    <a:pt x="105918" y="1199388"/>
                    <a:pt x="102616" y="1196848"/>
                    <a:pt x="100584" y="1194816"/>
                  </a:cubicBezTo>
                  <a:cubicBezTo>
                    <a:pt x="80264" y="1181608"/>
                    <a:pt x="67564" y="1170940"/>
                    <a:pt x="62484" y="1162812"/>
                  </a:cubicBezTo>
                  <a:cubicBezTo>
                    <a:pt x="61468" y="1160780"/>
                    <a:pt x="58928" y="1157732"/>
                    <a:pt x="54864" y="1153668"/>
                  </a:cubicBezTo>
                  <a:lnTo>
                    <a:pt x="28956" y="1110996"/>
                  </a:lnTo>
                  <a:cubicBezTo>
                    <a:pt x="22860" y="1102868"/>
                    <a:pt x="24384" y="1097788"/>
                    <a:pt x="33528" y="1095756"/>
                  </a:cubicBezTo>
                  <a:cubicBezTo>
                    <a:pt x="39624" y="1092708"/>
                    <a:pt x="42164" y="1088136"/>
                    <a:pt x="41148" y="1082040"/>
                  </a:cubicBezTo>
                  <a:cubicBezTo>
                    <a:pt x="40132" y="1081024"/>
                    <a:pt x="40386" y="1079754"/>
                    <a:pt x="41910" y="1078230"/>
                  </a:cubicBezTo>
                  <a:cubicBezTo>
                    <a:pt x="43434" y="1076706"/>
                    <a:pt x="44196" y="1075436"/>
                    <a:pt x="44196" y="1074420"/>
                  </a:cubicBezTo>
                  <a:cubicBezTo>
                    <a:pt x="50292" y="1062228"/>
                    <a:pt x="55372" y="1053592"/>
                    <a:pt x="59436" y="1048512"/>
                  </a:cubicBezTo>
                  <a:lnTo>
                    <a:pt x="99060" y="995172"/>
                  </a:lnTo>
                  <a:lnTo>
                    <a:pt x="102108" y="996696"/>
                  </a:lnTo>
                  <a:lnTo>
                    <a:pt x="80772" y="1037844"/>
                  </a:lnTo>
                  <a:lnTo>
                    <a:pt x="82296" y="1039368"/>
                  </a:lnTo>
                  <a:cubicBezTo>
                    <a:pt x="86360" y="1035304"/>
                    <a:pt x="88900" y="1031240"/>
                    <a:pt x="89916" y="1027176"/>
                  </a:cubicBezTo>
                  <a:cubicBezTo>
                    <a:pt x="112268" y="987552"/>
                    <a:pt x="131826" y="955040"/>
                    <a:pt x="148590" y="929640"/>
                  </a:cubicBezTo>
                  <a:cubicBezTo>
                    <a:pt x="165354" y="904240"/>
                    <a:pt x="184404" y="880872"/>
                    <a:pt x="205740" y="859536"/>
                  </a:cubicBezTo>
                  <a:cubicBezTo>
                    <a:pt x="216916" y="848360"/>
                    <a:pt x="224536" y="839724"/>
                    <a:pt x="228600" y="833628"/>
                  </a:cubicBezTo>
                  <a:cubicBezTo>
                    <a:pt x="233680" y="830580"/>
                    <a:pt x="233172" y="826516"/>
                    <a:pt x="227076" y="821436"/>
                  </a:cubicBezTo>
                  <a:cubicBezTo>
                    <a:pt x="225044" y="819404"/>
                    <a:pt x="223520" y="816864"/>
                    <a:pt x="222504" y="813816"/>
                  </a:cubicBezTo>
                  <a:cubicBezTo>
                    <a:pt x="221488" y="810768"/>
                    <a:pt x="220472" y="808228"/>
                    <a:pt x="219456" y="806196"/>
                  </a:cubicBezTo>
                  <a:cubicBezTo>
                    <a:pt x="219456" y="806196"/>
                    <a:pt x="219710" y="805942"/>
                    <a:pt x="220218" y="805434"/>
                  </a:cubicBezTo>
                  <a:cubicBezTo>
                    <a:pt x="220726" y="804926"/>
                    <a:pt x="220980" y="804672"/>
                    <a:pt x="220980" y="804672"/>
                  </a:cubicBezTo>
                  <a:lnTo>
                    <a:pt x="205740" y="800100"/>
                  </a:lnTo>
                  <a:lnTo>
                    <a:pt x="207264" y="790956"/>
                  </a:lnTo>
                  <a:lnTo>
                    <a:pt x="198120" y="795528"/>
                  </a:lnTo>
                  <a:cubicBezTo>
                    <a:pt x="197104" y="794512"/>
                    <a:pt x="195834" y="793496"/>
                    <a:pt x="194310" y="792480"/>
                  </a:cubicBezTo>
                  <a:cubicBezTo>
                    <a:pt x="192786" y="791464"/>
                    <a:pt x="192532" y="790448"/>
                    <a:pt x="193548" y="789432"/>
                  </a:cubicBezTo>
                  <a:cubicBezTo>
                    <a:pt x="194564" y="788416"/>
                    <a:pt x="196088" y="787400"/>
                    <a:pt x="198120" y="786384"/>
                  </a:cubicBezTo>
                  <a:lnTo>
                    <a:pt x="201168" y="781812"/>
                  </a:lnTo>
                  <a:lnTo>
                    <a:pt x="205740" y="775716"/>
                  </a:lnTo>
                  <a:cubicBezTo>
                    <a:pt x="210820" y="778764"/>
                    <a:pt x="218186" y="780034"/>
                    <a:pt x="227838" y="779526"/>
                  </a:cubicBezTo>
                  <a:cubicBezTo>
                    <a:pt x="237490" y="779018"/>
                    <a:pt x="244348" y="779272"/>
                    <a:pt x="248412" y="780288"/>
                  </a:cubicBezTo>
                  <a:lnTo>
                    <a:pt x="252984" y="780288"/>
                  </a:lnTo>
                  <a:cubicBezTo>
                    <a:pt x="263144" y="780288"/>
                    <a:pt x="271780" y="777240"/>
                    <a:pt x="278892" y="771144"/>
                  </a:cubicBezTo>
                  <a:cubicBezTo>
                    <a:pt x="281940" y="769112"/>
                    <a:pt x="285242" y="767588"/>
                    <a:pt x="288798" y="766572"/>
                  </a:cubicBezTo>
                  <a:cubicBezTo>
                    <a:pt x="292354" y="765556"/>
                    <a:pt x="295656" y="767080"/>
                    <a:pt x="298704" y="771144"/>
                  </a:cubicBezTo>
                  <a:cubicBezTo>
                    <a:pt x="299720" y="772160"/>
                    <a:pt x="301752" y="772414"/>
                    <a:pt x="304800" y="771906"/>
                  </a:cubicBezTo>
                  <a:cubicBezTo>
                    <a:pt x="307848" y="771398"/>
                    <a:pt x="309880" y="771144"/>
                    <a:pt x="310896" y="771144"/>
                  </a:cubicBezTo>
                  <a:cubicBezTo>
                    <a:pt x="316992" y="769112"/>
                    <a:pt x="321564" y="768096"/>
                    <a:pt x="324612" y="768096"/>
                  </a:cubicBezTo>
                  <a:cubicBezTo>
                    <a:pt x="330708" y="768096"/>
                    <a:pt x="337820" y="770128"/>
                    <a:pt x="345948" y="774192"/>
                  </a:cubicBezTo>
                  <a:cubicBezTo>
                    <a:pt x="374396" y="787400"/>
                    <a:pt x="391668" y="795528"/>
                    <a:pt x="397764" y="798576"/>
                  </a:cubicBezTo>
                  <a:cubicBezTo>
                    <a:pt x="410972" y="803656"/>
                    <a:pt x="416052" y="812800"/>
                    <a:pt x="413004" y="826008"/>
                  </a:cubicBezTo>
                  <a:cubicBezTo>
                    <a:pt x="413004" y="828040"/>
                    <a:pt x="414020" y="829818"/>
                    <a:pt x="416052" y="831342"/>
                  </a:cubicBezTo>
                  <a:cubicBezTo>
                    <a:pt x="418084" y="832866"/>
                    <a:pt x="420116" y="834136"/>
                    <a:pt x="422148" y="835152"/>
                  </a:cubicBezTo>
                  <a:cubicBezTo>
                    <a:pt x="427228" y="838200"/>
                    <a:pt x="432054" y="840740"/>
                    <a:pt x="436626" y="842772"/>
                  </a:cubicBezTo>
                  <a:cubicBezTo>
                    <a:pt x="441198" y="844804"/>
                    <a:pt x="446024" y="847344"/>
                    <a:pt x="451104" y="850392"/>
                  </a:cubicBezTo>
                  <a:cubicBezTo>
                    <a:pt x="457200" y="853440"/>
                    <a:pt x="459232" y="855472"/>
                    <a:pt x="457200" y="856488"/>
                  </a:cubicBezTo>
                  <a:cubicBezTo>
                    <a:pt x="457200" y="856488"/>
                    <a:pt x="454660" y="859028"/>
                    <a:pt x="449580" y="864108"/>
                  </a:cubicBezTo>
                  <a:cubicBezTo>
                    <a:pt x="449580" y="864108"/>
                    <a:pt x="447548" y="865632"/>
                    <a:pt x="443484" y="868680"/>
                  </a:cubicBezTo>
                  <a:lnTo>
                    <a:pt x="460248" y="868680"/>
                  </a:lnTo>
                  <a:cubicBezTo>
                    <a:pt x="463296" y="871728"/>
                    <a:pt x="466344" y="873252"/>
                    <a:pt x="469392" y="873252"/>
                  </a:cubicBezTo>
                  <a:cubicBezTo>
                    <a:pt x="473456" y="873252"/>
                    <a:pt x="477012" y="870712"/>
                    <a:pt x="480060" y="865632"/>
                  </a:cubicBezTo>
                  <a:cubicBezTo>
                    <a:pt x="482092" y="862584"/>
                    <a:pt x="484378" y="860806"/>
                    <a:pt x="486918" y="860298"/>
                  </a:cubicBezTo>
                  <a:cubicBezTo>
                    <a:pt x="489458" y="859790"/>
                    <a:pt x="492252" y="861568"/>
                    <a:pt x="495300" y="865632"/>
                  </a:cubicBezTo>
                  <a:cubicBezTo>
                    <a:pt x="502412" y="857504"/>
                    <a:pt x="510032" y="846328"/>
                    <a:pt x="518160" y="832104"/>
                  </a:cubicBezTo>
                  <a:lnTo>
                    <a:pt x="519684" y="832104"/>
                  </a:lnTo>
                  <a:cubicBezTo>
                    <a:pt x="517652" y="846328"/>
                    <a:pt x="515620" y="855980"/>
                    <a:pt x="513588" y="861060"/>
                  </a:cubicBezTo>
                  <a:lnTo>
                    <a:pt x="519684" y="861060"/>
                  </a:lnTo>
                  <a:cubicBezTo>
                    <a:pt x="512572" y="868172"/>
                    <a:pt x="509016" y="875792"/>
                    <a:pt x="509016" y="883920"/>
                  </a:cubicBezTo>
                  <a:cubicBezTo>
                    <a:pt x="509016" y="889000"/>
                    <a:pt x="509524" y="893064"/>
                    <a:pt x="510540" y="896112"/>
                  </a:cubicBezTo>
                  <a:cubicBezTo>
                    <a:pt x="518668" y="896112"/>
                    <a:pt x="523494" y="897382"/>
                    <a:pt x="525018" y="899922"/>
                  </a:cubicBezTo>
                  <a:cubicBezTo>
                    <a:pt x="526542" y="902462"/>
                    <a:pt x="525780" y="907288"/>
                    <a:pt x="522732" y="914400"/>
                  </a:cubicBezTo>
                  <a:cubicBezTo>
                    <a:pt x="521716" y="918464"/>
                    <a:pt x="521462" y="922782"/>
                    <a:pt x="521970" y="927354"/>
                  </a:cubicBezTo>
                  <a:cubicBezTo>
                    <a:pt x="522478" y="931926"/>
                    <a:pt x="522224" y="935736"/>
                    <a:pt x="521208" y="938784"/>
                  </a:cubicBezTo>
                  <a:cubicBezTo>
                    <a:pt x="520192" y="941832"/>
                    <a:pt x="519684" y="945388"/>
                    <a:pt x="519684" y="949452"/>
                  </a:cubicBezTo>
                  <a:cubicBezTo>
                    <a:pt x="519684" y="954532"/>
                    <a:pt x="520192" y="958596"/>
                    <a:pt x="521208" y="961644"/>
                  </a:cubicBezTo>
                  <a:lnTo>
                    <a:pt x="525780" y="973836"/>
                  </a:lnTo>
                  <a:lnTo>
                    <a:pt x="527304" y="978408"/>
                  </a:lnTo>
                  <a:cubicBezTo>
                    <a:pt x="526288" y="982472"/>
                    <a:pt x="524764" y="990600"/>
                    <a:pt x="522732" y="1002792"/>
                  </a:cubicBezTo>
                  <a:cubicBezTo>
                    <a:pt x="520700" y="1014984"/>
                    <a:pt x="515620" y="1025144"/>
                    <a:pt x="507492" y="1033272"/>
                  </a:cubicBezTo>
                  <a:cubicBezTo>
                    <a:pt x="506476" y="1034288"/>
                    <a:pt x="501396" y="1040892"/>
                    <a:pt x="492252" y="1053084"/>
                  </a:cubicBezTo>
                  <a:cubicBezTo>
                    <a:pt x="494284" y="1053084"/>
                    <a:pt x="495808" y="1053592"/>
                    <a:pt x="496824" y="1054608"/>
                  </a:cubicBezTo>
                  <a:cubicBezTo>
                    <a:pt x="497840" y="1058672"/>
                    <a:pt x="499364" y="1062228"/>
                    <a:pt x="501396" y="1065276"/>
                  </a:cubicBezTo>
                  <a:cubicBezTo>
                    <a:pt x="503428" y="1068324"/>
                    <a:pt x="504952" y="1070864"/>
                    <a:pt x="505968" y="1072896"/>
                  </a:cubicBezTo>
                  <a:lnTo>
                    <a:pt x="518160" y="1086612"/>
                  </a:lnTo>
                  <a:lnTo>
                    <a:pt x="541020" y="1104900"/>
                  </a:lnTo>
                  <a:lnTo>
                    <a:pt x="548640" y="1110996"/>
                  </a:lnTo>
                  <a:cubicBezTo>
                    <a:pt x="553720" y="1099820"/>
                    <a:pt x="556768" y="1090676"/>
                    <a:pt x="557784" y="1083564"/>
                  </a:cubicBezTo>
                  <a:cubicBezTo>
                    <a:pt x="565912" y="1027684"/>
                    <a:pt x="570484" y="987552"/>
                    <a:pt x="571500" y="963168"/>
                  </a:cubicBezTo>
                  <a:cubicBezTo>
                    <a:pt x="572516" y="957072"/>
                    <a:pt x="573024" y="947420"/>
                    <a:pt x="573024" y="934212"/>
                  </a:cubicBezTo>
                  <a:cubicBezTo>
                    <a:pt x="573024" y="924052"/>
                    <a:pt x="572008" y="907796"/>
                    <a:pt x="569976" y="885444"/>
                  </a:cubicBezTo>
                  <a:cubicBezTo>
                    <a:pt x="569976" y="877316"/>
                    <a:pt x="570230" y="866394"/>
                    <a:pt x="570738" y="852678"/>
                  </a:cubicBezTo>
                  <a:cubicBezTo>
                    <a:pt x="571246" y="838962"/>
                    <a:pt x="570992" y="822452"/>
                    <a:pt x="569976" y="803148"/>
                  </a:cubicBezTo>
                  <a:cubicBezTo>
                    <a:pt x="568960" y="788924"/>
                    <a:pt x="567436" y="776478"/>
                    <a:pt x="565404" y="765810"/>
                  </a:cubicBezTo>
                  <a:cubicBezTo>
                    <a:pt x="563372" y="755142"/>
                    <a:pt x="561848" y="746252"/>
                    <a:pt x="560832" y="739140"/>
                  </a:cubicBezTo>
                  <a:cubicBezTo>
                    <a:pt x="558800" y="723900"/>
                    <a:pt x="553212" y="707644"/>
                    <a:pt x="544068" y="690372"/>
                  </a:cubicBezTo>
                  <a:lnTo>
                    <a:pt x="542544" y="690372"/>
                  </a:lnTo>
                  <a:lnTo>
                    <a:pt x="512064" y="697992"/>
                  </a:lnTo>
                  <a:cubicBezTo>
                    <a:pt x="510032" y="707136"/>
                    <a:pt x="504952" y="711708"/>
                    <a:pt x="496824" y="711708"/>
                  </a:cubicBezTo>
                  <a:lnTo>
                    <a:pt x="487680" y="711708"/>
                  </a:lnTo>
                  <a:cubicBezTo>
                    <a:pt x="482600" y="711708"/>
                    <a:pt x="479044" y="713232"/>
                    <a:pt x="477012" y="716280"/>
                  </a:cubicBezTo>
                  <a:cubicBezTo>
                    <a:pt x="475996" y="720344"/>
                    <a:pt x="471932" y="720344"/>
                    <a:pt x="464820" y="716280"/>
                  </a:cubicBezTo>
                  <a:cubicBezTo>
                    <a:pt x="463804" y="717296"/>
                    <a:pt x="461772" y="719074"/>
                    <a:pt x="458724" y="721614"/>
                  </a:cubicBezTo>
                  <a:cubicBezTo>
                    <a:pt x="455676" y="724154"/>
                    <a:pt x="451612" y="724408"/>
                    <a:pt x="446532" y="722376"/>
                  </a:cubicBezTo>
                  <a:cubicBezTo>
                    <a:pt x="443484" y="722376"/>
                    <a:pt x="441452" y="722884"/>
                    <a:pt x="440436" y="723900"/>
                  </a:cubicBezTo>
                  <a:cubicBezTo>
                    <a:pt x="436372" y="727964"/>
                    <a:pt x="432308" y="728472"/>
                    <a:pt x="428244" y="725424"/>
                  </a:cubicBezTo>
                  <a:cubicBezTo>
                    <a:pt x="425196" y="725424"/>
                    <a:pt x="423672" y="726440"/>
                    <a:pt x="423672" y="728472"/>
                  </a:cubicBezTo>
                  <a:cubicBezTo>
                    <a:pt x="421640" y="729488"/>
                    <a:pt x="419100" y="729742"/>
                    <a:pt x="416052" y="729234"/>
                  </a:cubicBezTo>
                  <a:cubicBezTo>
                    <a:pt x="413004" y="728726"/>
                    <a:pt x="410464" y="728472"/>
                    <a:pt x="408432" y="728472"/>
                  </a:cubicBezTo>
                  <a:cubicBezTo>
                    <a:pt x="407416" y="728472"/>
                    <a:pt x="405638" y="727964"/>
                    <a:pt x="403098" y="726948"/>
                  </a:cubicBezTo>
                  <a:cubicBezTo>
                    <a:pt x="400558" y="725932"/>
                    <a:pt x="398272" y="727456"/>
                    <a:pt x="396240" y="731520"/>
                  </a:cubicBezTo>
                  <a:lnTo>
                    <a:pt x="387096" y="731520"/>
                  </a:lnTo>
                  <a:cubicBezTo>
                    <a:pt x="384048" y="728472"/>
                    <a:pt x="380492" y="729488"/>
                    <a:pt x="376428" y="734568"/>
                  </a:cubicBezTo>
                  <a:cubicBezTo>
                    <a:pt x="376428" y="736600"/>
                    <a:pt x="374904" y="738124"/>
                    <a:pt x="371856" y="739140"/>
                  </a:cubicBezTo>
                  <a:cubicBezTo>
                    <a:pt x="370840" y="738124"/>
                    <a:pt x="369316" y="737616"/>
                    <a:pt x="367284" y="737616"/>
                  </a:cubicBezTo>
                  <a:cubicBezTo>
                    <a:pt x="365252" y="737616"/>
                    <a:pt x="362712" y="736600"/>
                    <a:pt x="359664" y="734568"/>
                  </a:cubicBezTo>
                  <a:lnTo>
                    <a:pt x="358140" y="731520"/>
                  </a:lnTo>
                  <a:lnTo>
                    <a:pt x="358140" y="737616"/>
                  </a:lnTo>
                  <a:cubicBezTo>
                    <a:pt x="357124" y="738632"/>
                    <a:pt x="356362" y="739648"/>
                    <a:pt x="355854" y="740664"/>
                  </a:cubicBezTo>
                  <a:cubicBezTo>
                    <a:pt x="355346" y="741680"/>
                    <a:pt x="354584" y="742188"/>
                    <a:pt x="353568" y="742188"/>
                  </a:cubicBezTo>
                  <a:cubicBezTo>
                    <a:pt x="352552" y="743204"/>
                    <a:pt x="350520" y="743712"/>
                    <a:pt x="347472" y="743712"/>
                  </a:cubicBezTo>
                  <a:lnTo>
                    <a:pt x="342900" y="742188"/>
                  </a:lnTo>
                  <a:cubicBezTo>
                    <a:pt x="340868" y="746252"/>
                    <a:pt x="337312" y="748284"/>
                    <a:pt x="332232" y="748284"/>
                  </a:cubicBezTo>
                  <a:lnTo>
                    <a:pt x="327660" y="748284"/>
                  </a:lnTo>
                  <a:cubicBezTo>
                    <a:pt x="325628" y="749300"/>
                    <a:pt x="323088" y="749808"/>
                    <a:pt x="320040" y="749808"/>
                  </a:cubicBezTo>
                  <a:lnTo>
                    <a:pt x="304800" y="751332"/>
                  </a:lnTo>
                  <a:cubicBezTo>
                    <a:pt x="301752" y="751332"/>
                    <a:pt x="300736" y="752348"/>
                    <a:pt x="301752" y="754380"/>
                  </a:cubicBezTo>
                  <a:cubicBezTo>
                    <a:pt x="297688" y="756412"/>
                    <a:pt x="294132" y="757428"/>
                    <a:pt x="291084" y="757428"/>
                  </a:cubicBezTo>
                  <a:cubicBezTo>
                    <a:pt x="284988" y="757428"/>
                    <a:pt x="280924" y="754888"/>
                    <a:pt x="278892" y="749808"/>
                  </a:cubicBezTo>
                  <a:cubicBezTo>
                    <a:pt x="278892" y="749808"/>
                    <a:pt x="278638" y="750062"/>
                    <a:pt x="278130" y="750570"/>
                  </a:cubicBezTo>
                  <a:cubicBezTo>
                    <a:pt x="277622" y="751078"/>
                    <a:pt x="277368" y="751332"/>
                    <a:pt x="277368" y="751332"/>
                  </a:cubicBezTo>
                  <a:lnTo>
                    <a:pt x="277368" y="746760"/>
                  </a:lnTo>
                  <a:cubicBezTo>
                    <a:pt x="277368" y="746760"/>
                    <a:pt x="277622" y="747014"/>
                    <a:pt x="278130" y="747522"/>
                  </a:cubicBezTo>
                  <a:cubicBezTo>
                    <a:pt x="278638" y="748030"/>
                    <a:pt x="278892" y="748284"/>
                    <a:pt x="278892" y="748284"/>
                  </a:cubicBezTo>
                  <a:cubicBezTo>
                    <a:pt x="278892" y="742188"/>
                    <a:pt x="280924" y="738124"/>
                    <a:pt x="284988" y="736092"/>
                  </a:cubicBezTo>
                  <a:cubicBezTo>
                    <a:pt x="284988" y="733044"/>
                    <a:pt x="283464" y="731012"/>
                    <a:pt x="280416" y="729996"/>
                  </a:cubicBezTo>
                  <a:lnTo>
                    <a:pt x="278892" y="728472"/>
                  </a:lnTo>
                  <a:cubicBezTo>
                    <a:pt x="272796" y="730504"/>
                    <a:pt x="268224" y="732536"/>
                    <a:pt x="265176" y="734568"/>
                  </a:cubicBezTo>
                  <a:lnTo>
                    <a:pt x="256032" y="733044"/>
                  </a:lnTo>
                  <a:cubicBezTo>
                    <a:pt x="254000" y="733044"/>
                    <a:pt x="252984" y="734568"/>
                    <a:pt x="252984" y="737616"/>
                  </a:cubicBezTo>
                  <a:cubicBezTo>
                    <a:pt x="251968" y="739648"/>
                    <a:pt x="251968" y="741172"/>
                    <a:pt x="252984" y="742188"/>
                  </a:cubicBezTo>
                  <a:cubicBezTo>
                    <a:pt x="254000" y="743204"/>
                    <a:pt x="255524" y="743712"/>
                    <a:pt x="257556" y="743712"/>
                  </a:cubicBezTo>
                  <a:cubicBezTo>
                    <a:pt x="260604" y="746760"/>
                    <a:pt x="264668" y="749300"/>
                    <a:pt x="269748" y="751332"/>
                  </a:cubicBezTo>
                  <a:lnTo>
                    <a:pt x="272796" y="751332"/>
                  </a:lnTo>
                  <a:cubicBezTo>
                    <a:pt x="272796" y="752348"/>
                    <a:pt x="272288" y="754380"/>
                    <a:pt x="271272" y="757428"/>
                  </a:cubicBezTo>
                  <a:cubicBezTo>
                    <a:pt x="270256" y="760476"/>
                    <a:pt x="267716" y="762000"/>
                    <a:pt x="263652" y="762000"/>
                  </a:cubicBezTo>
                  <a:cubicBezTo>
                    <a:pt x="263652" y="762000"/>
                    <a:pt x="263144" y="762000"/>
                    <a:pt x="262128" y="762000"/>
                  </a:cubicBezTo>
                  <a:cubicBezTo>
                    <a:pt x="261112" y="762000"/>
                    <a:pt x="260096" y="762508"/>
                    <a:pt x="259080" y="763524"/>
                  </a:cubicBezTo>
                  <a:cubicBezTo>
                    <a:pt x="257048" y="764540"/>
                    <a:pt x="251460" y="765048"/>
                    <a:pt x="242316" y="765048"/>
                  </a:cubicBezTo>
                  <a:lnTo>
                    <a:pt x="236220" y="766572"/>
                  </a:lnTo>
                  <a:cubicBezTo>
                    <a:pt x="234188" y="766572"/>
                    <a:pt x="232156" y="767080"/>
                    <a:pt x="230124" y="768096"/>
                  </a:cubicBezTo>
                  <a:cubicBezTo>
                    <a:pt x="228092" y="769112"/>
                    <a:pt x="226060" y="769620"/>
                    <a:pt x="224028" y="769620"/>
                  </a:cubicBezTo>
                  <a:lnTo>
                    <a:pt x="220980" y="769620"/>
                  </a:lnTo>
                  <a:cubicBezTo>
                    <a:pt x="216916" y="769620"/>
                    <a:pt x="212344" y="769874"/>
                    <a:pt x="207264" y="770382"/>
                  </a:cubicBezTo>
                  <a:cubicBezTo>
                    <a:pt x="202184" y="770890"/>
                    <a:pt x="198120" y="770636"/>
                    <a:pt x="195072" y="769620"/>
                  </a:cubicBezTo>
                  <a:cubicBezTo>
                    <a:pt x="191008" y="768604"/>
                    <a:pt x="185928" y="767080"/>
                    <a:pt x="179832" y="765048"/>
                  </a:cubicBezTo>
                  <a:cubicBezTo>
                    <a:pt x="173736" y="763016"/>
                    <a:pt x="167132" y="761492"/>
                    <a:pt x="160020" y="760476"/>
                  </a:cubicBezTo>
                  <a:lnTo>
                    <a:pt x="126492" y="743712"/>
                  </a:lnTo>
                  <a:cubicBezTo>
                    <a:pt x="121412" y="740664"/>
                    <a:pt x="115824" y="734568"/>
                    <a:pt x="109728" y="725424"/>
                  </a:cubicBezTo>
                  <a:cubicBezTo>
                    <a:pt x="101600" y="720344"/>
                    <a:pt x="96520" y="717296"/>
                    <a:pt x="94488" y="716280"/>
                  </a:cubicBezTo>
                  <a:cubicBezTo>
                    <a:pt x="78232" y="710184"/>
                    <a:pt x="67056" y="704596"/>
                    <a:pt x="60960" y="699516"/>
                  </a:cubicBezTo>
                  <a:cubicBezTo>
                    <a:pt x="59944" y="698500"/>
                    <a:pt x="59436" y="697484"/>
                    <a:pt x="59436" y="696468"/>
                  </a:cubicBezTo>
                  <a:cubicBezTo>
                    <a:pt x="59436" y="695452"/>
                    <a:pt x="58420" y="694436"/>
                    <a:pt x="56388" y="693420"/>
                  </a:cubicBezTo>
                  <a:cubicBezTo>
                    <a:pt x="55372" y="693420"/>
                    <a:pt x="54864" y="692912"/>
                    <a:pt x="54864" y="691896"/>
                  </a:cubicBezTo>
                  <a:cubicBezTo>
                    <a:pt x="54864" y="690880"/>
                    <a:pt x="54356" y="689864"/>
                    <a:pt x="53340" y="688848"/>
                  </a:cubicBezTo>
                  <a:cubicBezTo>
                    <a:pt x="52324" y="688848"/>
                    <a:pt x="51562" y="688848"/>
                    <a:pt x="51054" y="688848"/>
                  </a:cubicBezTo>
                  <a:cubicBezTo>
                    <a:pt x="50546" y="688848"/>
                    <a:pt x="50292" y="688340"/>
                    <a:pt x="50292" y="687324"/>
                  </a:cubicBezTo>
                  <a:cubicBezTo>
                    <a:pt x="48260" y="681228"/>
                    <a:pt x="44958" y="676402"/>
                    <a:pt x="40386" y="672846"/>
                  </a:cubicBezTo>
                  <a:cubicBezTo>
                    <a:pt x="35814" y="669290"/>
                    <a:pt x="32512" y="666496"/>
                    <a:pt x="30480" y="664464"/>
                  </a:cubicBezTo>
                  <a:lnTo>
                    <a:pt x="21336" y="653796"/>
                  </a:lnTo>
                  <a:cubicBezTo>
                    <a:pt x="16256" y="647700"/>
                    <a:pt x="17272" y="642620"/>
                    <a:pt x="24384" y="638556"/>
                  </a:cubicBezTo>
                  <a:lnTo>
                    <a:pt x="24384" y="637032"/>
                  </a:lnTo>
                  <a:cubicBezTo>
                    <a:pt x="24384" y="636016"/>
                    <a:pt x="23622" y="635000"/>
                    <a:pt x="22098" y="633984"/>
                  </a:cubicBezTo>
                  <a:cubicBezTo>
                    <a:pt x="20574" y="632968"/>
                    <a:pt x="19304" y="632460"/>
                    <a:pt x="18288" y="632460"/>
                  </a:cubicBezTo>
                  <a:cubicBezTo>
                    <a:pt x="8128" y="624332"/>
                    <a:pt x="2540" y="618236"/>
                    <a:pt x="1524" y="614172"/>
                  </a:cubicBezTo>
                  <a:cubicBezTo>
                    <a:pt x="508" y="612140"/>
                    <a:pt x="0" y="610362"/>
                    <a:pt x="0" y="608838"/>
                  </a:cubicBezTo>
                  <a:cubicBezTo>
                    <a:pt x="0" y="607314"/>
                    <a:pt x="2032" y="606552"/>
                    <a:pt x="6096" y="606552"/>
                  </a:cubicBezTo>
                  <a:lnTo>
                    <a:pt x="15240" y="609600"/>
                  </a:lnTo>
                  <a:cubicBezTo>
                    <a:pt x="16256" y="609600"/>
                    <a:pt x="18034" y="609346"/>
                    <a:pt x="20574" y="608838"/>
                  </a:cubicBezTo>
                  <a:cubicBezTo>
                    <a:pt x="23114" y="608330"/>
                    <a:pt x="25400" y="608584"/>
                    <a:pt x="27432" y="609600"/>
                  </a:cubicBezTo>
                  <a:lnTo>
                    <a:pt x="62484" y="624840"/>
                  </a:lnTo>
                  <a:cubicBezTo>
                    <a:pt x="63500" y="626872"/>
                    <a:pt x="66548" y="627888"/>
                    <a:pt x="71628" y="627888"/>
                  </a:cubicBezTo>
                  <a:lnTo>
                    <a:pt x="77724" y="627888"/>
                  </a:lnTo>
                  <a:cubicBezTo>
                    <a:pt x="79756" y="627888"/>
                    <a:pt x="82804" y="628650"/>
                    <a:pt x="86868" y="630174"/>
                  </a:cubicBezTo>
                  <a:cubicBezTo>
                    <a:pt x="90932" y="631698"/>
                    <a:pt x="94488" y="631952"/>
                    <a:pt x="97536" y="630936"/>
                  </a:cubicBezTo>
                  <a:cubicBezTo>
                    <a:pt x="101600" y="629920"/>
                    <a:pt x="105664" y="629158"/>
                    <a:pt x="109728" y="628650"/>
                  </a:cubicBezTo>
                  <a:cubicBezTo>
                    <a:pt x="113792" y="628142"/>
                    <a:pt x="117856" y="626872"/>
                    <a:pt x="121920" y="624840"/>
                  </a:cubicBezTo>
                  <a:lnTo>
                    <a:pt x="124968" y="624840"/>
                  </a:lnTo>
                  <a:cubicBezTo>
                    <a:pt x="128016" y="622808"/>
                    <a:pt x="132842" y="621538"/>
                    <a:pt x="139446" y="621030"/>
                  </a:cubicBezTo>
                  <a:cubicBezTo>
                    <a:pt x="146050" y="620522"/>
                    <a:pt x="150876" y="619252"/>
                    <a:pt x="153924" y="617220"/>
                  </a:cubicBezTo>
                  <a:cubicBezTo>
                    <a:pt x="157988" y="615188"/>
                    <a:pt x="161798" y="613664"/>
                    <a:pt x="165354" y="612648"/>
                  </a:cubicBezTo>
                  <a:cubicBezTo>
                    <a:pt x="168910" y="611632"/>
                    <a:pt x="171704" y="610616"/>
                    <a:pt x="173736" y="609600"/>
                  </a:cubicBezTo>
                  <a:cubicBezTo>
                    <a:pt x="183896" y="609600"/>
                    <a:pt x="190500" y="608584"/>
                    <a:pt x="193548" y="606552"/>
                  </a:cubicBezTo>
                  <a:cubicBezTo>
                    <a:pt x="198628" y="605536"/>
                    <a:pt x="209804" y="601472"/>
                    <a:pt x="227076" y="594360"/>
                  </a:cubicBezTo>
                  <a:cubicBezTo>
                    <a:pt x="231140" y="594360"/>
                    <a:pt x="233680" y="593852"/>
                    <a:pt x="234696" y="592836"/>
                  </a:cubicBezTo>
                  <a:cubicBezTo>
                    <a:pt x="243840" y="591820"/>
                    <a:pt x="255016" y="589280"/>
                    <a:pt x="268224" y="585216"/>
                  </a:cubicBezTo>
                  <a:lnTo>
                    <a:pt x="271272" y="585216"/>
                  </a:lnTo>
                  <a:cubicBezTo>
                    <a:pt x="273304" y="584200"/>
                    <a:pt x="276098" y="583184"/>
                    <a:pt x="279654" y="582168"/>
                  </a:cubicBezTo>
                  <a:cubicBezTo>
                    <a:pt x="283210" y="581152"/>
                    <a:pt x="286004" y="580136"/>
                    <a:pt x="288036" y="579120"/>
                  </a:cubicBezTo>
                  <a:lnTo>
                    <a:pt x="295656" y="577596"/>
                  </a:lnTo>
                  <a:lnTo>
                    <a:pt x="297180" y="577596"/>
                  </a:lnTo>
                  <a:cubicBezTo>
                    <a:pt x="300228" y="575564"/>
                    <a:pt x="305562" y="574040"/>
                    <a:pt x="313182" y="573024"/>
                  </a:cubicBezTo>
                  <a:cubicBezTo>
                    <a:pt x="320802" y="572008"/>
                    <a:pt x="326136" y="569976"/>
                    <a:pt x="329184" y="566928"/>
                  </a:cubicBezTo>
                  <a:cubicBezTo>
                    <a:pt x="329184" y="565912"/>
                    <a:pt x="329438" y="565150"/>
                    <a:pt x="329946" y="564642"/>
                  </a:cubicBezTo>
                  <a:cubicBezTo>
                    <a:pt x="330454" y="564134"/>
                    <a:pt x="330708" y="563880"/>
                    <a:pt x="330708" y="563880"/>
                  </a:cubicBezTo>
                  <a:cubicBezTo>
                    <a:pt x="332740" y="563880"/>
                    <a:pt x="335280" y="563880"/>
                    <a:pt x="338328" y="563880"/>
                  </a:cubicBezTo>
                  <a:cubicBezTo>
                    <a:pt x="341376" y="563880"/>
                    <a:pt x="343916" y="563372"/>
                    <a:pt x="345948" y="562356"/>
                  </a:cubicBezTo>
                  <a:cubicBezTo>
                    <a:pt x="348996" y="561340"/>
                    <a:pt x="353314" y="560070"/>
                    <a:pt x="358902" y="558546"/>
                  </a:cubicBezTo>
                  <a:cubicBezTo>
                    <a:pt x="364490" y="557022"/>
                    <a:pt x="369824" y="556260"/>
                    <a:pt x="374904" y="556260"/>
                  </a:cubicBezTo>
                  <a:lnTo>
                    <a:pt x="379476" y="556260"/>
                  </a:lnTo>
                  <a:cubicBezTo>
                    <a:pt x="385572" y="552196"/>
                    <a:pt x="390652" y="550164"/>
                    <a:pt x="394716" y="550164"/>
                  </a:cubicBezTo>
                  <a:lnTo>
                    <a:pt x="399288" y="548640"/>
                  </a:lnTo>
                  <a:cubicBezTo>
                    <a:pt x="409448" y="544576"/>
                    <a:pt x="415544" y="542544"/>
                    <a:pt x="417576" y="542544"/>
                  </a:cubicBezTo>
                  <a:cubicBezTo>
                    <a:pt x="420624" y="541528"/>
                    <a:pt x="423926" y="540766"/>
                    <a:pt x="427482" y="540258"/>
                  </a:cubicBezTo>
                  <a:cubicBezTo>
                    <a:pt x="431038" y="539750"/>
                    <a:pt x="433832" y="538988"/>
                    <a:pt x="435864" y="537972"/>
                  </a:cubicBezTo>
                  <a:cubicBezTo>
                    <a:pt x="443992" y="536956"/>
                    <a:pt x="450596" y="535686"/>
                    <a:pt x="455676" y="534162"/>
                  </a:cubicBezTo>
                  <a:cubicBezTo>
                    <a:pt x="460756" y="532638"/>
                    <a:pt x="464820" y="531368"/>
                    <a:pt x="467868" y="530352"/>
                  </a:cubicBezTo>
                  <a:lnTo>
                    <a:pt x="470916" y="530352"/>
                  </a:lnTo>
                  <a:cubicBezTo>
                    <a:pt x="474980" y="530352"/>
                    <a:pt x="478790" y="529336"/>
                    <a:pt x="482346" y="527304"/>
                  </a:cubicBezTo>
                  <a:cubicBezTo>
                    <a:pt x="485902" y="525272"/>
                    <a:pt x="489712" y="523748"/>
                    <a:pt x="493776" y="522732"/>
                  </a:cubicBezTo>
                  <a:cubicBezTo>
                    <a:pt x="494792" y="520700"/>
                    <a:pt x="498856" y="519684"/>
                    <a:pt x="505968" y="519684"/>
                  </a:cubicBezTo>
                  <a:cubicBezTo>
                    <a:pt x="506984" y="519684"/>
                    <a:pt x="508508" y="519176"/>
                    <a:pt x="510540" y="518160"/>
                  </a:cubicBezTo>
                  <a:cubicBezTo>
                    <a:pt x="512572" y="517144"/>
                    <a:pt x="514604" y="517144"/>
                    <a:pt x="516636" y="518160"/>
                  </a:cubicBezTo>
                  <a:lnTo>
                    <a:pt x="519684" y="518160"/>
                  </a:lnTo>
                  <a:cubicBezTo>
                    <a:pt x="520700" y="518160"/>
                    <a:pt x="523240" y="517144"/>
                    <a:pt x="527304" y="515112"/>
                  </a:cubicBezTo>
                  <a:cubicBezTo>
                    <a:pt x="531368" y="513080"/>
                    <a:pt x="535432" y="513080"/>
                    <a:pt x="539496" y="515112"/>
                  </a:cubicBezTo>
                  <a:lnTo>
                    <a:pt x="539496" y="512064"/>
                  </a:lnTo>
                  <a:cubicBezTo>
                    <a:pt x="537464" y="512064"/>
                    <a:pt x="534924" y="510540"/>
                    <a:pt x="531876" y="507492"/>
                  </a:cubicBezTo>
                  <a:cubicBezTo>
                    <a:pt x="527812" y="506476"/>
                    <a:pt x="523240" y="502412"/>
                    <a:pt x="518160" y="495300"/>
                  </a:cubicBezTo>
                  <a:cubicBezTo>
                    <a:pt x="517144" y="488188"/>
                    <a:pt x="513080" y="482600"/>
                    <a:pt x="505968" y="478536"/>
                  </a:cubicBezTo>
                  <a:cubicBezTo>
                    <a:pt x="505968" y="478536"/>
                    <a:pt x="503428" y="474980"/>
                    <a:pt x="498348" y="467868"/>
                  </a:cubicBezTo>
                  <a:cubicBezTo>
                    <a:pt x="497332" y="464820"/>
                    <a:pt x="495300" y="462026"/>
                    <a:pt x="492252" y="459486"/>
                  </a:cubicBezTo>
                  <a:cubicBezTo>
                    <a:pt x="489204" y="456946"/>
                    <a:pt x="487172" y="455168"/>
                    <a:pt x="486156" y="454152"/>
                  </a:cubicBezTo>
                  <a:cubicBezTo>
                    <a:pt x="472948" y="462280"/>
                    <a:pt x="461264" y="468376"/>
                    <a:pt x="451104" y="472440"/>
                  </a:cubicBezTo>
                  <a:cubicBezTo>
                    <a:pt x="439928" y="475488"/>
                    <a:pt x="429260" y="477520"/>
                    <a:pt x="419100" y="478536"/>
                  </a:cubicBezTo>
                  <a:lnTo>
                    <a:pt x="417576" y="478536"/>
                  </a:lnTo>
                  <a:cubicBezTo>
                    <a:pt x="414528" y="480568"/>
                    <a:pt x="408940" y="481584"/>
                    <a:pt x="400812" y="481584"/>
                  </a:cubicBezTo>
                  <a:cubicBezTo>
                    <a:pt x="386588" y="481584"/>
                    <a:pt x="375920" y="482092"/>
                    <a:pt x="368808" y="483108"/>
                  </a:cubicBezTo>
                  <a:cubicBezTo>
                    <a:pt x="367792" y="483108"/>
                    <a:pt x="367284" y="485140"/>
                    <a:pt x="367284" y="489204"/>
                  </a:cubicBezTo>
                  <a:cubicBezTo>
                    <a:pt x="366268" y="490220"/>
                    <a:pt x="366014" y="491236"/>
                    <a:pt x="366522" y="492252"/>
                  </a:cubicBezTo>
                  <a:cubicBezTo>
                    <a:pt x="367030" y="493268"/>
                    <a:pt x="368300" y="493776"/>
                    <a:pt x="370332" y="493776"/>
                  </a:cubicBezTo>
                  <a:lnTo>
                    <a:pt x="384048" y="493776"/>
                  </a:lnTo>
                  <a:cubicBezTo>
                    <a:pt x="392176" y="493776"/>
                    <a:pt x="396240" y="496316"/>
                    <a:pt x="396240" y="501396"/>
                  </a:cubicBezTo>
                  <a:cubicBezTo>
                    <a:pt x="392176" y="507492"/>
                    <a:pt x="388112" y="510032"/>
                    <a:pt x="384048" y="509016"/>
                  </a:cubicBezTo>
                  <a:cubicBezTo>
                    <a:pt x="378968" y="504952"/>
                    <a:pt x="373380" y="502920"/>
                    <a:pt x="367284" y="502920"/>
                  </a:cubicBezTo>
                  <a:cubicBezTo>
                    <a:pt x="362204" y="502920"/>
                    <a:pt x="358140" y="503428"/>
                    <a:pt x="355092" y="504444"/>
                  </a:cubicBezTo>
                  <a:cubicBezTo>
                    <a:pt x="348996" y="500380"/>
                    <a:pt x="342900" y="497840"/>
                    <a:pt x="336804" y="496824"/>
                  </a:cubicBezTo>
                  <a:cubicBezTo>
                    <a:pt x="329692" y="496824"/>
                    <a:pt x="324612" y="493776"/>
                    <a:pt x="321564" y="487680"/>
                  </a:cubicBezTo>
                  <a:cubicBezTo>
                    <a:pt x="319532" y="482600"/>
                    <a:pt x="315976" y="480060"/>
                    <a:pt x="310896" y="480060"/>
                  </a:cubicBezTo>
                  <a:lnTo>
                    <a:pt x="301752" y="480060"/>
                  </a:lnTo>
                  <a:cubicBezTo>
                    <a:pt x="299720" y="479044"/>
                    <a:pt x="297180" y="477774"/>
                    <a:pt x="294132" y="476250"/>
                  </a:cubicBezTo>
                  <a:cubicBezTo>
                    <a:pt x="291084" y="474726"/>
                    <a:pt x="287528" y="472440"/>
                    <a:pt x="283464" y="469392"/>
                  </a:cubicBezTo>
                  <a:cubicBezTo>
                    <a:pt x="282448" y="468376"/>
                    <a:pt x="280924" y="466598"/>
                    <a:pt x="278892" y="464058"/>
                  </a:cubicBezTo>
                  <a:cubicBezTo>
                    <a:pt x="276860" y="461518"/>
                    <a:pt x="275844" y="459740"/>
                    <a:pt x="275844" y="458724"/>
                  </a:cubicBezTo>
                  <a:cubicBezTo>
                    <a:pt x="274828" y="452628"/>
                    <a:pt x="271780" y="448564"/>
                    <a:pt x="266700" y="446532"/>
                  </a:cubicBezTo>
                  <a:cubicBezTo>
                    <a:pt x="265684" y="445516"/>
                    <a:pt x="263652" y="442976"/>
                    <a:pt x="260604" y="438912"/>
                  </a:cubicBezTo>
                  <a:cubicBezTo>
                    <a:pt x="257556" y="434848"/>
                    <a:pt x="256032" y="429768"/>
                    <a:pt x="256032" y="423672"/>
                  </a:cubicBezTo>
                  <a:cubicBezTo>
                    <a:pt x="256032" y="418592"/>
                    <a:pt x="253492" y="414020"/>
                    <a:pt x="248412" y="409956"/>
                  </a:cubicBezTo>
                  <a:lnTo>
                    <a:pt x="240792" y="403860"/>
                  </a:lnTo>
                  <a:lnTo>
                    <a:pt x="240792" y="400812"/>
                  </a:lnTo>
                  <a:cubicBezTo>
                    <a:pt x="236728" y="397764"/>
                    <a:pt x="236220" y="394208"/>
                    <a:pt x="239268" y="390144"/>
                  </a:cubicBezTo>
                  <a:cubicBezTo>
                    <a:pt x="243332" y="392176"/>
                    <a:pt x="246380" y="391668"/>
                    <a:pt x="248412" y="388620"/>
                  </a:cubicBezTo>
                  <a:cubicBezTo>
                    <a:pt x="252476" y="388620"/>
                    <a:pt x="257048" y="390906"/>
                    <a:pt x="262128" y="395478"/>
                  </a:cubicBezTo>
                  <a:cubicBezTo>
                    <a:pt x="267208" y="400050"/>
                    <a:pt x="271272" y="401828"/>
                    <a:pt x="274320" y="400812"/>
                  </a:cubicBezTo>
                  <a:lnTo>
                    <a:pt x="278892" y="400812"/>
                  </a:lnTo>
                  <a:cubicBezTo>
                    <a:pt x="286004" y="400812"/>
                    <a:pt x="290068" y="402336"/>
                    <a:pt x="291084" y="405384"/>
                  </a:cubicBezTo>
                  <a:cubicBezTo>
                    <a:pt x="291084" y="406400"/>
                    <a:pt x="291592" y="407162"/>
                    <a:pt x="292608" y="407670"/>
                  </a:cubicBezTo>
                  <a:cubicBezTo>
                    <a:pt x="293624" y="408178"/>
                    <a:pt x="294132" y="408940"/>
                    <a:pt x="294132" y="409956"/>
                  </a:cubicBezTo>
                  <a:cubicBezTo>
                    <a:pt x="296164" y="409956"/>
                    <a:pt x="299212" y="410210"/>
                    <a:pt x="303276" y="410718"/>
                  </a:cubicBezTo>
                  <a:cubicBezTo>
                    <a:pt x="307340" y="411226"/>
                    <a:pt x="310896" y="410972"/>
                    <a:pt x="313944" y="409956"/>
                  </a:cubicBezTo>
                  <a:cubicBezTo>
                    <a:pt x="323088" y="406908"/>
                    <a:pt x="332740" y="405384"/>
                    <a:pt x="342900" y="405384"/>
                  </a:cubicBezTo>
                  <a:cubicBezTo>
                    <a:pt x="347980" y="403352"/>
                    <a:pt x="354076" y="399796"/>
                    <a:pt x="361188" y="394716"/>
                  </a:cubicBezTo>
                  <a:cubicBezTo>
                    <a:pt x="363220" y="394716"/>
                    <a:pt x="364236" y="393700"/>
                    <a:pt x="364236" y="391668"/>
                  </a:cubicBezTo>
                  <a:cubicBezTo>
                    <a:pt x="376428" y="388620"/>
                    <a:pt x="390144" y="384048"/>
                    <a:pt x="405384" y="377952"/>
                  </a:cubicBezTo>
                  <a:cubicBezTo>
                    <a:pt x="406400" y="376936"/>
                    <a:pt x="407416" y="375920"/>
                    <a:pt x="408432" y="374904"/>
                  </a:cubicBezTo>
                  <a:cubicBezTo>
                    <a:pt x="409448" y="373888"/>
                    <a:pt x="410972" y="373380"/>
                    <a:pt x="413004" y="373380"/>
                  </a:cubicBezTo>
                  <a:cubicBezTo>
                    <a:pt x="414020" y="373380"/>
                    <a:pt x="415036" y="372872"/>
                    <a:pt x="416052" y="371856"/>
                  </a:cubicBezTo>
                  <a:cubicBezTo>
                    <a:pt x="417068" y="370840"/>
                    <a:pt x="418084" y="370840"/>
                    <a:pt x="419100" y="371856"/>
                  </a:cubicBezTo>
                  <a:cubicBezTo>
                    <a:pt x="421132" y="371856"/>
                    <a:pt x="422148" y="370840"/>
                    <a:pt x="422148" y="368808"/>
                  </a:cubicBezTo>
                  <a:cubicBezTo>
                    <a:pt x="434340" y="366776"/>
                    <a:pt x="450088" y="361696"/>
                    <a:pt x="469392" y="353568"/>
                  </a:cubicBezTo>
                  <a:cubicBezTo>
                    <a:pt x="471424" y="352552"/>
                    <a:pt x="474218" y="351028"/>
                    <a:pt x="477774" y="348996"/>
                  </a:cubicBezTo>
                  <a:cubicBezTo>
                    <a:pt x="481330" y="346964"/>
                    <a:pt x="485140" y="344932"/>
                    <a:pt x="489204" y="342900"/>
                  </a:cubicBezTo>
                  <a:cubicBezTo>
                    <a:pt x="499364" y="340868"/>
                    <a:pt x="505460" y="339344"/>
                    <a:pt x="507492" y="338328"/>
                  </a:cubicBezTo>
                  <a:lnTo>
                    <a:pt x="537972" y="329184"/>
                  </a:lnTo>
                  <a:cubicBezTo>
                    <a:pt x="548132" y="329184"/>
                    <a:pt x="558292" y="326644"/>
                    <a:pt x="568452" y="321564"/>
                  </a:cubicBezTo>
                  <a:cubicBezTo>
                    <a:pt x="571500" y="321564"/>
                    <a:pt x="574548" y="320040"/>
                    <a:pt x="577596" y="316992"/>
                  </a:cubicBezTo>
                  <a:cubicBezTo>
                    <a:pt x="570484" y="313944"/>
                    <a:pt x="565404" y="313944"/>
                    <a:pt x="562356" y="316992"/>
                  </a:cubicBezTo>
                  <a:cubicBezTo>
                    <a:pt x="559308" y="316992"/>
                    <a:pt x="557784" y="315976"/>
                    <a:pt x="557784" y="313944"/>
                  </a:cubicBezTo>
                  <a:lnTo>
                    <a:pt x="557784" y="310896"/>
                  </a:lnTo>
                  <a:cubicBezTo>
                    <a:pt x="560832" y="308864"/>
                    <a:pt x="563626" y="306578"/>
                    <a:pt x="566166" y="304038"/>
                  </a:cubicBezTo>
                  <a:cubicBezTo>
                    <a:pt x="568706" y="301498"/>
                    <a:pt x="571500" y="299720"/>
                    <a:pt x="574548" y="298704"/>
                  </a:cubicBezTo>
                  <a:cubicBezTo>
                    <a:pt x="576580" y="296672"/>
                    <a:pt x="578104" y="295656"/>
                    <a:pt x="579120" y="295656"/>
                  </a:cubicBezTo>
                  <a:cubicBezTo>
                    <a:pt x="580136" y="295656"/>
                    <a:pt x="581914" y="295148"/>
                    <a:pt x="584454" y="294132"/>
                  </a:cubicBezTo>
                  <a:cubicBezTo>
                    <a:pt x="586994" y="293116"/>
                    <a:pt x="589280" y="293624"/>
                    <a:pt x="591312" y="295656"/>
                  </a:cubicBezTo>
                  <a:lnTo>
                    <a:pt x="595884" y="297180"/>
                  </a:lnTo>
                  <a:cubicBezTo>
                    <a:pt x="592836" y="297180"/>
                    <a:pt x="600456" y="295148"/>
                    <a:pt x="618744" y="291084"/>
                  </a:cubicBezTo>
                  <a:cubicBezTo>
                    <a:pt x="623824" y="288036"/>
                    <a:pt x="628904" y="286512"/>
                    <a:pt x="633984" y="286512"/>
                  </a:cubicBezTo>
                  <a:cubicBezTo>
                    <a:pt x="640080" y="283464"/>
                    <a:pt x="645160" y="281940"/>
                    <a:pt x="649224" y="281940"/>
                  </a:cubicBezTo>
                  <a:cubicBezTo>
                    <a:pt x="655320" y="281940"/>
                    <a:pt x="660908" y="284480"/>
                    <a:pt x="665988" y="289560"/>
                  </a:cubicBezTo>
                  <a:cubicBezTo>
                    <a:pt x="671068" y="294640"/>
                    <a:pt x="676656" y="298196"/>
                    <a:pt x="682752" y="300228"/>
                  </a:cubicBezTo>
                  <a:cubicBezTo>
                    <a:pt x="684784" y="299212"/>
                    <a:pt x="685800" y="297180"/>
                    <a:pt x="685800" y="294132"/>
                  </a:cubicBezTo>
                  <a:cubicBezTo>
                    <a:pt x="685800" y="291084"/>
                    <a:pt x="686308" y="288544"/>
                    <a:pt x="687324" y="286512"/>
                  </a:cubicBezTo>
                  <a:cubicBezTo>
                    <a:pt x="688340" y="284480"/>
                    <a:pt x="688848" y="282956"/>
                    <a:pt x="688848" y="281940"/>
                  </a:cubicBezTo>
                  <a:lnTo>
                    <a:pt x="690372" y="275844"/>
                  </a:lnTo>
                  <a:cubicBezTo>
                    <a:pt x="690372" y="269748"/>
                    <a:pt x="686816" y="266700"/>
                    <a:pt x="679704" y="266700"/>
                  </a:cubicBezTo>
                  <a:cubicBezTo>
                    <a:pt x="670560" y="265684"/>
                    <a:pt x="664464" y="261112"/>
                    <a:pt x="661416" y="252984"/>
                  </a:cubicBezTo>
                  <a:cubicBezTo>
                    <a:pt x="661416" y="250952"/>
                    <a:pt x="659892" y="245364"/>
                    <a:pt x="656844" y="236220"/>
                  </a:cubicBezTo>
                  <a:lnTo>
                    <a:pt x="653796" y="236220"/>
                  </a:lnTo>
                  <a:cubicBezTo>
                    <a:pt x="651764" y="239268"/>
                    <a:pt x="648716" y="243332"/>
                    <a:pt x="644652" y="248412"/>
                  </a:cubicBezTo>
                  <a:cubicBezTo>
                    <a:pt x="640588" y="253492"/>
                    <a:pt x="637032" y="258064"/>
                    <a:pt x="633984" y="262128"/>
                  </a:cubicBezTo>
                  <a:cubicBezTo>
                    <a:pt x="629920" y="260096"/>
                    <a:pt x="629412" y="256540"/>
                    <a:pt x="632460" y="251460"/>
                  </a:cubicBezTo>
                  <a:cubicBezTo>
                    <a:pt x="632460" y="248412"/>
                    <a:pt x="632968" y="245618"/>
                    <a:pt x="633984" y="243078"/>
                  </a:cubicBezTo>
                  <a:cubicBezTo>
                    <a:pt x="635000" y="240538"/>
                    <a:pt x="635508" y="237236"/>
                    <a:pt x="635508" y="233172"/>
                  </a:cubicBezTo>
                  <a:lnTo>
                    <a:pt x="627888" y="233172"/>
                  </a:lnTo>
                  <a:cubicBezTo>
                    <a:pt x="626872" y="233172"/>
                    <a:pt x="626110" y="232918"/>
                    <a:pt x="625602" y="232410"/>
                  </a:cubicBezTo>
                  <a:cubicBezTo>
                    <a:pt x="625094" y="231902"/>
                    <a:pt x="624840" y="231648"/>
                    <a:pt x="624840" y="231648"/>
                  </a:cubicBezTo>
                  <a:cubicBezTo>
                    <a:pt x="624840" y="229616"/>
                    <a:pt x="624078" y="228600"/>
                    <a:pt x="622554" y="228600"/>
                  </a:cubicBezTo>
                  <a:cubicBezTo>
                    <a:pt x="621030" y="228600"/>
                    <a:pt x="620268" y="228092"/>
                    <a:pt x="620268" y="227076"/>
                  </a:cubicBezTo>
                  <a:lnTo>
                    <a:pt x="612648" y="227076"/>
                  </a:lnTo>
                  <a:cubicBezTo>
                    <a:pt x="611632" y="225044"/>
                    <a:pt x="610108" y="224282"/>
                    <a:pt x="608076" y="224790"/>
                  </a:cubicBezTo>
                  <a:cubicBezTo>
                    <a:pt x="606044" y="225298"/>
                    <a:pt x="604012" y="226568"/>
                    <a:pt x="601980" y="228600"/>
                  </a:cubicBezTo>
                  <a:cubicBezTo>
                    <a:pt x="600964" y="231648"/>
                    <a:pt x="598424" y="233172"/>
                    <a:pt x="594360" y="233172"/>
                  </a:cubicBezTo>
                  <a:cubicBezTo>
                    <a:pt x="592328" y="232156"/>
                    <a:pt x="588772" y="232664"/>
                    <a:pt x="583692" y="234696"/>
                  </a:cubicBezTo>
                  <a:cubicBezTo>
                    <a:pt x="584708" y="236728"/>
                    <a:pt x="585724" y="238506"/>
                    <a:pt x="586740" y="240030"/>
                  </a:cubicBezTo>
                  <a:cubicBezTo>
                    <a:pt x="587756" y="241554"/>
                    <a:pt x="588772" y="243332"/>
                    <a:pt x="589788" y="245364"/>
                  </a:cubicBezTo>
                  <a:lnTo>
                    <a:pt x="598932" y="245364"/>
                  </a:lnTo>
                  <a:cubicBezTo>
                    <a:pt x="598932" y="246380"/>
                    <a:pt x="599186" y="247142"/>
                    <a:pt x="599694" y="247650"/>
                  </a:cubicBezTo>
                  <a:cubicBezTo>
                    <a:pt x="600202" y="248158"/>
                    <a:pt x="600964" y="248412"/>
                    <a:pt x="601980" y="248412"/>
                  </a:cubicBezTo>
                  <a:cubicBezTo>
                    <a:pt x="599948" y="249428"/>
                    <a:pt x="598424" y="250444"/>
                    <a:pt x="597408" y="251460"/>
                  </a:cubicBezTo>
                  <a:cubicBezTo>
                    <a:pt x="596392" y="252476"/>
                    <a:pt x="595884" y="252476"/>
                    <a:pt x="595884" y="251460"/>
                  </a:cubicBezTo>
                  <a:cubicBezTo>
                    <a:pt x="594868" y="251460"/>
                    <a:pt x="593852" y="250698"/>
                    <a:pt x="592836" y="249174"/>
                  </a:cubicBezTo>
                  <a:cubicBezTo>
                    <a:pt x="591820" y="247650"/>
                    <a:pt x="590804" y="246888"/>
                    <a:pt x="589788" y="246888"/>
                  </a:cubicBezTo>
                  <a:lnTo>
                    <a:pt x="588264" y="252984"/>
                  </a:lnTo>
                  <a:cubicBezTo>
                    <a:pt x="588264" y="257048"/>
                    <a:pt x="586994" y="259588"/>
                    <a:pt x="584454" y="260604"/>
                  </a:cubicBezTo>
                  <a:cubicBezTo>
                    <a:pt x="581914" y="261620"/>
                    <a:pt x="579628" y="261112"/>
                    <a:pt x="577596" y="259080"/>
                  </a:cubicBezTo>
                  <a:cubicBezTo>
                    <a:pt x="574548" y="259080"/>
                    <a:pt x="572262" y="258572"/>
                    <a:pt x="570738" y="257556"/>
                  </a:cubicBezTo>
                  <a:cubicBezTo>
                    <a:pt x="569214" y="256540"/>
                    <a:pt x="567944" y="256032"/>
                    <a:pt x="566928" y="256032"/>
                  </a:cubicBezTo>
                  <a:cubicBezTo>
                    <a:pt x="566928" y="254000"/>
                    <a:pt x="566928" y="252984"/>
                    <a:pt x="566928" y="252984"/>
                  </a:cubicBezTo>
                  <a:cubicBezTo>
                    <a:pt x="569976" y="249936"/>
                    <a:pt x="571500" y="246380"/>
                    <a:pt x="571500" y="242316"/>
                  </a:cubicBezTo>
                  <a:cubicBezTo>
                    <a:pt x="567436" y="244348"/>
                    <a:pt x="564388" y="245364"/>
                    <a:pt x="562356" y="245364"/>
                  </a:cubicBezTo>
                  <a:cubicBezTo>
                    <a:pt x="561340" y="246380"/>
                    <a:pt x="559562" y="247396"/>
                    <a:pt x="557022" y="248412"/>
                  </a:cubicBezTo>
                  <a:cubicBezTo>
                    <a:pt x="554482" y="249428"/>
                    <a:pt x="552196" y="250444"/>
                    <a:pt x="550164" y="251460"/>
                  </a:cubicBezTo>
                  <a:cubicBezTo>
                    <a:pt x="549148" y="251460"/>
                    <a:pt x="548386" y="251714"/>
                    <a:pt x="547878" y="252222"/>
                  </a:cubicBezTo>
                  <a:cubicBezTo>
                    <a:pt x="547370" y="252730"/>
                    <a:pt x="547116" y="253492"/>
                    <a:pt x="547116" y="254508"/>
                  </a:cubicBezTo>
                  <a:cubicBezTo>
                    <a:pt x="545084" y="255524"/>
                    <a:pt x="542036" y="256032"/>
                    <a:pt x="537972" y="256032"/>
                  </a:cubicBezTo>
                  <a:cubicBezTo>
                    <a:pt x="533908" y="256032"/>
                    <a:pt x="531368" y="256540"/>
                    <a:pt x="530352" y="257556"/>
                  </a:cubicBezTo>
                  <a:cubicBezTo>
                    <a:pt x="529336" y="258572"/>
                    <a:pt x="528828" y="261620"/>
                    <a:pt x="528828" y="266700"/>
                  </a:cubicBezTo>
                  <a:lnTo>
                    <a:pt x="528828" y="269748"/>
                  </a:lnTo>
                  <a:lnTo>
                    <a:pt x="519684" y="269748"/>
                  </a:lnTo>
                  <a:cubicBezTo>
                    <a:pt x="517652" y="267716"/>
                    <a:pt x="515112" y="266700"/>
                    <a:pt x="512064" y="266700"/>
                  </a:cubicBezTo>
                  <a:cubicBezTo>
                    <a:pt x="510032" y="268732"/>
                    <a:pt x="509270" y="271526"/>
                    <a:pt x="509778" y="275082"/>
                  </a:cubicBezTo>
                  <a:cubicBezTo>
                    <a:pt x="510286" y="278638"/>
                    <a:pt x="510032" y="281432"/>
                    <a:pt x="509016" y="283464"/>
                  </a:cubicBezTo>
                  <a:cubicBezTo>
                    <a:pt x="508000" y="281432"/>
                    <a:pt x="507492" y="279400"/>
                    <a:pt x="507492" y="277368"/>
                  </a:cubicBezTo>
                  <a:cubicBezTo>
                    <a:pt x="507492" y="275336"/>
                    <a:pt x="506984" y="274320"/>
                    <a:pt x="505968" y="274320"/>
                  </a:cubicBezTo>
                  <a:lnTo>
                    <a:pt x="492252" y="272796"/>
                  </a:lnTo>
                  <a:lnTo>
                    <a:pt x="487680" y="280416"/>
                  </a:lnTo>
                  <a:lnTo>
                    <a:pt x="484632" y="280416"/>
                  </a:lnTo>
                  <a:cubicBezTo>
                    <a:pt x="483616" y="280416"/>
                    <a:pt x="481076" y="280416"/>
                    <a:pt x="477012" y="280416"/>
                  </a:cubicBezTo>
                  <a:cubicBezTo>
                    <a:pt x="472948" y="280416"/>
                    <a:pt x="469900" y="281940"/>
                    <a:pt x="467868" y="284988"/>
                  </a:cubicBezTo>
                  <a:lnTo>
                    <a:pt x="470916" y="286512"/>
                  </a:lnTo>
                  <a:lnTo>
                    <a:pt x="460248" y="286512"/>
                  </a:lnTo>
                  <a:cubicBezTo>
                    <a:pt x="457200" y="286512"/>
                    <a:pt x="453644" y="287528"/>
                    <a:pt x="449580" y="289560"/>
                  </a:cubicBezTo>
                  <a:cubicBezTo>
                    <a:pt x="448564" y="289560"/>
                    <a:pt x="442976" y="290576"/>
                    <a:pt x="432816" y="292608"/>
                  </a:cubicBezTo>
                  <a:cubicBezTo>
                    <a:pt x="429768" y="293624"/>
                    <a:pt x="426466" y="294132"/>
                    <a:pt x="422910" y="294132"/>
                  </a:cubicBezTo>
                  <a:cubicBezTo>
                    <a:pt x="419354" y="294132"/>
                    <a:pt x="416560" y="294132"/>
                    <a:pt x="414528" y="294132"/>
                  </a:cubicBezTo>
                  <a:cubicBezTo>
                    <a:pt x="412496" y="294132"/>
                    <a:pt x="410464" y="295148"/>
                    <a:pt x="408432" y="297180"/>
                  </a:cubicBezTo>
                  <a:cubicBezTo>
                    <a:pt x="406400" y="297180"/>
                    <a:pt x="404368" y="297688"/>
                    <a:pt x="402336" y="298704"/>
                  </a:cubicBezTo>
                  <a:cubicBezTo>
                    <a:pt x="400304" y="299720"/>
                    <a:pt x="398272" y="300228"/>
                    <a:pt x="396240" y="300228"/>
                  </a:cubicBezTo>
                  <a:lnTo>
                    <a:pt x="397764" y="304800"/>
                  </a:lnTo>
                  <a:cubicBezTo>
                    <a:pt x="403860" y="308864"/>
                    <a:pt x="409448" y="311404"/>
                    <a:pt x="414528" y="312420"/>
                  </a:cubicBezTo>
                  <a:cubicBezTo>
                    <a:pt x="415544" y="313436"/>
                    <a:pt x="417322" y="313690"/>
                    <a:pt x="419862" y="313182"/>
                  </a:cubicBezTo>
                  <a:cubicBezTo>
                    <a:pt x="422402" y="312674"/>
                    <a:pt x="424180" y="312420"/>
                    <a:pt x="425196" y="312420"/>
                  </a:cubicBezTo>
                  <a:cubicBezTo>
                    <a:pt x="427228" y="313436"/>
                    <a:pt x="429768" y="313944"/>
                    <a:pt x="432816" y="313944"/>
                  </a:cubicBezTo>
                  <a:lnTo>
                    <a:pt x="432816" y="310896"/>
                  </a:lnTo>
                  <a:cubicBezTo>
                    <a:pt x="434848" y="310896"/>
                    <a:pt x="435864" y="311912"/>
                    <a:pt x="435864" y="313944"/>
                  </a:cubicBezTo>
                  <a:lnTo>
                    <a:pt x="437388" y="307848"/>
                  </a:lnTo>
                  <a:cubicBezTo>
                    <a:pt x="437388" y="308864"/>
                    <a:pt x="437642" y="309626"/>
                    <a:pt x="438150" y="310134"/>
                  </a:cubicBezTo>
                  <a:cubicBezTo>
                    <a:pt x="438658" y="310642"/>
                    <a:pt x="438912" y="310896"/>
                    <a:pt x="438912" y="310896"/>
                  </a:cubicBezTo>
                  <a:cubicBezTo>
                    <a:pt x="440944" y="308864"/>
                    <a:pt x="442468" y="307848"/>
                    <a:pt x="443484" y="307848"/>
                  </a:cubicBezTo>
                  <a:cubicBezTo>
                    <a:pt x="446532" y="307848"/>
                    <a:pt x="450088" y="308864"/>
                    <a:pt x="454152" y="310896"/>
                  </a:cubicBezTo>
                  <a:lnTo>
                    <a:pt x="454152" y="307848"/>
                  </a:lnTo>
                  <a:lnTo>
                    <a:pt x="455676" y="315468"/>
                  </a:lnTo>
                  <a:cubicBezTo>
                    <a:pt x="454660" y="317500"/>
                    <a:pt x="452120" y="318516"/>
                    <a:pt x="448056" y="318516"/>
                  </a:cubicBezTo>
                  <a:cubicBezTo>
                    <a:pt x="447040" y="318516"/>
                    <a:pt x="445770" y="318008"/>
                    <a:pt x="444246" y="316992"/>
                  </a:cubicBezTo>
                  <a:cubicBezTo>
                    <a:pt x="442722" y="315976"/>
                    <a:pt x="441452" y="314960"/>
                    <a:pt x="440436" y="313944"/>
                  </a:cubicBezTo>
                  <a:cubicBezTo>
                    <a:pt x="438404" y="316992"/>
                    <a:pt x="437388" y="321056"/>
                    <a:pt x="437388" y="326136"/>
                  </a:cubicBezTo>
                  <a:cubicBezTo>
                    <a:pt x="431292" y="326136"/>
                    <a:pt x="426720" y="325628"/>
                    <a:pt x="423672" y="324612"/>
                  </a:cubicBezTo>
                  <a:lnTo>
                    <a:pt x="414528" y="323088"/>
                  </a:lnTo>
                  <a:cubicBezTo>
                    <a:pt x="410464" y="325120"/>
                    <a:pt x="406908" y="326136"/>
                    <a:pt x="403860" y="326136"/>
                  </a:cubicBezTo>
                  <a:cubicBezTo>
                    <a:pt x="398780" y="326136"/>
                    <a:pt x="393192" y="324104"/>
                    <a:pt x="387096" y="320040"/>
                  </a:cubicBezTo>
                  <a:cubicBezTo>
                    <a:pt x="387096" y="318008"/>
                    <a:pt x="385572" y="316484"/>
                    <a:pt x="382524" y="315468"/>
                  </a:cubicBezTo>
                  <a:cubicBezTo>
                    <a:pt x="380492" y="313436"/>
                    <a:pt x="377952" y="312420"/>
                    <a:pt x="374904" y="312420"/>
                  </a:cubicBezTo>
                  <a:cubicBezTo>
                    <a:pt x="372872" y="313436"/>
                    <a:pt x="370332" y="313944"/>
                    <a:pt x="367284" y="313944"/>
                  </a:cubicBezTo>
                  <a:cubicBezTo>
                    <a:pt x="362204" y="313944"/>
                    <a:pt x="357632" y="311912"/>
                    <a:pt x="353568" y="307848"/>
                  </a:cubicBezTo>
                  <a:cubicBezTo>
                    <a:pt x="351536" y="306832"/>
                    <a:pt x="348996" y="305562"/>
                    <a:pt x="345948" y="304038"/>
                  </a:cubicBezTo>
                  <a:cubicBezTo>
                    <a:pt x="342900" y="302514"/>
                    <a:pt x="339344" y="301752"/>
                    <a:pt x="335280" y="301752"/>
                  </a:cubicBezTo>
                  <a:cubicBezTo>
                    <a:pt x="326136" y="301752"/>
                    <a:pt x="319532" y="297688"/>
                    <a:pt x="315468" y="289560"/>
                  </a:cubicBezTo>
                  <a:cubicBezTo>
                    <a:pt x="312420" y="281432"/>
                    <a:pt x="305308" y="278384"/>
                    <a:pt x="294132" y="280416"/>
                  </a:cubicBezTo>
                  <a:cubicBezTo>
                    <a:pt x="289052" y="280416"/>
                    <a:pt x="284988" y="278892"/>
                    <a:pt x="281940" y="275844"/>
                  </a:cubicBezTo>
                  <a:cubicBezTo>
                    <a:pt x="279908" y="270764"/>
                    <a:pt x="276098" y="267208"/>
                    <a:pt x="270510" y="265176"/>
                  </a:cubicBezTo>
                  <a:cubicBezTo>
                    <a:pt x="264922" y="263144"/>
                    <a:pt x="261620" y="261620"/>
                    <a:pt x="260604" y="260604"/>
                  </a:cubicBezTo>
                  <a:cubicBezTo>
                    <a:pt x="252476" y="252476"/>
                    <a:pt x="250444" y="244348"/>
                    <a:pt x="254508" y="236220"/>
                  </a:cubicBezTo>
                  <a:cubicBezTo>
                    <a:pt x="251460" y="236220"/>
                    <a:pt x="249174" y="235712"/>
                    <a:pt x="247650" y="234696"/>
                  </a:cubicBezTo>
                  <a:cubicBezTo>
                    <a:pt x="246126" y="233680"/>
                    <a:pt x="244348" y="233172"/>
                    <a:pt x="242316" y="233172"/>
                  </a:cubicBezTo>
                  <a:cubicBezTo>
                    <a:pt x="240284" y="232156"/>
                    <a:pt x="237744" y="231648"/>
                    <a:pt x="234696" y="231648"/>
                  </a:cubicBezTo>
                  <a:lnTo>
                    <a:pt x="217932" y="211836"/>
                  </a:lnTo>
                  <a:lnTo>
                    <a:pt x="213360" y="202692"/>
                  </a:lnTo>
                  <a:cubicBezTo>
                    <a:pt x="213360" y="196596"/>
                    <a:pt x="210312" y="190500"/>
                    <a:pt x="204216" y="184404"/>
                  </a:cubicBezTo>
                  <a:lnTo>
                    <a:pt x="198120" y="176784"/>
                  </a:lnTo>
                  <a:cubicBezTo>
                    <a:pt x="196088" y="176784"/>
                    <a:pt x="195072" y="176276"/>
                    <a:pt x="195072" y="175260"/>
                  </a:cubicBezTo>
                  <a:cubicBezTo>
                    <a:pt x="191008" y="171196"/>
                    <a:pt x="188976" y="168656"/>
                    <a:pt x="188976" y="167640"/>
                  </a:cubicBezTo>
                  <a:cubicBezTo>
                    <a:pt x="188976" y="166624"/>
                    <a:pt x="191008" y="164084"/>
                    <a:pt x="195072" y="160020"/>
                  </a:cubicBezTo>
                  <a:cubicBezTo>
                    <a:pt x="196088" y="161036"/>
                    <a:pt x="198628" y="161544"/>
                    <a:pt x="202692" y="161544"/>
                  </a:cubicBezTo>
                  <a:cubicBezTo>
                    <a:pt x="217932" y="161544"/>
                    <a:pt x="229616" y="166116"/>
                    <a:pt x="237744" y="175260"/>
                  </a:cubicBezTo>
                  <a:lnTo>
                    <a:pt x="249936" y="181356"/>
                  </a:lnTo>
                  <a:cubicBezTo>
                    <a:pt x="260096" y="187452"/>
                    <a:pt x="268732" y="189484"/>
                    <a:pt x="275844" y="187452"/>
                  </a:cubicBezTo>
                  <a:cubicBezTo>
                    <a:pt x="276860" y="187452"/>
                    <a:pt x="277622" y="187706"/>
                    <a:pt x="278130" y="188214"/>
                  </a:cubicBezTo>
                  <a:cubicBezTo>
                    <a:pt x="278638" y="188722"/>
                    <a:pt x="279400" y="188468"/>
                    <a:pt x="280416" y="187452"/>
                  </a:cubicBezTo>
                  <a:cubicBezTo>
                    <a:pt x="286512" y="185420"/>
                    <a:pt x="291846" y="183388"/>
                    <a:pt x="296418" y="181356"/>
                  </a:cubicBezTo>
                  <a:cubicBezTo>
                    <a:pt x="300990" y="179324"/>
                    <a:pt x="305308" y="177800"/>
                    <a:pt x="309372" y="176784"/>
                  </a:cubicBezTo>
                  <a:cubicBezTo>
                    <a:pt x="317500" y="174752"/>
                    <a:pt x="325120" y="171196"/>
                    <a:pt x="332232" y="166116"/>
                  </a:cubicBezTo>
                  <a:cubicBezTo>
                    <a:pt x="333248" y="166116"/>
                    <a:pt x="335280" y="166116"/>
                    <a:pt x="338328" y="166116"/>
                  </a:cubicBezTo>
                  <a:cubicBezTo>
                    <a:pt x="341376" y="166116"/>
                    <a:pt x="343916" y="164592"/>
                    <a:pt x="345948" y="161544"/>
                  </a:cubicBezTo>
                  <a:cubicBezTo>
                    <a:pt x="347980" y="161544"/>
                    <a:pt x="350012" y="160528"/>
                    <a:pt x="352044" y="158496"/>
                  </a:cubicBezTo>
                  <a:cubicBezTo>
                    <a:pt x="359156" y="158496"/>
                    <a:pt x="362712" y="156972"/>
                    <a:pt x="362712" y="153924"/>
                  </a:cubicBezTo>
                  <a:cubicBezTo>
                    <a:pt x="362712" y="151892"/>
                    <a:pt x="364236" y="150876"/>
                    <a:pt x="367284" y="150876"/>
                  </a:cubicBezTo>
                  <a:cubicBezTo>
                    <a:pt x="376428" y="148844"/>
                    <a:pt x="382016" y="145288"/>
                    <a:pt x="384048" y="140208"/>
                  </a:cubicBezTo>
                  <a:cubicBezTo>
                    <a:pt x="389128" y="140208"/>
                    <a:pt x="393700" y="138684"/>
                    <a:pt x="397764" y="135636"/>
                  </a:cubicBezTo>
                  <a:cubicBezTo>
                    <a:pt x="401828" y="132588"/>
                    <a:pt x="404876" y="130556"/>
                    <a:pt x="406908" y="129540"/>
                  </a:cubicBezTo>
                  <a:lnTo>
                    <a:pt x="411480" y="129540"/>
                  </a:lnTo>
                  <a:cubicBezTo>
                    <a:pt x="414528" y="129540"/>
                    <a:pt x="416560" y="128524"/>
                    <a:pt x="417576" y="126492"/>
                  </a:cubicBezTo>
                  <a:cubicBezTo>
                    <a:pt x="420624" y="123444"/>
                    <a:pt x="423672" y="122936"/>
                    <a:pt x="426720" y="124968"/>
                  </a:cubicBezTo>
                  <a:cubicBezTo>
                    <a:pt x="427736" y="123952"/>
                    <a:pt x="429006" y="122936"/>
                    <a:pt x="430530" y="121920"/>
                  </a:cubicBezTo>
                  <a:cubicBezTo>
                    <a:pt x="432054" y="120904"/>
                    <a:pt x="434340" y="119888"/>
                    <a:pt x="437388" y="118872"/>
                  </a:cubicBezTo>
                  <a:cubicBezTo>
                    <a:pt x="438404" y="117856"/>
                    <a:pt x="439420" y="117348"/>
                    <a:pt x="440436" y="117348"/>
                  </a:cubicBezTo>
                  <a:cubicBezTo>
                    <a:pt x="441452" y="117348"/>
                    <a:pt x="442468" y="116332"/>
                    <a:pt x="443484" y="114300"/>
                  </a:cubicBezTo>
                  <a:cubicBezTo>
                    <a:pt x="446532" y="113284"/>
                    <a:pt x="448818" y="112268"/>
                    <a:pt x="450342" y="111252"/>
                  </a:cubicBezTo>
                  <a:cubicBezTo>
                    <a:pt x="451866" y="110236"/>
                    <a:pt x="453644" y="109220"/>
                    <a:pt x="455676" y="108204"/>
                  </a:cubicBezTo>
                  <a:cubicBezTo>
                    <a:pt x="457708" y="108204"/>
                    <a:pt x="458978" y="107696"/>
                    <a:pt x="459486" y="106680"/>
                  </a:cubicBezTo>
                  <a:cubicBezTo>
                    <a:pt x="459994" y="105664"/>
                    <a:pt x="460756" y="105156"/>
                    <a:pt x="461772" y="105156"/>
                  </a:cubicBezTo>
                  <a:cubicBezTo>
                    <a:pt x="466852" y="105156"/>
                    <a:pt x="472440" y="103124"/>
                    <a:pt x="478536" y="99060"/>
                  </a:cubicBezTo>
                  <a:lnTo>
                    <a:pt x="483108" y="99060"/>
                  </a:lnTo>
                  <a:cubicBezTo>
                    <a:pt x="487172" y="99060"/>
                    <a:pt x="490728" y="97028"/>
                    <a:pt x="493776" y="92964"/>
                  </a:cubicBezTo>
                  <a:cubicBezTo>
                    <a:pt x="498856" y="92964"/>
                    <a:pt x="503428" y="91948"/>
                    <a:pt x="507492" y="89916"/>
                  </a:cubicBezTo>
                  <a:cubicBezTo>
                    <a:pt x="529844" y="83820"/>
                    <a:pt x="543052" y="80264"/>
                    <a:pt x="547116" y="79248"/>
                  </a:cubicBezTo>
                  <a:lnTo>
                    <a:pt x="550164" y="79248"/>
                  </a:lnTo>
                  <a:cubicBezTo>
                    <a:pt x="553212" y="75184"/>
                    <a:pt x="556514" y="72644"/>
                    <a:pt x="560070" y="71628"/>
                  </a:cubicBezTo>
                  <a:cubicBezTo>
                    <a:pt x="563626" y="70612"/>
                    <a:pt x="565912" y="70104"/>
                    <a:pt x="566928" y="70104"/>
                  </a:cubicBezTo>
                  <a:lnTo>
                    <a:pt x="573024" y="68580"/>
                  </a:lnTo>
                  <a:cubicBezTo>
                    <a:pt x="574040" y="68580"/>
                    <a:pt x="574802" y="68072"/>
                    <a:pt x="575310" y="67056"/>
                  </a:cubicBezTo>
                  <a:cubicBezTo>
                    <a:pt x="575818" y="66040"/>
                    <a:pt x="576580" y="65532"/>
                    <a:pt x="577596" y="65532"/>
                  </a:cubicBezTo>
                  <a:cubicBezTo>
                    <a:pt x="582676" y="64516"/>
                    <a:pt x="588772" y="64008"/>
                    <a:pt x="595884" y="64008"/>
                  </a:cubicBezTo>
                  <a:cubicBezTo>
                    <a:pt x="596900" y="64008"/>
                    <a:pt x="597916" y="63500"/>
                    <a:pt x="598932" y="62484"/>
                  </a:cubicBezTo>
                  <a:cubicBezTo>
                    <a:pt x="599948" y="61468"/>
                    <a:pt x="601472" y="60960"/>
                    <a:pt x="603504" y="60960"/>
                  </a:cubicBezTo>
                  <a:cubicBezTo>
                    <a:pt x="605536" y="59944"/>
                    <a:pt x="607060" y="59182"/>
                    <a:pt x="608076" y="58674"/>
                  </a:cubicBezTo>
                  <a:cubicBezTo>
                    <a:pt x="609092" y="58166"/>
                    <a:pt x="610108" y="57404"/>
                    <a:pt x="611124" y="56388"/>
                  </a:cubicBezTo>
                  <a:cubicBezTo>
                    <a:pt x="616204" y="56388"/>
                    <a:pt x="619760" y="55880"/>
                    <a:pt x="621792" y="54864"/>
                  </a:cubicBezTo>
                  <a:lnTo>
                    <a:pt x="630936" y="53340"/>
                  </a:lnTo>
                  <a:cubicBezTo>
                    <a:pt x="637032" y="49276"/>
                    <a:pt x="641604" y="47244"/>
                    <a:pt x="644652" y="47244"/>
                  </a:cubicBezTo>
                  <a:cubicBezTo>
                    <a:pt x="647700" y="47244"/>
                    <a:pt x="650240" y="46736"/>
                    <a:pt x="652272" y="45720"/>
                  </a:cubicBezTo>
                  <a:cubicBezTo>
                    <a:pt x="653288" y="43688"/>
                    <a:pt x="654812" y="42418"/>
                    <a:pt x="656844" y="41910"/>
                  </a:cubicBezTo>
                  <a:cubicBezTo>
                    <a:pt x="658876" y="41402"/>
                    <a:pt x="661416" y="41656"/>
                    <a:pt x="664464" y="42672"/>
                  </a:cubicBezTo>
                  <a:cubicBezTo>
                    <a:pt x="668528" y="42672"/>
                    <a:pt x="671068" y="41656"/>
                    <a:pt x="672084" y="39624"/>
                  </a:cubicBezTo>
                  <a:cubicBezTo>
                    <a:pt x="673100" y="39624"/>
                    <a:pt x="674370" y="39370"/>
                    <a:pt x="675894" y="38862"/>
                  </a:cubicBezTo>
                  <a:cubicBezTo>
                    <a:pt x="677418" y="38354"/>
                    <a:pt x="679704" y="38608"/>
                    <a:pt x="682752" y="39624"/>
                  </a:cubicBezTo>
                  <a:cubicBezTo>
                    <a:pt x="688848" y="39624"/>
                    <a:pt x="692912" y="38100"/>
                    <a:pt x="694944" y="35052"/>
                  </a:cubicBezTo>
                  <a:lnTo>
                    <a:pt x="704088" y="33528"/>
                  </a:lnTo>
                  <a:cubicBezTo>
                    <a:pt x="705104" y="33528"/>
                    <a:pt x="705866" y="33782"/>
                    <a:pt x="706374" y="34290"/>
                  </a:cubicBezTo>
                  <a:cubicBezTo>
                    <a:pt x="706882" y="34798"/>
                    <a:pt x="707136" y="34544"/>
                    <a:pt x="707136" y="33528"/>
                  </a:cubicBezTo>
                  <a:cubicBezTo>
                    <a:pt x="708152" y="32512"/>
                    <a:pt x="708660" y="30226"/>
                    <a:pt x="708660" y="26670"/>
                  </a:cubicBezTo>
                  <a:cubicBezTo>
                    <a:pt x="708660" y="23114"/>
                    <a:pt x="708152" y="20320"/>
                    <a:pt x="707136" y="18288"/>
                  </a:cubicBezTo>
                  <a:cubicBezTo>
                    <a:pt x="707136" y="16256"/>
                    <a:pt x="707644" y="14478"/>
                    <a:pt x="708660" y="12954"/>
                  </a:cubicBezTo>
                  <a:cubicBezTo>
                    <a:pt x="709676" y="11430"/>
                    <a:pt x="710692" y="9652"/>
                    <a:pt x="711708" y="7620"/>
                  </a:cubicBezTo>
                  <a:cubicBezTo>
                    <a:pt x="713740" y="2540"/>
                    <a:pt x="715264" y="0"/>
                    <a:pt x="716280" y="0"/>
                  </a:cubicBezTo>
                  <a:close/>
                  <a:moveTo>
                    <a:pt x="638556" y="213360"/>
                  </a:moveTo>
                  <a:cubicBezTo>
                    <a:pt x="638556" y="213360"/>
                    <a:pt x="638302" y="213614"/>
                    <a:pt x="637794" y="214122"/>
                  </a:cubicBezTo>
                  <a:cubicBezTo>
                    <a:pt x="637286" y="214630"/>
                    <a:pt x="637032" y="214884"/>
                    <a:pt x="637032" y="214884"/>
                  </a:cubicBezTo>
                  <a:cubicBezTo>
                    <a:pt x="630936" y="212852"/>
                    <a:pt x="626872" y="213868"/>
                    <a:pt x="624840" y="217932"/>
                  </a:cubicBezTo>
                  <a:cubicBezTo>
                    <a:pt x="626872" y="224028"/>
                    <a:pt x="627888" y="228600"/>
                    <a:pt x="627888" y="231648"/>
                  </a:cubicBezTo>
                  <a:cubicBezTo>
                    <a:pt x="633984" y="229616"/>
                    <a:pt x="638048" y="227330"/>
                    <a:pt x="640080" y="224790"/>
                  </a:cubicBezTo>
                  <a:cubicBezTo>
                    <a:pt x="642112" y="222250"/>
                    <a:pt x="641604" y="218440"/>
                    <a:pt x="638556" y="213360"/>
                  </a:cubicBezTo>
                  <a:close/>
                  <a:moveTo>
                    <a:pt x="646176" y="414528"/>
                  </a:moveTo>
                  <a:cubicBezTo>
                    <a:pt x="630936" y="414528"/>
                    <a:pt x="619760" y="415036"/>
                    <a:pt x="612648" y="416052"/>
                  </a:cubicBezTo>
                  <a:cubicBezTo>
                    <a:pt x="611632" y="416052"/>
                    <a:pt x="610362" y="416306"/>
                    <a:pt x="608838" y="416814"/>
                  </a:cubicBezTo>
                  <a:cubicBezTo>
                    <a:pt x="607314" y="417322"/>
                    <a:pt x="605028" y="417576"/>
                    <a:pt x="601980" y="417576"/>
                  </a:cubicBezTo>
                  <a:cubicBezTo>
                    <a:pt x="584708" y="423672"/>
                    <a:pt x="575056" y="426720"/>
                    <a:pt x="573024" y="426720"/>
                  </a:cubicBezTo>
                  <a:cubicBezTo>
                    <a:pt x="565912" y="427736"/>
                    <a:pt x="558546" y="429514"/>
                    <a:pt x="550926" y="432054"/>
                  </a:cubicBezTo>
                  <a:cubicBezTo>
                    <a:pt x="543306" y="434594"/>
                    <a:pt x="536956" y="436880"/>
                    <a:pt x="531876" y="438912"/>
                  </a:cubicBezTo>
                  <a:cubicBezTo>
                    <a:pt x="531876" y="439928"/>
                    <a:pt x="530352" y="441960"/>
                    <a:pt x="527304" y="445008"/>
                  </a:cubicBezTo>
                  <a:lnTo>
                    <a:pt x="537972" y="448056"/>
                  </a:lnTo>
                  <a:cubicBezTo>
                    <a:pt x="546100" y="448056"/>
                    <a:pt x="550164" y="450596"/>
                    <a:pt x="550164" y="455676"/>
                  </a:cubicBezTo>
                  <a:cubicBezTo>
                    <a:pt x="551180" y="456692"/>
                    <a:pt x="552958" y="458978"/>
                    <a:pt x="555498" y="462534"/>
                  </a:cubicBezTo>
                  <a:cubicBezTo>
                    <a:pt x="558038" y="466090"/>
                    <a:pt x="561848" y="467868"/>
                    <a:pt x="566928" y="467868"/>
                  </a:cubicBezTo>
                  <a:cubicBezTo>
                    <a:pt x="574040" y="467868"/>
                    <a:pt x="581660" y="471932"/>
                    <a:pt x="589788" y="480060"/>
                  </a:cubicBezTo>
                  <a:cubicBezTo>
                    <a:pt x="589788" y="483108"/>
                    <a:pt x="591312" y="484632"/>
                    <a:pt x="594360" y="484632"/>
                  </a:cubicBezTo>
                  <a:cubicBezTo>
                    <a:pt x="597408" y="487680"/>
                    <a:pt x="601980" y="488188"/>
                    <a:pt x="608076" y="486156"/>
                  </a:cubicBezTo>
                  <a:cubicBezTo>
                    <a:pt x="609092" y="483108"/>
                    <a:pt x="610616" y="480568"/>
                    <a:pt x="612648" y="478536"/>
                  </a:cubicBezTo>
                  <a:cubicBezTo>
                    <a:pt x="614680" y="476504"/>
                    <a:pt x="616204" y="473964"/>
                    <a:pt x="617220" y="470916"/>
                  </a:cubicBezTo>
                  <a:lnTo>
                    <a:pt x="630936" y="445008"/>
                  </a:lnTo>
                  <a:cubicBezTo>
                    <a:pt x="632968" y="439928"/>
                    <a:pt x="632460" y="435356"/>
                    <a:pt x="629412" y="431292"/>
                  </a:cubicBezTo>
                  <a:cubicBezTo>
                    <a:pt x="634492" y="429260"/>
                    <a:pt x="638302" y="426212"/>
                    <a:pt x="640842" y="422148"/>
                  </a:cubicBezTo>
                  <a:cubicBezTo>
                    <a:pt x="643382" y="418084"/>
                    <a:pt x="645160" y="415544"/>
                    <a:pt x="646176" y="414528"/>
                  </a:cubicBezTo>
                  <a:close/>
                  <a:moveTo>
                    <a:pt x="899160" y="656844"/>
                  </a:moveTo>
                  <a:cubicBezTo>
                    <a:pt x="899160" y="656844"/>
                    <a:pt x="898906" y="657098"/>
                    <a:pt x="898398" y="657606"/>
                  </a:cubicBezTo>
                  <a:cubicBezTo>
                    <a:pt x="897890" y="658114"/>
                    <a:pt x="897636" y="658368"/>
                    <a:pt x="897636" y="658368"/>
                  </a:cubicBezTo>
                  <a:cubicBezTo>
                    <a:pt x="896620" y="659384"/>
                    <a:pt x="895096" y="659892"/>
                    <a:pt x="893064" y="659892"/>
                  </a:cubicBezTo>
                  <a:cubicBezTo>
                    <a:pt x="891032" y="659892"/>
                    <a:pt x="887984" y="659638"/>
                    <a:pt x="883920" y="659130"/>
                  </a:cubicBezTo>
                  <a:cubicBezTo>
                    <a:pt x="879856" y="658622"/>
                    <a:pt x="876808" y="659892"/>
                    <a:pt x="874776" y="662940"/>
                  </a:cubicBezTo>
                  <a:lnTo>
                    <a:pt x="868680" y="662940"/>
                  </a:lnTo>
                  <a:lnTo>
                    <a:pt x="862584" y="662940"/>
                  </a:lnTo>
                  <a:cubicBezTo>
                    <a:pt x="859536" y="662940"/>
                    <a:pt x="853948" y="663956"/>
                    <a:pt x="845820" y="665988"/>
                  </a:cubicBezTo>
                  <a:lnTo>
                    <a:pt x="844296" y="665988"/>
                  </a:lnTo>
                  <a:cubicBezTo>
                    <a:pt x="839216" y="664972"/>
                    <a:pt x="833120" y="664464"/>
                    <a:pt x="826008" y="664464"/>
                  </a:cubicBezTo>
                  <a:cubicBezTo>
                    <a:pt x="826008" y="665480"/>
                    <a:pt x="825246" y="665734"/>
                    <a:pt x="823722" y="665226"/>
                  </a:cubicBezTo>
                  <a:cubicBezTo>
                    <a:pt x="822198" y="664718"/>
                    <a:pt x="820928" y="664972"/>
                    <a:pt x="819912" y="665988"/>
                  </a:cubicBezTo>
                  <a:cubicBezTo>
                    <a:pt x="818896" y="665988"/>
                    <a:pt x="817372" y="666496"/>
                    <a:pt x="815340" y="667512"/>
                  </a:cubicBezTo>
                  <a:cubicBezTo>
                    <a:pt x="813308" y="668528"/>
                    <a:pt x="811276" y="669036"/>
                    <a:pt x="809244" y="669036"/>
                  </a:cubicBezTo>
                  <a:lnTo>
                    <a:pt x="800100" y="670560"/>
                  </a:lnTo>
                  <a:lnTo>
                    <a:pt x="780288" y="667512"/>
                  </a:lnTo>
                  <a:cubicBezTo>
                    <a:pt x="779272" y="669544"/>
                    <a:pt x="776478" y="671576"/>
                    <a:pt x="771906" y="673608"/>
                  </a:cubicBezTo>
                  <a:cubicBezTo>
                    <a:pt x="767334" y="675640"/>
                    <a:pt x="764032" y="676148"/>
                    <a:pt x="762000" y="675132"/>
                  </a:cubicBezTo>
                  <a:cubicBezTo>
                    <a:pt x="760984" y="676148"/>
                    <a:pt x="758444" y="676656"/>
                    <a:pt x="754380" y="676656"/>
                  </a:cubicBezTo>
                  <a:lnTo>
                    <a:pt x="740664" y="675132"/>
                  </a:lnTo>
                  <a:lnTo>
                    <a:pt x="731520" y="675132"/>
                  </a:lnTo>
                  <a:cubicBezTo>
                    <a:pt x="730504" y="675132"/>
                    <a:pt x="727964" y="675132"/>
                    <a:pt x="723900" y="675132"/>
                  </a:cubicBezTo>
                  <a:cubicBezTo>
                    <a:pt x="719836" y="675132"/>
                    <a:pt x="716788" y="676148"/>
                    <a:pt x="714756" y="678180"/>
                  </a:cubicBezTo>
                  <a:lnTo>
                    <a:pt x="697992" y="678180"/>
                  </a:lnTo>
                  <a:cubicBezTo>
                    <a:pt x="695960" y="678180"/>
                    <a:pt x="693928" y="678688"/>
                    <a:pt x="691896" y="679704"/>
                  </a:cubicBezTo>
                  <a:cubicBezTo>
                    <a:pt x="689864" y="680720"/>
                    <a:pt x="686816" y="681228"/>
                    <a:pt x="682752" y="681228"/>
                  </a:cubicBezTo>
                  <a:cubicBezTo>
                    <a:pt x="677672" y="676148"/>
                    <a:pt x="674624" y="676656"/>
                    <a:pt x="673608" y="682752"/>
                  </a:cubicBezTo>
                  <a:lnTo>
                    <a:pt x="670560" y="682752"/>
                  </a:lnTo>
                  <a:lnTo>
                    <a:pt x="662940" y="681228"/>
                  </a:lnTo>
                  <a:cubicBezTo>
                    <a:pt x="658876" y="681228"/>
                    <a:pt x="652780" y="682752"/>
                    <a:pt x="644652" y="685800"/>
                  </a:cubicBezTo>
                  <a:cubicBezTo>
                    <a:pt x="642620" y="685800"/>
                    <a:pt x="639572" y="686054"/>
                    <a:pt x="635508" y="686562"/>
                  </a:cubicBezTo>
                  <a:cubicBezTo>
                    <a:pt x="631444" y="687070"/>
                    <a:pt x="627888" y="688340"/>
                    <a:pt x="624840" y="690372"/>
                  </a:cubicBezTo>
                  <a:lnTo>
                    <a:pt x="621792" y="690372"/>
                  </a:lnTo>
                  <a:cubicBezTo>
                    <a:pt x="621792" y="690372"/>
                    <a:pt x="621538" y="690626"/>
                    <a:pt x="621030" y="691134"/>
                  </a:cubicBezTo>
                  <a:cubicBezTo>
                    <a:pt x="620522" y="691642"/>
                    <a:pt x="620268" y="691896"/>
                    <a:pt x="620268" y="691896"/>
                  </a:cubicBezTo>
                  <a:lnTo>
                    <a:pt x="638556" y="713232"/>
                  </a:lnTo>
                  <a:cubicBezTo>
                    <a:pt x="645668" y="723392"/>
                    <a:pt x="659384" y="745236"/>
                    <a:pt x="679704" y="778764"/>
                  </a:cubicBezTo>
                  <a:cubicBezTo>
                    <a:pt x="686816" y="783844"/>
                    <a:pt x="692658" y="793496"/>
                    <a:pt x="697230" y="807720"/>
                  </a:cubicBezTo>
                  <a:cubicBezTo>
                    <a:pt x="701802" y="821944"/>
                    <a:pt x="705612" y="831596"/>
                    <a:pt x="708660" y="836676"/>
                  </a:cubicBezTo>
                  <a:cubicBezTo>
                    <a:pt x="718820" y="832612"/>
                    <a:pt x="728980" y="827024"/>
                    <a:pt x="739140" y="819912"/>
                  </a:cubicBezTo>
                  <a:cubicBezTo>
                    <a:pt x="753364" y="812800"/>
                    <a:pt x="762000" y="807720"/>
                    <a:pt x="765048" y="804672"/>
                  </a:cubicBezTo>
                  <a:cubicBezTo>
                    <a:pt x="767080" y="802640"/>
                    <a:pt x="770890" y="799846"/>
                    <a:pt x="776478" y="796290"/>
                  </a:cubicBezTo>
                  <a:cubicBezTo>
                    <a:pt x="782066" y="792734"/>
                    <a:pt x="785368" y="789432"/>
                    <a:pt x="786384" y="786384"/>
                  </a:cubicBezTo>
                  <a:cubicBezTo>
                    <a:pt x="786384" y="784352"/>
                    <a:pt x="787908" y="783336"/>
                    <a:pt x="790956" y="783336"/>
                  </a:cubicBezTo>
                  <a:lnTo>
                    <a:pt x="800100" y="775716"/>
                  </a:lnTo>
                  <a:lnTo>
                    <a:pt x="806196" y="771144"/>
                  </a:lnTo>
                  <a:lnTo>
                    <a:pt x="816864" y="762000"/>
                  </a:lnTo>
                  <a:cubicBezTo>
                    <a:pt x="817880" y="762000"/>
                    <a:pt x="818388" y="760984"/>
                    <a:pt x="818388" y="758952"/>
                  </a:cubicBezTo>
                  <a:cubicBezTo>
                    <a:pt x="830580" y="751840"/>
                    <a:pt x="837692" y="747776"/>
                    <a:pt x="839724" y="746760"/>
                  </a:cubicBezTo>
                  <a:lnTo>
                    <a:pt x="844296" y="740664"/>
                  </a:lnTo>
                  <a:cubicBezTo>
                    <a:pt x="845312" y="740664"/>
                    <a:pt x="845820" y="740156"/>
                    <a:pt x="845820" y="739140"/>
                  </a:cubicBezTo>
                  <a:cubicBezTo>
                    <a:pt x="845820" y="738124"/>
                    <a:pt x="846328" y="737616"/>
                    <a:pt x="847344" y="737616"/>
                  </a:cubicBezTo>
                  <a:cubicBezTo>
                    <a:pt x="851408" y="736600"/>
                    <a:pt x="856488" y="731520"/>
                    <a:pt x="862584" y="722376"/>
                  </a:cubicBezTo>
                  <a:cubicBezTo>
                    <a:pt x="865632" y="718312"/>
                    <a:pt x="869188" y="714756"/>
                    <a:pt x="873252" y="711708"/>
                  </a:cubicBezTo>
                  <a:cubicBezTo>
                    <a:pt x="877316" y="708660"/>
                    <a:pt x="880872" y="704596"/>
                    <a:pt x="883920" y="699516"/>
                  </a:cubicBezTo>
                  <a:cubicBezTo>
                    <a:pt x="885952" y="697484"/>
                    <a:pt x="888238" y="694690"/>
                    <a:pt x="890778" y="691134"/>
                  </a:cubicBezTo>
                  <a:cubicBezTo>
                    <a:pt x="893318" y="687578"/>
                    <a:pt x="895604" y="684784"/>
                    <a:pt x="897636" y="682752"/>
                  </a:cubicBezTo>
                  <a:cubicBezTo>
                    <a:pt x="900684" y="679704"/>
                    <a:pt x="902208" y="676148"/>
                    <a:pt x="902208" y="672084"/>
                  </a:cubicBezTo>
                  <a:cubicBezTo>
                    <a:pt x="902208" y="669036"/>
                    <a:pt x="901192" y="664464"/>
                    <a:pt x="899160" y="658368"/>
                  </a:cubicBezTo>
                  <a:lnTo>
                    <a:pt x="899160" y="656844"/>
                  </a:lnTo>
                  <a:close/>
                  <a:moveTo>
                    <a:pt x="486251" y="686086"/>
                  </a:moveTo>
                  <a:cubicBezTo>
                    <a:pt x="484917" y="686149"/>
                    <a:pt x="483362" y="686562"/>
                    <a:pt x="481584" y="687324"/>
                  </a:cubicBezTo>
                  <a:lnTo>
                    <a:pt x="477012" y="687324"/>
                  </a:lnTo>
                  <a:cubicBezTo>
                    <a:pt x="479044" y="687324"/>
                    <a:pt x="480060" y="688848"/>
                    <a:pt x="480060" y="691896"/>
                  </a:cubicBezTo>
                  <a:cubicBezTo>
                    <a:pt x="486156" y="691896"/>
                    <a:pt x="490220" y="692912"/>
                    <a:pt x="492252" y="694944"/>
                  </a:cubicBezTo>
                  <a:cubicBezTo>
                    <a:pt x="492252" y="688848"/>
                    <a:pt x="490252" y="685895"/>
                    <a:pt x="486251" y="686086"/>
                  </a:cubicBezTo>
                  <a:close/>
                  <a:moveTo>
                    <a:pt x="397764" y="702564"/>
                  </a:moveTo>
                  <a:cubicBezTo>
                    <a:pt x="396748" y="702564"/>
                    <a:pt x="395986" y="703072"/>
                    <a:pt x="395478" y="704088"/>
                  </a:cubicBezTo>
                  <a:cubicBezTo>
                    <a:pt x="394970" y="705104"/>
                    <a:pt x="394208" y="706120"/>
                    <a:pt x="393192" y="707136"/>
                  </a:cubicBezTo>
                  <a:lnTo>
                    <a:pt x="388620" y="707136"/>
                  </a:lnTo>
                  <a:cubicBezTo>
                    <a:pt x="382524" y="706120"/>
                    <a:pt x="378460" y="707136"/>
                    <a:pt x="376428" y="710184"/>
                  </a:cubicBezTo>
                  <a:cubicBezTo>
                    <a:pt x="374396" y="710184"/>
                    <a:pt x="373380" y="712216"/>
                    <a:pt x="373380" y="716280"/>
                  </a:cubicBezTo>
                  <a:lnTo>
                    <a:pt x="388620" y="719328"/>
                  </a:lnTo>
                  <a:lnTo>
                    <a:pt x="393192" y="719328"/>
                  </a:lnTo>
                  <a:cubicBezTo>
                    <a:pt x="394208" y="718312"/>
                    <a:pt x="395478" y="716534"/>
                    <a:pt x="397002" y="713994"/>
                  </a:cubicBezTo>
                  <a:cubicBezTo>
                    <a:pt x="398526" y="711454"/>
                    <a:pt x="401320" y="710184"/>
                    <a:pt x="405384" y="710184"/>
                  </a:cubicBezTo>
                  <a:cubicBezTo>
                    <a:pt x="409448" y="710184"/>
                    <a:pt x="410464" y="708660"/>
                    <a:pt x="408432" y="705612"/>
                  </a:cubicBezTo>
                  <a:cubicBezTo>
                    <a:pt x="405384" y="702564"/>
                    <a:pt x="401828" y="701548"/>
                    <a:pt x="397764" y="702564"/>
                  </a:cubicBezTo>
                  <a:close/>
                  <a:moveTo>
                    <a:pt x="357759" y="711708"/>
                  </a:moveTo>
                  <a:cubicBezTo>
                    <a:pt x="354965" y="711708"/>
                    <a:pt x="352044" y="713740"/>
                    <a:pt x="348996" y="717804"/>
                  </a:cubicBezTo>
                  <a:lnTo>
                    <a:pt x="347472" y="717804"/>
                  </a:lnTo>
                  <a:cubicBezTo>
                    <a:pt x="345440" y="716788"/>
                    <a:pt x="342392" y="716280"/>
                    <a:pt x="338328" y="716280"/>
                  </a:cubicBezTo>
                  <a:lnTo>
                    <a:pt x="336804" y="714756"/>
                  </a:lnTo>
                  <a:cubicBezTo>
                    <a:pt x="335788" y="715772"/>
                    <a:pt x="334772" y="717296"/>
                    <a:pt x="333756" y="719328"/>
                  </a:cubicBezTo>
                  <a:cubicBezTo>
                    <a:pt x="332740" y="721360"/>
                    <a:pt x="332232" y="722884"/>
                    <a:pt x="332232" y="723900"/>
                  </a:cubicBezTo>
                  <a:lnTo>
                    <a:pt x="332232" y="725424"/>
                  </a:lnTo>
                  <a:cubicBezTo>
                    <a:pt x="332232" y="728472"/>
                    <a:pt x="336296" y="729996"/>
                    <a:pt x="344424" y="729996"/>
                  </a:cubicBezTo>
                  <a:cubicBezTo>
                    <a:pt x="345440" y="727964"/>
                    <a:pt x="344424" y="726948"/>
                    <a:pt x="341376" y="726948"/>
                  </a:cubicBezTo>
                  <a:lnTo>
                    <a:pt x="350520" y="726948"/>
                  </a:lnTo>
                  <a:cubicBezTo>
                    <a:pt x="352552" y="727964"/>
                    <a:pt x="353568" y="728980"/>
                    <a:pt x="353568" y="729996"/>
                  </a:cubicBezTo>
                  <a:cubicBezTo>
                    <a:pt x="353568" y="731012"/>
                    <a:pt x="354076" y="732028"/>
                    <a:pt x="355092" y="733044"/>
                  </a:cubicBezTo>
                  <a:cubicBezTo>
                    <a:pt x="355092" y="729996"/>
                    <a:pt x="356108" y="726948"/>
                    <a:pt x="358140" y="723900"/>
                  </a:cubicBezTo>
                  <a:cubicBezTo>
                    <a:pt x="360172" y="720852"/>
                    <a:pt x="362712" y="718820"/>
                    <a:pt x="365760" y="717804"/>
                  </a:cubicBezTo>
                  <a:cubicBezTo>
                    <a:pt x="363220" y="713740"/>
                    <a:pt x="360553" y="711708"/>
                    <a:pt x="357759" y="711708"/>
                  </a:cubicBezTo>
                  <a:close/>
                  <a:moveTo>
                    <a:pt x="315468" y="720852"/>
                  </a:moveTo>
                  <a:cubicBezTo>
                    <a:pt x="314452" y="720852"/>
                    <a:pt x="312420" y="722376"/>
                    <a:pt x="309372" y="725424"/>
                  </a:cubicBezTo>
                  <a:lnTo>
                    <a:pt x="297180" y="725424"/>
                  </a:lnTo>
                  <a:cubicBezTo>
                    <a:pt x="297180" y="727456"/>
                    <a:pt x="297942" y="728980"/>
                    <a:pt x="299466" y="729996"/>
                  </a:cubicBezTo>
                  <a:cubicBezTo>
                    <a:pt x="300990" y="731012"/>
                    <a:pt x="301752" y="731520"/>
                    <a:pt x="301752" y="731520"/>
                  </a:cubicBezTo>
                  <a:lnTo>
                    <a:pt x="304800" y="729996"/>
                  </a:lnTo>
                  <a:lnTo>
                    <a:pt x="309372" y="731520"/>
                  </a:lnTo>
                  <a:cubicBezTo>
                    <a:pt x="314452" y="731520"/>
                    <a:pt x="319024" y="729488"/>
                    <a:pt x="323088" y="725424"/>
                  </a:cubicBezTo>
                  <a:cubicBezTo>
                    <a:pt x="322072" y="724408"/>
                    <a:pt x="321056" y="723646"/>
                    <a:pt x="320040" y="723138"/>
                  </a:cubicBezTo>
                  <a:cubicBezTo>
                    <a:pt x="319024" y="722630"/>
                    <a:pt x="317500" y="721868"/>
                    <a:pt x="315468" y="720852"/>
                  </a:cubicBezTo>
                  <a:close/>
                  <a:moveTo>
                    <a:pt x="257556" y="836676"/>
                  </a:moveTo>
                  <a:cubicBezTo>
                    <a:pt x="250444" y="836676"/>
                    <a:pt x="243840" y="839724"/>
                    <a:pt x="237744" y="845820"/>
                  </a:cubicBezTo>
                  <a:cubicBezTo>
                    <a:pt x="235712" y="841756"/>
                    <a:pt x="234188" y="839216"/>
                    <a:pt x="233172" y="838200"/>
                  </a:cubicBezTo>
                  <a:cubicBezTo>
                    <a:pt x="177292" y="884936"/>
                    <a:pt x="142240" y="947420"/>
                    <a:pt x="128016" y="1025652"/>
                  </a:cubicBezTo>
                  <a:cubicBezTo>
                    <a:pt x="129032" y="1026668"/>
                    <a:pt x="130556" y="1027176"/>
                    <a:pt x="132588" y="1027176"/>
                  </a:cubicBezTo>
                  <a:cubicBezTo>
                    <a:pt x="135636" y="1027176"/>
                    <a:pt x="138176" y="1024890"/>
                    <a:pt x="140208" y="1020318"/>
                  </a:cubicBezTo>
                  <a:cubicBezTo>
                    <a:pt x="142240" y="1015746"/>
                    <a:pt x="144272" y="1013460"/>
                    <a:pt x="146304" y="1013460"/>
                  </a:cubicBezTo>
                  <a:lnTo>
                    <a:pt x="161544" y="1014984"/>
                  </a:lnTo>
                  <a:lnTo>
                    <a:pt x="164592" y="1018032"/>
                  </a:lnTo>
                  <a:cubicBezTo>
                    <a:pt x="156464" y="1023112"/>
                    <a:pt x="151892" y="1026668"/>
                    <a:pt x="150876" y="1028700"/>
                  </a:cubicBezTo>
                  <a:lnTo>
                    <a:pt x="149352" y="1040892"/>
                  </a:lnTo>
                  <a:lnTo>
                    <a:pt x="150876" y="1053084"/>
                  </a:lnTo>
                  <a:cubicBezTo>
                    <a:pt x="151892" y="1054100"/>
                    <a:pt x="153416" y="1054862"/>
                    <a:pt x="155448" y="1055370"/>
                  </a:cubicBezTo>
                  <a:cubicBezTo>
                    <a:pt x="157480" y="1055878"/>
                    <a:pt x="159004" y="1056640"/>
                    <a:pt x="160020" y="1057656"/>
                  </a:cubicBezTo>
                  <a:cubicBezTo>
                    <a:pt x="162052" y="1059688"/>
                    <a:pt x="163068" y="1061212"/>
                    <a:pt x="163068" y="1062228"/>
                  </a:cubicBezTo>
                  <a:lnTo>
                    <a:pt x="167640" y="1066800"/>
                  </a:lnTo>
                  <a:lnTo>
                    <a:pt x="170688" y="1066800"/>
                  </a:lnTo>
                  <a:cubicBezTo>
                    <a:pt x="175768" y="1066800"/>
                    <a:pt x="179324" y="1070356"/>
                    <a:pt x="181356" y="1077468"/>
                  </a:cubicBezTo>
                  <a:cubicBezTo>
                    <a:pt x="184404" y="1082548"/>
                    <a:pt x="188468" y="1083056"/>
                    <a:pt x="193548" y="1078992"/>
                  </a:cubicBezTo>
                  <a:cubicBezTo>
                    <a:pt x="196596" y="1076960"/>
                    <a:pt x="199644" y="1074928"/>
                    <a:pt x="202692" y="1072896"/>
                  </a:cubicBezTo>
                  <a:cubicBezTo>
                    <a:pt x="205740" y="1070864"/>
                    <a:pt x="208788" y="1068832"/>
                    <a:pt x="211836" y="1066800"/>
                  </a:cubicBezTo>
                  <a:cubicBezTo>
                    <a:pt x="214884" y="1064768"/>
                    <a:pt x="218948" y="1062990"/>
                    <a:pt x="224028" y="1061466"/>
                  </a:cubicBezTo>
                  <a:cubicBezTo>
                    <a:pt x="229108" y="1059942"/>
                    <a:pt x="233172" y="1058672"/>
                    <a:pt x="236220" y="1057656"/>
                  </a:cubicBezTo>
                  <a:cubicBezTo>
                    <a:pt x="237236" y="1056640"/>
                    <a:pt x="242824" y="1052576"/>
                    <a:pt x="252984" y="1045464"/>
                  </a:cubicBezTo>
                  <a:cubicBezTo>
                    <a:pt x="259080" y="1039368"/>
                    <a:pt x="265176" y="1035812"/>
                    <a:pt x="271272" y="1034796"/>
                  </a:cubicBezTo>
                  <a:cubicBezTo>
                    <a:pt x="273304" y="1033780"/>
                    <a:pt x="281940" y="1029208"/>
                    <a:pt x="297180" y="1021080"/>
                  </a:cubicBezTo>
                  <a:cubicBezTo>
                    <a:pt x="312420" y="1011936"/>
                    <a:pt x="320040" y="1007364"/>
                    <a:pt x="320040" y="1007364"/>
                  </a:cubicBezTo>
                  <a:lnTo>
                    <a:pt x="339852" y="995172"/>
                  </a:lnTo>
                  <a:cubicBezTo>
                    <a:pt x="343916" y="993140"/>
                    <a:pt x="349504" y="988568"/>
                    <a:pt x="356616" y="981456"/>
                  </a:cubicBezTo>
                  <a:lnTo>
                    <a:pt x="370332" y="970788"/>
                  </a:lnTo>
                  <a:cubicBezTo>
                    <a:pt x="380492" y="962660"/>
                    <a:pt x="388112" y="957072"/>
                    <a:pt x="393192" y="954024"/>
                  </a:cubicBezTo>
                  <a:cubicBezTo>
                    <a:pt x="394208" y="953008"/>
                    <a:pt x="394970" y="951484"/>
                    <a:pt x="395478" y="949452"/>
                  </a:cubicBezTo>
                  <a:cubicBezTo>
                    <a:pt x="395986" y="947420"/>
                    <a:pt x="395732" y="945388"/>
                    <a:pt x="394716" y="943356"/>
                  </a:cubicBezTo>
                  <a:cubicBezTo>
                    <a:pt x="394716" y="940308"/>
                    <a:pt x="394208" y="938022"/>
                    <a:pt x="393192" y="936498"/>
                  </a:cubicBezTo>
                  <a:cubicBezTo>
                    <a:pt x="392176" y="934974"/>
                    <a:pt x="391160" y="933196"/>
                    <a:pt x="390144" y="931164"/>
                  </a:cubicBezTo>
                  <a:cubicBezTo>
                    <a:pt x="388112" y="926084"/>
                    <a:pt x="386842" y="922020"/>
                    <a:pt x="386334" y="918972"/>
                  </a:cubicBezTo>
                  <a:cubicBezTo>
                    <a:pt x="385826" y="915924"/>
                    <a:pt x="385572" y="913384"/>
                    <a:pt x="385572" y="911352"/>
                  </a:cubicBezTo>
                  <a:lnTo>
                    <a:pt x="387096" y="911352"/>
                  </a:lnTo>
                  <a:lnTo>
                    <a:pt x="381000" y="908304"/>
                  </a:lnTo>
                  <a:lnTo>
                    <a:pt x="381000" y="905256"/>
                  </a:lnTo>
                  <a:cubicBezTo>
                    <a:pt x="382016" y="905256"/>
                    <a:pt x="383032" y="905002"/>
                    <a:pt x="384048" y="904494"/>
                  </a:cubicBezTo>
                  <a:cubicBezTo>
                    <a:pt x="385064" y="903986"/>
                    <a:pt x="386080" y="904240"/>
                    <a:pt x="387096" y="905256"/>
                  </a:cubicBezTo>
                  <a:lnTo>
                    <a:pt x="406908" y="922020"/>
                  </a:lnTo>
                  <a:cubicBezTo>
                    <a:pt x="409956" y="925068"/>
                    <a:pt x="412750" y="927608"/>
                    <a:pt x="415290" y="929640"/>
                  </a:cubicBezTo>
                  <a:cubicBezTo>
                    <a:pt x="417830" y="931672"/>
                    <a:pt x="420116" y="933704"/>
                    <a:pt x="422148" y="935736"/>
                  </a:cubicBezTo>
                  <a:lnTo>
                    <a:pt x="429768" y="925068"/>
                  </a:lnTo>
                  <a:lnTo>
                    <a:pt x="434340" y="918972"/>
                  </a:lnTo>
                  <a:lnTo>
                    <a:pt x="426720" y="914400"/>
                  </a:lnTo>
                  <a:cubicBezTo>
                    <a:pt x="416560" y="910336"/>
                    <a:pt x="413004" y="903732"/>
                    <a:pt x="416052" y="894588"/>
                  </a:cubicBezTo>
                  <a:lnTo>
                    <a:pt x="416052" y="893064"/>
                  </a:lnTo>
                  <a:cubicBezTo>
                    <a:pt x="416052" y="890016"/>
                    <a:pt x="414782" y="887730"/>
                    <a:pt x="412242" y="886206"/>
                  </a:cubicBezTo>
                  <a:cubicBezTo>
                    <a:pt x="409702" y="884682"/>
                    <a:pt x="406908" y="884428"/>
                    <a:pt x="403860" y="885444"/>
                  </a:cubicBezTo>
                  <a:lnTo>
                    <a:pt x="388620" y="890016"/>
                  </a:lnTo>
                  <a:lnTo>
                    <a:pt x="390144" y="886968"/>
                  </a:lnTo>
                  <a:cubicBezTo>
                    <a:pt x="389128" y="885952"/>
                    <a:pt x="387858" y="884174"/>
                    <a:pt x="386334" y="881634"/>
                  </a:cubicBezTo>
                  <a:cubicBezTo>
                    <a:pt x="384810" y="879094"/>
                    <a:pt x="383032" y="877316"/>
                    <a:pt x="381000" y="876300"/>
                  </a:cubicBezTo>
                  <a:lnTo>
                    <a:pt x="353568" y="868680"/>
                  </a:lnTo>
                  <a:cubicBezTo>
                    <a:pt x="347472" y="866648"/>
                    <a:pt x="337566" y="862838"/>
                    <a:pt x="323850" y="857250"/>
                  </a:cubicBezTo>
                  <a:cubicBezTo>
                    <a:pt x="310134" y="851662"/>
                    <a:pt x="297180" y="847344"/>
                    <a:pt x="284988" y="844296"/>
                  </a:cubicBezTo>
                  <a:cubicBezTo>
                    <a:pt x="282956" y="843280"/>
                    <a:pt x="279146" y="841756"/>
                    <a:pt x="273558" y="839724"/>
                  </a:cubicBezTo>
                  <a:cubicBezTo>
                    <a:pt x="267970" y="837692"/>
                    <a:pt x="262636" y="836676"/>
                    <a:pt x="257556" y="836676"/>
                  </a:cubicBezTo>
                  <a:close/>
                  <a:moveTo>
                    <a:pt x="499491" y="957644"/>
                  </a:moveTo>
                  <a:cubicBezTo>
                    <a:pt x="498221" y="957517"/>
                    <a:pt x="496824" y="958088"/>
                    <a:pt x="495300" y="959358"/>
                  </a:cubicBezTo>
                  <a:cubicBezTo>
                    <a:pt x="492252" y="961898"/>
                    <a:pt x="490220" y="963676"/>
                    <a:pt x="489204" y="964692"/>
                  </a:cubicBezTo>
                  <a:lnTo>
                    <a:pt x="502920" y="969264"/>
                  </a:lnTo>
                  <a:cubicBezTo>
                    <a:pt x="502920" y="968248"/>
                    <a:pt x="503174" y="966724"/>
                    <a:pt x="503682" y="964692"/>
                  </a:cubicBezTo>
                  <a:cubicBezTo>
                    <a:pt x="504190" y="962660"/>
                    <a:pt x="503936" y="961136"/>
                    <a:pt x="502920" y="960120"/>
                  </a:cubicBezTo>
                  <a:cubicBezTo>
                    <a:pt x="501904" y="958596"/>
                    <a:pt x="500761" y="957771"/>
                    <a:pt x="499491" y="957644"/>
                  </a:cubicBezTo>
                  <a:close/>
                  <a:moveTo>
                    <a:pt x="137160" y="1037844"/>
                  </a:moveTo>
                  <a:cubicBezTo>
                    <a:pt x="130048" y="1039876"/>
                    <a:pt x="125984" y="1042162"/>
                    <a:pt x="124968" y="1044702"/>
                  </a:cubicBezTo>
                  <a:cubicBezTo>
                    <a:pt x="123952" y="1047242"/>
                    <a:pt x="124968" y="1051560"/>
                    <a:pt x="128016" y="1057656"/>
                  </a:cubicBezTo>
                  <a:lnTo>
                    <a:pt x="137160" y="1037844"/>
                  </a:lnTo>
                  <a:close/>
                  <a:moveTo>
                    <a:pt x="249936" y="1200912"/>
                  </a:moveTo>
                  <a:cubicBezTo>
                    <a:pt x="248920" y="1200912"/>
                    <a:pt x="236728" y="1204468"/>
                    <a:pt x="213360" y="1211580"/>
                  </a:cubicBezTo>
                  <a:cubicBezTo>
                    <a:pt x="217424" y="1216660"/>
                    <a:pt x="221996" y="1219200"/>
                    <a:pt x="227076" y="1219200"/>
                  </a:cubicBezTo>
                  <a:cubicBezTo>
                    <a:pt x="229108" y="1219200"/>
                    <a:pt x="232156" y="1218946"/>
                    <a:pt x="236220" y="1218438"/>
                  </a:cubicBezTo>
                  <a:cubicBezTo>
                    <a:pt x="240284" y="1217930"/>
                    <a:pt x="243332" y="1218692"/>
                    <a:pt x="245364" y="1220724"/>
                  </a:cubicBezTo>
                  <a:cubicBezTo>
                    <a:pt x="247396" y="1215644"/>
                    <a:pt x="248666" y="1211580"/>
                    <a:pt x="249174" y="1208532"/>
                  </a:cubicBezTo>
                  <a:cubicBezTo>
                    <a:pt x="249682" y="1205484"/>
                    <a:pt x="249936" y="1202944"/>
                    <a:pt x="249936" y="1200912"/>
                  </a:cubicBezTo>
                  <a:close/>
                  <a:moveTo>
                    <a:pt x="889063" y="934784"/>
                  </a:moveTo>
                  <a:cubicBezTo>
                    <a:pt x="888428" y="934657"/>
                    <a:pt x="887476" y="934720"/>
                    <a:pt x="886206" y="934974"/>
                  </a:cubicBezTo>
                  <a:cubicBezTo>
                    <a:pt x="883666" y="935482"/>
                    <a:pt x="881888" y="935736"/>
                    <a:pt x="880872" y="935736"/>
                  </a:cubicBezTo>
                  <a:cubicBezTo>
                    <a:pt x="880872" y="939800"/>
                    <a:pt x="882396" y="944880"/>
                    <a:pt x="885444" y="950976"/>
                  </a:cubicBezTo>
                  <a:cubicBezTo>
                    <a:pt x="893572" y="945896"/>
                    <a:pt x="895096" y="940816"/>
                    <a:pt x="890016" y="935736"/>
                  </a:cubicBezTo>
                  <a:cubicBezTo>
                    <a:pt x="890016" y="935228"/>
                    <a:pt x="889698" y="934911"/>
                    <a:pt x="889063" y="934784"/>
                  </a:cubicBezTo>
                  <a:close/>
                </a:path>
              </a:pathLst>
            </a:custGeom>
            <a:pattFill prst="narHorz">
              <a:fgClr>
                <a:schemeClr val="accent1"/>
              </a:fgClr>
              <a:bgClr>
                <a:schemeClr val="accent1">
                  <a:lumMod val="90000"/>
                  <a:lumOff val="10000"/>
                </a:schemeClr>
              </a:bgClr>
            </a:pattFill>
            <a:ln>
              <a:noFill/>
            </a:ln>
            <a:effectLst>
              <a:outerShdw blurRad="38100" dist="38100" dir="5400000" algn="t" rotWithShape="0">
                <a:srgbClr val="02565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grpSp>
      <p:grpSp>
        <p:nvGrpSpPr>
          <p:cNvPr id="20" name="组合 19">
            <a:extLst>
              <a:ext uri="{FF2B5EF4-FFF2-40B4-BE49-F238E27FC236}">
                <a16:creationId xmlns:a16="http://schemas.microsoft.com/office/drawing/2014/main" id="{C141D4E0-4E10-7C1A-0BAA-BF6CCC558FD1}"/>
              </a:ext>
            </a:extLst>
          </p:cNvPr>
          <p:cNvGrpSpPr/>
          <p:nvPr/>
        </p:nvGrpSpPr>
        <p:grpSpPr>
          <a:xfrm>
            <a:off x="1385913" y="2190045"/>
            <a:ext cx="1050874" cy="3800569"/>
            <a:chOff x="1385913" y="2190045"/>
            <a:chExt cx="1050874" cy="3800569"/>
          </a:xfrm>
        </p:grpSpPr>
        <p:sp>
          <p:nvSpPr>
            <p:cNvPr id="21" name="任意多边形: 形状 20">
              <a:extLst>
                <a:ext uri="{FF2B5EF4-FFF2-40B4-BE49-F238E27FC236}">
                  <a16:creationId xmlns:a16="http://schemas.microsoft.com/office/drawing/2014/main" id="{5BE17619-A362-2B40-CC66-02F70621AA20}"/>
                </a:ext>
              </a:extLst>
            </p:cNvPr>
            <p:cNvSpPr/>
            <p:nvPr/>
          </p:nvSpPr>
          <p:spPr>
            <a:xfrm>
              <a:off x="1426994" y="2233878"/>
              <a:ext cx="961750" cy="3712903"/>
            </a:xfrm>
            <a:custGeom>
              <a:avLst/>
              <a:gdLst>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2500688 h 3712903"/>
                <a:gd name="connsiteX18" fmla="*/ 947738 w 947738"/>
                <a:gd name="connsiteY18" fmla="*/ 3369479 h 3712903"/>
                <a:gd name="connsiteX19" fmla="*/ 867345 w 947738"/>
                <a:gd name="connsiteY19" fmla="*/ 3523968 h 3712903"/>
                <a:gd name="connsiteX20" fmla="*/ 840411 w 947738"/>
                <a:gd name="connsiteY20" fmla="*/ 3530894 h 3712903"/>
                <a:gd name="connsiteX21" fmla="*/ 836069 w 947738"/>
                <a:gd name="connsiteY21" fmla="*/ 3544822 h 3712903"/>
                <a:gd name="connsiteX22" fmla="*/ 581367 w 947738"/>
                <a:gd name="connsiteY22" fmla="*/ 3712903 h 3712903"/>
                <a:gd name="connsiteX23" fmla="*/ 473771 w 947738"/>
                <a:gd name="connsiteY23" fmla="*/ 3691276 h 3712903"/>
                <a:gd name="connsiteX24" fmla="*/ 467288 w 947738"/>
                <a:gd name="connsiteY24" fmla="*/ 3687773 h 3712903"/>
                <a:gd name="connsiteX25" fmla="*/ 460805 w 947738"/>
                <a:gd name="connsiteY25" fmla="*/ 3691276 h 3712903"/>
                <a:gd name="connsiteX26" fmla="*/ 353208 w 947738"/>
                <a:gd name="connsiteY26" fmla="*/ 3712903 h 3712903"/>
                <a:gd name="connsiteX27" fmla="*/ 98507 w 947738"/>
                <a:gd name="connsiteY27" fmla="*/ 3544822 h 3712903"/>
                <a:gd name="connsiteX28" fmla="*/ 93017 w 947738"/>
                <a:gd name="connsiteY28" fmla="*/ 3527214 h 3712903"/>
                <a:gd name="connsiteX29" fmla="*/ 80394 w 947738"/>
                <a:gd name="connsiteY29" fmla="*/ 3523968 h 3712903"/>
                <a:gd name="connsiteX30" fmla="*/ 1 w 947738"/>
                <a:gd name="connsiteY30" fmla="*/ 3369479 h 3712903"/>
                <a:gd name="connsiteX31" fmla="*/ 1 w 947738"/>
                <a:gd name="connsiteY31" fmla="*/ 2560293 h 3712903"/>
                <a:gd name="connsiteX32" fmla="*/ 0 w 947738"/>
                <a:gd name="connsiteY32" fmla="*/ 2560293 h 3712903"/>
                <a:gd name="connsiteX33" fmla="*/ 0 w 947738"/>
                <a:gd name="connsiteY33" fmla="*/ 1393372 h 3712903"/>
                <a:gd name="connsiteX34" fmla="*/ 1 w 947738"/>
                <a:gd name="connsiteY34" fmla="*/ 1393372 h 3712903"/>
                <a:gd name="connsiteX35" fmla="*/ 1 w 947738"/>
                <a:gd name="connsiteY35" fmla="*/ 1298966 h 3712903"/>
                <a:gd name="connsiteX36" fmla="*/ 7271 w 947738"/>
                <a:gd name="connsiteY36" fmla="*/ 1295792 h 3712903"/>
                <a:gd name="connsiteX37" fmla="*/ 17552 w 947738"/>
                <a:gd name="connsiteY37" fmla="*/ 1269627 h 3712903"/>
                <a:gd name="connsiteX38" fmla="*/ 7271 w 947738"/>
                <a:gd name="connsiteY38" fmla="*/ 1243463 h 3712903"/>
                <a:gd name="connsiteX39" fmla="*/ 1 w 947738"/>
                <a:gd name="connsiteY39" fmla="*/ 1240289 h 3712903"/>
                <a:gd name="connsiteX40" fmla="*/ 1 w 947738"/>
                <a:gd name="connsiteY40" fmla="*/ 319141 h 3712903"/>
                <a:gd name="connsiteX41" fmla="*/ 80394 w 947738"/>
                <a:gd name="connsiteY41" fmla="*/ 191288 h 3712903"/>
                <a:gd name="connsiteX42" fmla="*/ 92044 w 947738"/>
                <a:gd name="connsiteY42" fmla="*/ 188809 h 3712903"/>
                <a:gd name="connsiteX43" fmla="*/ 98507 w 947738"/>
                <a:gd name="connsiteY43" fmla="*/ 168081 h 3712903"/>
                <a:gd name="connsiteX44" fmla="*/ 353208 w 947738"/>
                <a:gd name="connsiteY44"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7 w 947738"/>
                <a:gd name="connsiteY16" fmla="*/ 2500688 h 3712903"/>
                <a:gd name="connsiteX17" fmla="*/ 947738 w 947738"/>
                <a:gd name="connsiteY17" fmla="*/ 3369479 h 3712903"/>
                <a:gd name="connsiteX18" fmla="*/ 867345 w 947738"/>
                <a:gd name="connsiteY18" fmla="*/ 3523968 h 3712903"/>
                <a:gd name="connsiteX19" fmla="*/ 840411 w 947738"/>
                <a:gd name="connsiteY19" fmla="*/ 3530894 h 3712903"/>
                <a:gd name="connsiteX20" fmla="*/ 836069 w 947738"/>
                <a:gd name="connsiteY20" fmla="*/ 3544822 h 3712903"/>
                <a:gd name="connsiteX21" fmla="*/ 581367 w 947738"/>
                <a:gd name="connsiteY21" fmla="*/ 3712903 h 3712903"/>
                <a:gd name="connsiteX22" fmla="*/ 473771 w 947738"/>
                <a:gd name="connsiteY22" fmla="*/ 3691276 h 3712903"/>
                <a:gd name="connsiteX23" fmla="*/ 467288 w 947738"/>
                <a:gd name="connsiteY23" fmla="*/ 3687773 h 3712903"/>
                <a:gd name="connsiteX24" fmla="*/ 460805 w 947738"/>
                <a:gd name="connsiteY24" fmla="*/ 3691276 h 3712903"/>
                <a:gd name="connsiteX25" fmla="*/ 353208 w 947738"/>
                <a:gd name="connsiteY25" fmla="*/ 3712903 h 3712903"/>
                <a:gd name="connsiteX26" fmla="*/ 98507 w 947738"/>
                <a:gd name="connsiteY26" fmla="*/ 3544822 h 3712903"/>
                <a:gd name="connsiteX27" fmla="*/ 93017 w 947738"/>
                <a:gd name="connsiteY27" fmla="*/ 3527214 h 3712903"/>
                <a:gd name="connsiteX28" fmla="*/ 80394 w 947738"/>
                <a:gd name="connsiteY28" fmla="*/ 3523968 h 3712903"/>
                <a:gd name="connsiteX29" fmla="*/ 1 w 947738"/>
                <a:gd name="connsiteY29" fmla="*/ 3369479 h 3712903"/>
                <a:gd name="connsiteX30" fmla="*/ 1 w 947738"/>
                <a:gd name="connsiteY30" fmla="*/ 2560293 h 3712903"/>
                <a:gd name="connsiteX31" fmla="*/ 0 w 947738"/>
                <a:gd name="connsiteY31" fmla="*/ 2560293 h 3712903"/>
                <a:gd name="connsiteX32" fmla="*/ 0 w 947738"/>
                <a:gd name="connsiteY32" fmla="*/ 1393372 h 3712903"/>
                <a:gd name="connsiteX33" fmla="*/ 1 w 947738"/>
                <a:gd name="connsiteY33" fmla="*/ 1393372 h 3712903"/>
                <a:gd name="connsiteX34" fmla="*/ 1 w 947738"/>
                <a:gd name="connsiteY34" fmla="*/ 1298966 h 3712903"/>
                <a:gd name="connsiteX35" fmla="*/ 7271 w 947738"/>
                <a:gd name="connsiteY35" fmla="*/ 1295792 h 3712903"/>
                <a:gd name="connsiteX36" fmla="*/ 17552 w 947738"/>
                <a:gd name="connsiteY36" fmla="*/ 1269627 h 3712903"/>
                <a:gd name="connsiteX37" fmla="*/ 7271 w 947738"/>
                <a:gd name="connsiteY37" fmla="*/ 1243463 h 3712903"/>
                <a:gd name="connsiteX38" fmla="*/ 1 w 947738"/>
                <a:gd name="connsiteY38" fmla="*/ 1240289 h 3712903"/>
                <a:gd name="connsiteX39" fmla="*/ 1 w 947738"/>
                <a:gd name="connsiteY39" fmla="*/ 319141 h 3712903"/>
                <a:gd name="connsiteX40" fmla="*/ 80394 w 947738"/>
                <a:gd name="connsiteY40" fmla="*/ 191288 h 3712903"/>
                <a:gd name="connsiteX41" fmla="*/ 92044 w 947738"/>
                <a:gd name="connsiteY41" fmla="*/ 188809 h 3712903"/>
                <a:gd name="connsiteX42" fmla="*/ 98507 w 947738"/>
                <a:gd name="connsiteY42" fmla="*/ 168081 h 3712903"/>
                <a:gd name="connsiteX43" fmla="*/ 353208 w 947738"/>
                <a:gd name="connsiteY43"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2560293 h 3712903"/>
                <a:gd name="connsiteX31" fmla="*/ 0 w 947738"/>
                <a:gd name="connsiteY31" fmla="*/ 1393372 h 3712903"/>
                <a:gd name="connsiteX32" fmla="*/ 1 w 947738"/>
                <a:gd name="connsiteY32" fmla="*/ 1393372 h 3712903"/>
                <a:gd name="connsiteX33" fmla="*/ 1 w 947738"/>
                <a:gd name="connsiteY33" fmla="*/ 1298966 h 3712903"/>
                <a:gd name="connsiteX34" fmla="*/ 7271 w 947738"/>
                <a:gd name="connsiteY34" fmla="*/ 1295792 h 3712903"/>
                <a:gd name="connsiteX35" fmla="*/ 17552 w 947738"/>
                <a:gd name="connsiteY35" fmla="*/ 1269627 h 3712903"/>
                <a:gd name="connsiteX36" fmla="*/ 7271 w 947738"/>
                <a:gd name="connsiteY36" fmla="*/ 1243463 h 3712903"/>
                <a:gd name="connsiteX37" fmla="*/ 1 w 947738"/>
                <a:gd name="connsiteY37" fmla="*/ 1240289 h 3712903"/>
                <a:gd name="connsiteX38" fmla="*/ 1 w 947738"/>
                <a:gd name="connsiteY38" fmla="*/ 319141 h 3712903"/>
                <a:gd name="connsiteX39" fmla="*/ 80394 w 947738"/>
                <a:gd name="connsiteY39" fmla="*/ 191288 h 3712903"/>
                <a:gd name="connsiteX40" fmla="*/ 92044 w 947738"/>
                <a:gd name="connsiteY40" fmla="*/ 188809 h 3712903"/>
                <a:gd name="connsiteX41" fmla="*/ 98507 w 947738"/>
                <a:gd name="connsiteY41" fmla="*/ 168081 h 3712903"/>
                <a:gd name="connsiteX42" fmla="*/ 353208 w 947738"/>
                <a:gd name="connsiteY42"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1 w 947738"/>
                <a:gd name="connsiteY29" fmla="*/ 2560293 h 3712903"/>
                <a:gd name="connsiteX30" fmla="*/ 0 w 947738"/>
                <a:gd name="connsiteY30" fmla="*/ 1393372 h 3712903"/>
                <a:gd name="connsiteX31" fmla="*/ 1 w 947738"/>
                <a:gd name="connsiteY31" fmla="*/ 1393372 h 3712903"/>
                <a:gd name="connsiteX32" fmla="*/ 1 w 947738"/>
                <a:gd name="connsiteY32" fmla="*/ 1298966 h 3712903"/>
                <a:gd name="connsiteX33" fmla="*/ 7271 w 947738"/>
                <a:gd name="connsiteY33" fmla="*/ 1295792 h 3712903"/>
                <a:gd name="connsiteX34" fmla="*/ 17552 w 947738"/>
                <a:gd name="connsiteY34" fmla="*/ 1269627 h 3712903"/>
                <a:gd name="connsiteX35" fmla="*/ 7271 w 947738"/>
                <a:gd name="connsiteY35" fmla="*/ 1243463 h 3712903"/>
                <a:gd name="connsiteX36" fmla="*/ 1 w 947738"/>
                <a:gd name="connsiteY36" fmla="*/ 1240289 h 3712903"/>
                <a:gd name="connsiteX37" fmla="*/ 1 w 947738"/>
                <a:gd name="connsiteY37" fmla="*/ 319141 h 3712903"/>
                <a:gd name="connsiteX38" fmla="*/ 80394 w 947738"/>
                <a:gd name="connsiteY38" fmla="*/ 191288 h 3712903"/>
                <a:gd name="connsiteX39" fmla="*/ 92044 w 947738"/>
                <a:gd name="connsiteY39" fmla="*/ 188809 h 3712903"/>
                <a:gd name="connsiteX40" fmla="*/ 98507 w 947738"/>
                <a:gd name="connsiteY40" fmla="*/ 168081 h 3712903"/>
                <a:gd name="connsiteX41" fmla="*/ 353208 w 947738"/>
                <a:gd name="connsiteY41" fmla="*/ 0 h 3712903"/>
                <a:gd name="connsiteX0" fmla="*/ 353208 w 947738"/>
                <a:gd name="connsiteY0" fmla="*/ 0 h 3712903"/>
                <a:gd name="connsiteX1" fmla="*/ 460805 w 947738"/>
                <a:gd name="connsiteY1" fmla="*/ 21627 h 3712903"/>
                <a:gd name="connsiteX2" fmla="*/ 467288 w 947738"/>
                <a:gd name="connsiteY2" fmla="*/ 25130 h 3712903"/>
                <a:gd name="connsiteX3" fmla="*/ 473771 w 947738"/>
                <a:gd name="connsiteY3" fmla="*/ 21627 h 3712903"/>
                <a:gd name="connsiteX4" fmla="*/ 581367 w 947738"/>
                <a:gd name="connsiteY4" fmla="*/ 0 h 3712903"/>
                <a:gd name="connsiteX5" fmla="*/ 836069 w 947738"/>
                <a:gd name="connsiteY5" fmla="*/ 168081 h 3712903"/>
                <a:gd name="connsiteX6" fmla="*/ 841596 w 947738"/>
                <a:gd name="connsiteY6" fmla="*/ 185808 h 3712903"/>
                <a:gd name="connsiteX7" fmla="*/ 867345 w 947738"/>
                <a:gd name="connsiteY7" fmla="*/ 191288 h 3712903"/>
                <a:gd name="connsiteX8" fmla="*/ 947738 w 947738"/>
                <a:gd name="connsiteY8" fmla="*/ 319141 h 3712903"/>
                <a:gd name="connsiteX9" fmla="*/ 947738 w 947738"/>
                <a:gd name="connsiteY9" fmla="*/ 1239332 h 3712903"/>
                <a:gd name="connsiteX10" fmla="*/ 938275 w 947738"/>
                <a:gd name="connsiteY10" fmla="*/ 1243463 h 3712903"/>
                <a:gd name="connsiteX11" fmla="*/ 927994 w 947738"/>
                <a:gd name="connsiteY11" fmla="*/ 1269627 h 3712903"/>
                <a:gd name="connsiteX12" fmla="*/ 938275 w 947738"/>
                <a:gd name="connsiteY12" fmla="*/ 1295792 h 3712903"/>
                <a:gd name="connsiteX13" fmla="*/ 947738 w 947738"/>
                <a:gd name="connsiteY13" fmla="*/ 1299923 h 3712903"/>
                <a:gd name="connsiteX14" fmla="*/ 947738 w 947738"/>
                <a:gd name="connsiteY14" fmla="*/ 1414921 h 3712903"/>
                <a:gd name="connsiteX15" fmla="*/ 947737 w 947738"/>
                <a:gd name="connsiteY15" fmla="*/ 1414921 h 3712903"/>
                <a:gd name="connsiteX16" fmla="*/ 947738 w 947738"/>
                <a:gd name="connsiteY16" fmla="*/ 3369479 h 3712903"/>
                <a:gd name="connsiteX17" fmla="*/ 867345 w 947738"/>
                <a:gd name="connsiteY17" fmla="*/ 3523968 h 3712903"/>
                <a:gd name="connsiteX18" fmla="*/ 840411 w 947738"/>
                <a:gd name="connsiteY18" fmla="*/ 3530894 h 3712903"/>
                <a:gd name="connsiteX19" fmla="*/ 836069 w 947738"/>
                <a:gd name="connsiteY19" fmla="*/ 3544822 h 3712903"/>
                <a:gd name="connsiteX20" fmla="*/ 581367 w 947738"/>
                <a:gd name="connsiteY20" fmla="*/ 3712903 h 3712903"/>
                <a:gd name="connsiteX21" fmla="*/ 473771 w 947738"/>
                <a:gd name="connsiteY21" fmla="*/ 3691276 h 3712903"/>
                <a:gd name="connsiteX22" fmla="*/ 467288 w 947738"/>
                <a:gd name="connsiteY22" fmla="*/ 3687773 h 3712903"/>
                <a:gd name="connsiteX23" fmla="*/ 460805 w 947738"/>
                <a:gd name="connsiteY23" fmla="*/ 3691276 h 3712903"/>
                <a:gd name="connsiteX24" fmla="*/ 353208 w 947738"/>
                <a:gd name="connsiteY24" fmla="*/ 3712903 h 3712903"/>
                <a:gd name="connsiteX25" fmla="*/ 98507 w 947738"/>
                <a:gd name="connsiteY25" fmla="*/ 3544822 h 3712903"/>
                <a:gd name="connsiteX26" fmla="*/ 93017 w 947738"/>
                <a:gd name="connsiteY26" fmla="*/ 3527214 h 3712903"/>
                <a:gd name="connsiteX27" fmla="*/ 80394 w 947738"/>
                <a:gd name="connsiteY27" fmla="*/ 3523968 h 3712903"/>
                <a:gd name="connsiteX28" fmla="*/ 1 w 947738"/>
                <a:gd name="connsiteY28" fmla="*/ 3369479 h 3712903"/>
                <a:gd name="connsiteX29" fmla="*/ 0 w 947738"/>
                <a:gd name="connsiteY29" fmla="*/ 1393372 h 3712903"/>
                <a:gd name="connsiteX30" fmla="*/ 1 w 947738"/>
                <a:gd name="connsiteY30" fmla="*/ 1393372 h 3712903"/>
                <a:gd name="connsiteX31" fmla="*/ 1 w 947738"/>
                <a:gd name="connsiteY31" fmla="*/ 1298966 h 3712903"/>
                <a:gd name="connsiteX32" fmla="*/ 7271 w 947738"/>
                <a:gd name="connsiteY32" fmla="*/ 1295792 h 3712903"/>
                <a:gd name="connsiteX33" fmla="*/ 17552 w 947738"/>
                <a:gd name="connsiteY33" fmla="*/ 1269627 h 3712903"/>
                <a:gd name="connsiteX34" fmla="*/ 7271 w 947738"/>
                <a:gd name="connsiteY34" fmla="*/ 1243463 h 3712903"/>
                <a:gd name="connsiteX35" fmla="*/ 1 w 947738"/>
                <a:gd name="connsiteY35" fmla="*/ 1240289 h 3712903"/>
                <a:gd name="connsiteX36" fmla="*/ 1 w 947738"/>
                <a:gd name="connsiteY36" fmla="*/ 319141 h 3712903"/>
                <a:gd name="connsiteX37" fmla="*/ 80394 w 947738"/>
                <a:gd name="connsiteY37" fmla="*/ 191288 h 3712903"/>
                <a:gd name="connsiteX38" fmla="*/ 92044 w 947738"/>
                <a:gd name="connsiteY38" fmla="*/ 188809 h 3712903"/>
                <a:gd name="connsiteX39" fmla="*/ 98507 w 947738"/>
                <a:gd name="connsiteY39" fmla="*/ 168081 h 3712903"/>
                <a:gd name="connsiteX40" fmla="*/ 353208 w 947738"/>
                <a:gd name="connsiteY40" fmla="*/ 0 h 371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7738" h="3712903">
                  <a:moveTo>
                    <a:pt x="353208" y="0"/>
                  </a:moveTo>
                  <a:cubicBezTo>
                    <a:pt x="391375" y="0"/>
                    <a:pt x="427734" y="7700"/>
                    <a:pt x="460805" y="21627"/>
                  </a:cubicBezTo>
                  <a:lnTo>
                    <a:pt x="467288" y="25130"/>
                  </a:lnTo>
                  <a:lnTo>
                    <a:pt x="473771" y="21627"/>
                  </a:lnTo>
                  <a:cubicBezTo>
                    <a:pt x="506842" y="7700"/>
                    <a:pt x="543202" y="0"/>
                    <a:pt x="581367" y="0"/>
                  </a:cubicBezTo>
                  <a:cubicBezTo>
                    <a:pt x="695866" y="0"/>
                    <a:pt x="794105" y="69307"/>
                    <a:pt x="836069" y="168081"/>
                  </a:cubicBezTo>
                  <a:lnTo>
                    <a:pt x="841596" y="185808"/>
                  </a:lnTo>
                  <a:lnTo>
                    <a:pt x="867345" y="191288"/>
                  </a:lnTo>
                  <a:cubicBezTo>
                    <a:pt x="914589" y="212352"/>
                    <a:pt x="947738" y="261666"/>
                    <a:pt x="947738" y="319141"/>
                  </a:cubicBezTo>
                  <a:lnTo>
                    <a:pt x="947738" y="1239332"/>
                  </a:lnTo>
                  <a:lnTo>
                    <a:pt x="938275" y="1243463"/>
                  </a:lnTo>
                  <a:cubicBezTo>
                    <a:pt x="931923" y="1250159"/>
                    <a:pt x="927994" y="1259410"/>
                    <a:pt x="927994" y="1269627"/>
                  </a:cubicBezTo>
                  <a:cubicBezTo>
                    <a:pt x="927994" y="1279845"/>
                    <a:pt x="931923" y="1289096"/>
                    <a:pt x="938275" y="1295792"/>
                  </a:cubicBezTo>
                  <a:lnTo>
                    <a:pt x="947738" y="1299923"/>
                  </a:lnTo>
                  <a:lnTo>
                    <a:pt x="947738" y="1414921"/>
                  </a:lnTo>
                  <a:lnTo>
                    <a:pt x="947737" y="1414921"/>
                  </a:lnTo>
                  <a:cubicBezTo>
                    <a:pt x="947737" y="2066440"/>
                    <a:pt x="947738" y="2717960"/>
                    <a:pt x="947738" y="3369479"/>
                  </a:cubicBezTo>
                  <a:cubicBezTo>
                    <a:pt x="947738" y="3438928"/>
                    <a:pt x="914589" y="3498515"/>
                    <a:pt x="867345" y="3523968"/>
                  </a:cubicBezTo>
                  <a:lnTo>
                    <a:pt x="840411" y="3530894"/>
                  </a:lnTo>
                  <a:lnTo>
                    <a:pt x="836069" y="3544822"/>
                  </a:lnTo>
                  <a:cubicBezTo>
                    <a:pt x="794105" y="3643596"/>
                    <a:pt x="695866" y="3712903"/>
                    <a:pt x="581367" y="3712903"/>
                  </a:cubicBezTo>
                  <a:cubicBezTo>
                    <a:pt x="543202" y="3712903"/>
                    <a:pt x="506842" y="3705202"/>
                    <a:pt x="473771" y="3691276"/>
                  </a:cubicBezTo>
                  <a:lnTo>
                    <a:pt x="467288" y="3687773"/>
                  </a:lnTo>
                  <a:lnTo>
                    <a:pt x="460805" y="3691276"/>
                  </a:lnTo>
                  <a:cubicBezTo>
                    <a:pt x="427734" y="3705202"/>
                    <a:pt x="391375" y="3712903"/>
                    <a:pt x="353208" y="3712903"/>
                  </a:cubicBezTo>
                  <a:cubicBezTo>
                    <a:pt x="238710" y="3712903"/>
                    <a:pt x="140471" y="3643596"/>
                    <a:pt x="98507" y="3544822"/>
                  </a:cubicBezTo>
                  <a:lnTo>
                    <a:pt x="93017" y="3527214"/>
                  </a:lnTo>
                  <a:lnTo>
                    <a:pt x="80394" y="3523968"/>
                  </a:lnTo>
                  <a:cubicBezTo>
                    <a:pt x="33150" y="3498515"/>
                    <a:pt x="1" y="3438928"/>
                    <a:pt x="1" y="3369479"/>
                  </a:cubicBezTo>
                  <a:cubicBezTo>
                    <a:pt x="1" y="2710777"/>
                    <a:pt x="0" y="2052074"/>
                    <a:pt x="0" y="1393372"/>
                  </a:cubicBezTo>
                  <a:lnTo>
                    <a:pt x="1" y="1393372"/>
                  </a:lnTo>
                  <a:lnTo>
                    <a:pt x="1" y="1298966"/>
                  </a:lnTo>
                  <a:lnTo>
                    <a:pt x="7271" y="1295792"/>
                  </a:lnTo>
                  <a:cubicBezTo>
                    <a:pt x="13623" y="1289096"/>
                    <a:pt x="17552" y="1279845"/>
                    <a:pt x="17552" y="1269627"/>
                  </a:cubicBezTo>
                  <a:cubicBezTo>
                    <a:pt x="17552" y="1259410"/>
                    <a:pt x="13623" y="1250159"/>
                    <a:pt x="7271" y="1243463"/>
                  </a:cubicBezTo>
                  <a:lnTo>
                    <a:pt x="1" y="1240289"/>
                  </a:lnTo>
                  <a:lnTo>
                    <a:pt x="1" y="319141"/>
                  </a:lnTo>
                  <a:cubicBezTo>
                    <a:pt x="1" y="261666"/>
                    <a:pt x="33150" y="212352"/>
                    <a:pt x="80394" y="191288"/>
                  </a:cubicBezTo>
                  <a:lnTo>
                    <a:pt x="92044" y="188809"/>
                  </a:lnTo>
                  <a:lnTo>
                    <a:pt x="98507" y="168081"/>
                  </a:lnTo>
                  <a:cubicBezTo>
                    <a:pt x="140471" y="69307"/>
                    <a:pt x="238710" y="0"/>
                    <a:pt x="35320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sp>
          <p:nvSpPr>
            <p:cNvPr id="22" name="任意多边形: 形状 21">
              <a:extLst>
                <a:ext uri="{FF2B5EF4-FFF2-40B4-BE49-F238E27FC236}">
                  <a16:creationId xmlns:a16="http://schemas.microsoft.com/office/drawing/2014/main" id="{92640E4F-A3FB-FFF1-029E-135183EDE741}"/>
                </a:ext>
              </a:extLst>
            </p:cNvPr>
            <p:cNvSpPr/>
            <p:nvPr/>
          </p:nvSpPr>
          <p:spPr>
            <a:xfrm>
              <a:off x="1385913" y="2190045"/>
              <a:ext cx="1050874" cy="3800569"/>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5563" h="3800569">
                  <a:moveTo>
                    <a:pt x="383383" y="0"/>
                  </a:moveTo>
                  <a:cubicBezTo>
                    <a:pt x="424810" y="0"/>
                    <a:pt x="464275" y="7929"/>
                    <a:pt x="500171" y="22269"/>
                  </a:cubicBezTo>
                  <a:lnTo>
                    <a:pt x="507208" y="25876"/>
                  </a:lnTo>
                  <a:lnTo>
                    <a:pt x="514245" y="22269"/>
                  </a:lnTo>
                  <a:cubicBezTo>
                    <a:pt x="550141" y="7929"/>
                    <a:pt x="589607" y="0"/>
                    <a:pt x="631033" y="0"/>
                  </a:cubicBezTo>
                  <a:cubicBezTo>
                    <a:pt x="755313" y="0"/>
                    <a:pt x="861944" y="71364"/>
                    <a:pt x="907493" y="173069"/>
                  </a:cubicBezTo>
                  <a:lnTo>
                    <a:pt x="913492" y="191322"/>
                  </a:lnTo>
                  <a:lnTo>
                    <a:pt x="941441" y="196965"/>
                  </a:lnTo>
                  <a:cubicBezTo>
                    <a:pt x="992721" y="218654"/>
                    <a:pt x="1028702" y="269431"/>
                    <a:pt x="1028702" y="328612"/>
                  </a:cubicBezTo>
                  <a:lnTo>
                    <a:pt x="1028702" y="1276111"/>
                  </a:lnTo>
                  <a:lnTo>
                    <a:pt x="1018430" y="1280365"/>
                  </a:lnTo>
                  <a:cubicBezTo>
                    <a:pt x="1011536" y="1287260"/>
                    <a:pt x="1007271" y="1296785"/>
                    <a:pt x="1007271" y="1307306"/>
                  </a:cubicBezTo>
                  <a:cubicBezTo>
                    <a:pt x="1007271" y="1317827"/>
                    <a:pt x="1011536" y="1327352"/>
                    <a:pt x="1018430" y="1334247"/>
                  </a:cubicBezTo>
                  <a:lnTo>
                    <a:pt x="1028702" y="1338501"/>
                  </a:lnTo>
                  <a:cubicBezTo>
                    <a:pt x="1030414" y="1690619"/>
                    <a:pt x="1043246" y="3069032"/>
                    <a:pt x="1028702" y="3446953"/>
                  </a:cubicBezTo>
                  <a:cubicBezTo>
                    <a:pt x="1028702" y="3518463"/>
                    <a:pt x="992721" y="3579819"/>
                    <a:pt x="941441" y="3606027"/>
                  </a:cubicBezTo>
                  <a:lnTo>
                    <a:pt x="912206" y="3613159"/>
                  </a:lnTo>
                  <a:lnTo>
                    <a:pt x="907493" y="3627500"/>
                  </a:lnTo>
                  <a:cubicBezTo>
                    <a:pt x="861944" y="3729205"/>
                    <a:pt x="755313" y="3800569"/>
                    <a:pt x="631033" y="3800569"/>
                  </a:cubicBezTo>
                  <a:cubicBezTo>
                    <a:pt x="589607" y="3800569"/>
                    <a:pt x="550141" y="3792640"/>
                    <a:pt x="514245" y="3778300"/>
                  </a:cubicBezTo>
                  <a:lnTo>
                    <a:pt x="507208" y="3774693"/>
                  </a:lnTo>
                  <a:lnTo>
                    <a:pt x="500171" y="3778300"/>
                  </a:lnTo>
                  <a:cubicBezTo>
                    <a:pt x="464275" y="3792640"/>
                    <a:pt x="424810" y="3800569"/>
                    <a:pt x="383383" y="3800569"/>
                  </a:cubicBezTo>
                  <a:cubicBezTo>
                    <a:pt x="259103" y="3800569"/>
                    <a:pt x="152472" y="3729205"/>
                    <a:pt x="106923" y="3627500"/>
                  </a:cubicBezTo>
                  <a:lnTo>
                    <a:pt x="100964" y="3609369"/>
                  </a:lnTo>
                  <a:lnTo>
                    <a:pt x="87263" y="3606027"/>
                  </a:lnTo>
                  <a:cubicBezTo>
                    <a:pt x="35983" y="3579819"/>
                    <a:pt x="2" y="3518463"/>
                    <a:pt x="2" y="3446953"/>
                  </a:cubicBezTo>
                  <a:cubicBezTo>
                    <a:pt x="1" y="2765394"/>
                    <a:pt x="1" y="2083834"/>
                    <a:pt x="0" y="1402275"/>
                  </a:cubicBezTo>
                  <a:lnTo>
                    <a:pt x="2" y="1402275"/>
                  </a:lnTo>
                  <a:lnTo>
                    <a:pt x="2" y="1337515"/>
                  </a:lnTo>
                  <a:lnTo>
                    <a:pt x="7893" y="1334247"/>
                  </a:lnTo>
                  <a:cubicBezTo>
                    <a:pt x="14788" y="1327352"/>
                    <a:pt x="19052" y="1317827"/>
                    <a:pt x="19052" y="1307306"/>
                  </a:cubicBezTo>
                  <a:cubicBezTo>
                    <a:pt x="19052" y="1296785"/>
                    <a:pt x="14788" y="1287260"/>
                    <a:pt x="7893" y="1280365"/>
                  </a:cubicBezTo>
                  <a:lnTo>
                    <a:pt x="2" y="1277097"/>
                  </a:lnTo>
                  <a:lnTo>
                    <a:pt x="2" y="328612"/>
                  </a:lnTo>
                  <a:cubicBezTo>
                    <a:pt x="2" y="269431"/>
                    <a:pt x="35983" y="218654"/>
                    <a:pt x="87263" y="196965"/>
                  </a:cubicBezTo>
                  <a:lnTo>
                    <a:pt x="99908" y="194412"/>
                  </a:lnTo>
                  <a:lnTo>
                    <a:pt x="106923" y="173069"/>
                  </a:lnTo>
                  <a:cubicBezTo>
                    <a:pt x="152472" y="71364"/>
                    <a:pt x="259103" y="0"/>
                    <a:pt x="383383"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23" name="图片 22">
              <a:extLst>
                <a:ext uri="{FF2B5EF4-FFF2-40B4-BE49-F238E27FC236}">
                  <a16:creationId xmlns:a16="http://schemas.microsoft.com/office/drawing/2014/main" id="{18C27668-DA29-86EA-A8F3-0B70AB3E33FD}"/>
                </a:ext>
              </a:extLst>
            </p:cNvPr>
            <p:cNvPicPr>
              <a:picLocks noChangeAspect="1"/>
            </p:cNvPicPr>
            <p:nvPr/>
          </p:nvPicPr>
          <p:blipFill>
            <a:blip r:embed="rId2">
              <a:extLst>
                <a:ext uri="{28A0092B-C50C-407E-A947-70E740481C1C}">
                  <a14:useLocalDpi xmlns:a14="http://schemas.microsoft.com/office/drawing/2010/main" val="0"/>
                </a:ext>
              </a:extLst>
            </a:blip>
            <a:srcRect l="11989" r="21751" b="2947"/>
            <a:stretch>
              <a:fillRect/>
            </a:stretch>
          </p:blipFill>
          <p:spPr>
            <a:xfrm>
              <a:off x="1426996" y="5394208"/>
              <a:ext cx="961749" cy="562099"/>
            </a:xfrm>
            <a:custGeom>
              <a:avLst/>
              <a:gdLst>
                <a:gd name="connsiteX0" fmla="*/ 0 w 947737"/>
                <a:gd name="connsiteY0" fmla="*/ 0 h 562099"/>
                <a:gd name="connsiteX1" fmla="*/ 947737 w 947737"/>
                <a:gd name="connsiteY1" fmla="*/ 0 h 562099"/>
                <a:gd name="connsiteX2" fmla="*/ 947737 w 947737"/>
                <a:gd name="connsiteY2" fmla="*/ 218675 h 562099"/>
                <a:gd name="connsiteX3" fmla="*/ 867344 w 947737"/>
                <a:gd name="connsiteY3" fmla="*/ 373164 h 562099"/>
                <a:gd name="connsiteX4" fmla="*/ 840410 w 947737"/>
                <a:gd name="connsiteY4" fmla="*/ 380090 h 562099"/>
                <a:gd name="connsiteX5" fmla="*/ 836068 w 947737"/>
                <a:gd name="connsiteY5" fmla="*/ 394018 h 562099"/>
                <a:gd name="connsiteX6" fmla="*/ 581366 w 947737"/>
                <a:gd name="connsiteY6" fmla="*/ 562099 h 562099"/>
                <a:gd name="connsiteX7" fmla="*/ 473770 w 947737"/>
                <a:gd name="connsiteY7" fmla="*/ 540472 h 562099"/>
                <a:gd name="connsiteX8" fmla="*/ 467287 w 947737"/>
                <a:gd name="connsiteY8" fmla="*/ 536969 h 562099"/>
                <a:gd name="connsiteX9" fmla="*/ 460804 w 947737"/>
                <a:gd name="connsiteY9" fmla="*/ 540472 h 562099"/>
                <a:gd name="connsiteX10" fmla="*/ 353207 w 947737"/>
                <a:gd name="connsiteY10" fmla="*/ 562099 h 562099"/>
                <a:gd name="connsiteX11" fmla="*/ 98506 w 947737"/>
                <a:gd name="connsiteY11" fmla="*/ 394018 h 562099"/>
                <a:gd name="connsiteX12" fmla="*/ 93016 w 947737"/>
                <a:gd name="connsiteY12" fmla="*/ 376410 h 562099"/>
                <a:gd name="connsiteX13" fmla="*/ 80393 w 947737"/>
                <a:gd name="connsiteY13" fmla="*/ 373164 h 562099"/>
                <a:gd name="connsiteX14" fmla="*/ 0 w 947737"/>
                <a:gd name="connsiteY14" fmla="*/ 218675 h 5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7737" h="562099">
                  <a:moveTo>
                    <a:pt x="0" y="0"/>
                  </a:moveTo>
                  <a:lnTo>
                    <a:pt x="947737" y="0"/>
                  </a:lnTo>
                  <a:lnTo>
                    <a:pt x="947737" y="218675"/>
                  </a:lnTo>
                  <a:cubicBezTo>
                    <a:pt x="947737" y="288124"/>
                    <a:pt x="914588" y="347711"/>
                    <a:pt x="867344" y="373164"/>
                  </a:cubicBezTo>
                  <a:lnTo>
                    <a:pt x="840410" y="380090"/>
                  </a:lnTo>
                  <a:lnTo>
                    <a:pt x="836068" y="394018"/>
                  </a:lnTo>
                  <a:cubicBezTo>
                    <a:pt x="794104" y="492792"/>
                    <a:pt x="695865" y="562099"/>
                    <a:pt x="581366" y="562099"/>
                  </a:cubicBezTo>
                  <a:cubicBezTo>
                    <a:pt x="543201" y="562099"/>
                    <a:pt x="506841" y="554398"/>
                    <a:pt x="473770" y="540472"/>
                  </a:cubicBezTo>
                  <a:lnTo>
                    <a:pt x="467287" y="536969"/>
                  </a:lnTo>
                  <a:lnTo>
                    <a:pt x="460804" y="540472"/>
                  </a:lnTo>
                  <a:cubicBezTo>
                    <a:pt x="427733" y="554398"/>
                    <a:pt x="391374" y="562099"/>
                    <a:pt x="353207" y="562099"/>
                  </a:cubicBezTo>
                  <a:cubicBezTo>
                    <a:pt x="238709" y="562099"/>
                    <a:pt x="140470" y="492792"/>
                    <a:pt x="98506" y="394018"/>
                  </a:cubicBezTo>
                  <a:lnTo>
                    <a:pt x="93016" y="376410"/>
                  </a:lnTo>
                  <a:lnTo>
                    <a:pt x="80393" y="373164"/>
                  </a:lnTo>
                  <a:cubicBezTo>
                    <a:pt x="33149" y="347711"/>
                    <a:pt x="0" y="288124"/>
                    <a:pt x="0" y="218675"/>
                  </a:cubicBezTo>
                  <a:close/>
                </a:path>
              </a:pathLst>
            </a:custGeom>
          </p:spPr>
        </p:pic>
        <p:sp>
          <p:nvSpPr>
            <p:cNvPr id="24" name="文本框 23">
              <a:extLst>
                <a:ext uri="{FF2B5EF4-FFF2-40B4-BE49-F238E27FC236}">
                  <a16:creationId xmlns:a16="http://schemas.microsoft.com/office/drawing/2014/main" id="{08B24F1A-4A6B-FB53-E4F8-5592FD124587}"/>
                </a:ext>
              </a:extLst>
            </p:cNvPr>
            <p:cNvSpPr txBox="1"/>
            <p:nvPr/>
          </p:nvSpPr>
          <p:spPr>
            <a:xfrm>
              <a:off x="1713179" y="2782430"/>
              <a:ext cx="389380" cy="1969770"/>
            </a:xfrm>
            <a:prstGeom prst="rect">
              <a:avLst/>
            </a:prstGeom>
            <a:noFill/>
          </p:spPr>
          <p:txBody>
            <a:bodyPr vert="horz" wrap="square" lIns="0" tIns="0" rIns="0" bIns="0" rtlCol="0" anchor="ctr" anchorCtr="1">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600" normalizeH="0" baseline="0">
                  <a:ln>
                    <a:noFill/>
                  </a:ln>
                  <a:gradFill>
                    <a:gsLst>
                      <a:gs pos="0">
                        <a:schemeClr val="accent2"/>
                      </a:gs>
                      <a:gs pos="100000">
                        <a:schemeClr val="accent2">
                          <a:lumMod val="60000"/>
                          <a:lumOff val="40000"/>
                        </a:schemeClr>
                      </a:gs>
                    </a:gsLst>
                    <a:lin ang="5400000" scaled="1"/>
                  </a:gradFill>
                  <a:effectLst/>
                  <a:uLnTx/>
                  <a:uFillTx/>
                  <a:latin typeface="思源宋体 CN SemiBold" panose="02020600000000000000" pitchFamily="18" charset="-122"/>
                  <a:ea typeface="思源宋体 CN SemiBold" panose="02020600000000000000" pitchFamily="18" charset="-122"/>
                </a:defRPr>
              </a:lvl1pPr>
            </a:lstStyle>
            <a:p>
              <a:r>
                <a:rPr lang="zh-CN" altLang="en-US" b="1" dirty="0">
                  <a:latin typeface="Roboto" panose="02000000000000000000" pitchFamily="2" charset="0"/>
                  <a:ea typeface="思源宋体 CN" panose="02020400000000000000" pitchFamily="18" charset="-122"/>
                </a:rPr>
                <a:t>发展历史</a:t>
              </a:r>
            </a:p>
          </p:txBody>
        </p:sp>
      </p:grpSp>
    </p:spTree>
    <p:extLst>
      <p:ext uri="{BB962C8B-B14F-4D97-AF65-F5344CB8AC3E}">
        <p14:creationId xmlns:p14="http://schemas.microsoft.com/office/powerpoint/2010/main" val="3422220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81C7AD7-73C8-2B24-3C36-842B86D758D1}"/>
              </a:ext>
            </a:extLst>
          </p:cNvPr>
          <p:cNvSpPr/>
          <p:nvPr/>
        </p:nvSpPr>
        <p:spPr>
          <a:xfrm>
            <a:off x="7809741" y="2539819"/>
            <a:ext cx="3430645" cy="3210776"/>
          </a:xfrm>
          <a:prstGeom prst="rect">
            <a:avLst/>
          </a:prstGeom>
          <a:blipFill>
            <a:blip r:embed="rId2">
              <a:alphaModFix amt="5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nvGrpSpPr>
          <p:cNvPr id="3" name="组合 2">
            <a:extLst>
              <a:ext uri="{FF2B5EF4-FFF2-40B4-BE49-F238E27FC236}">
                <a16:creationId xmlns:a16="http://schemas.microsoft.com/office/drawing/2014/main" id="{57BBF182-EA08-485D-0CFA-3EB1BC5BC789}"/>
              </a:ext>
            </a:extLst>
          </p:cNvPr>
          <p:cNvGrpSpPr/>
          <p:nvPr/>
        </p:nvGrpSpPr>
        <p:grpSpPr>
          <a:xfrm rot="5400000">
            <a:off x="5989015" y="2367256"/>
            <a:ext cx="1534993" cy="541412"/>
            <a:chOff x="3686769" y="1634473"/>
            <a:chExt cx="1534993" cy="541412"/>
          </a:xfrm>
        </p:grpSpPr>
        <p:grpSp>
          <p:nvGrpSpPr>
            <p:cNvPr id="4" name="组合 3">
              <a:extLst>
                <a:ext uri="{FF2B5EF4-FFF2-40B4-BE49-F238E27FC236}">
                  <a16:creationId xmlns:a16="http://schemas.microsoft.com/office/drawing/2014/main" id="{233047FC-2A31-F0E4-9C8D-17F855A693A1}"/>
                </a:ext>
              </a:extLst>
            </p:cNvPr>
            <p:cNvGrpSpPr/>
            <p:nvPr/>
          </p:nvGrpSpPr>
          <p:grpSpPr>
            <a:xfrm>
              <a:off x="3686769" y="1671343"/>
              <a:ext cx="1534993" cy="504542"/>
              <a:chOff x="3686769" y="1437971"/>
              <a:chExt cx="1488807" cy="466992"/>
            </a:xfrm>
          </p:grpSpPr>
          <p:sp>
            <p:nvSpPr>
              <p:cNvPr id="6" name="任意多边形: 形状 5">
                <a:extLst>
                  <a:ext uri="{FF2B5EF4-FFF2-40B4-BE49-F238E27FC236}">
                    <a16:creationId xmlns:a16="http://schemas.microsoft.com/office/drawing/2014/main" id="{FDF75D14-F75F-C24E-7B23-F8BBE011066D}"/>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7" name="任意多边形: 形状 6">
                <a:extLst>
                  <a:ext uri="{FF2B5EF4-FFF2-40B4-BE49-F238E27FC236}">
                    <a16:creationId xmlns:a16="http://schemas.microsoft.com/office/drawing/2014/main" id="{C52A7CA2-92A2-BC28-BD5A-143CEA2EC0A5}"/>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5" name="矩形 4">
              <a:extLst>
                <a:ext uri="{FF2B5EF4-FFF2-40B4-BE49-F238E27FC236}">
                  <a16:creationId xmlns:a16="http://schemas.microsoft.com/office/drawing/2014/main" id="{B59CCA44-1375-2C02-7A29-9F6102D8E233}"/>
                </a:ext>
              </a:extLst>
            </p:cNvPr>
            <p:cNvSpPr/>
            <p:nvPr/>
          </p:nvSpPr>
          <p:spPr>
            <a:xfrm rot="16200000">
              <a:off x="4210062" y="1417012"/>
              <a:ext cx="488408" cy="923330"/>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杀</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青</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8" name="组合 7">
            <a:extLst>
              <a:ext uri="{FF2B5EF4-FFF2-40B4-BE49-F238E27FC236}">
                <a16:creationId xmlns:a16="http://schemas.microsoft.com/office/drawing/2014/main" id="{544457A1-A171-C014-32B1-412EC4BDF829}"/>
              </a:ext>
            </a:extLst>
          </p:cNvPr>
          <p:cNvGrpSpPr/>
          <p:nvPr/>
        </p:nvGrpSpPr>
        <p:grpSpPr>
          <a:xfrm rot="5400000">
            <a:off x="7312953" y="2367260"/>
            <a:ext cx="1534993" cy="541411"/>
            <a:chOff x="3686769" y="1634474"/>
            <a:chExt cx="1534993" cy="541411"/>
          </a:xfrm>
        </p:grpSpPr>
        <p:grpSp>
          <p:nvGrpSpPr>
            <p:cNvPr id="9" name="组合 8">
              <a:extLst>
                <a:ext uri="{FF2B5EF4-FFF2-40B4-BE49-F238E27FC236}">
                  <a16:creationId xmlns:a16="http://schemas.microsoft.com/office/drawing/2014/main" id="{8C14C4B2-B725-AD85-1520-613268C15745}"/>
                </a:ext>
              </a:extLst>
            </p:cNvPr>
            <p:cNvGrpSpPr/>
            <p:nvPr/>
          </p:nvGrpSpPr>
          <p:grpSpPr>
            <a:xfrm>
              <a:off x="3686769" y="1671343"/>
              <a:ext cx="1534993" cy="504542"/>
              <a:chOff x="3686769" y="1437971"/>
              <a:chExt cx="1488807" cy="466992"/>
            </a:xfrm>
          </p:grpSpPr>
          <p:sp>
            <p:nvSpPr>
              <p:cNvPr id="11" name="任意多边形: 形状 10">
                <a:extLst>
                  <a:ext uri="{FF2B5EF4-FFF2-40B4-BE49-F238E27FC236}">
                    <a16:creationId xmlns:a16="http://schemas.microsoft.com/office/drawing/2014/main" id="{406A7B59-4712-75F3-7127-4D365ECA93C2}"/>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2" name="任意多边形: 形状 11">
                <a:extLst>
                  <a:ext uri="{FF2B5EF4-FFF2-40B4-BE49-F238E27FC236}">
                    <a16:creationId xmlns:a16="http://schemas.microsoft.com/office/drawing/2014/main" id="{EA6FA990-2125-C95A-5C52-B6F6A0A5E6F5}"/>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10" name="矩形 9">
              <a:extLst>
                <a:ext uri="{FF2B5EF4-FFF2-40B4-BE49-F238E27FC236}">
                  <a16:creationId xmlns:a16="http://schemas.microsoft.com/office/drawing/2014/main" id="{CC8D834A-4DBA-3D10-9E53-7598D9E58DB4}"/>
                </a:ext>
              </a:extLst>
            </p:cNvPr>
            <p:cNvSpPr/>
            <p:nvPr/>
          </p:nvSpPr>
          <p:spPr>
            <a:xfrm rot="16200000">
              <a:off x="4210063" y="1424707"/>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揉</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捻</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13" name="组合 12">
            <a:extLst>
              <a:ext uri="{FF2B5EF4-FFF2-40B4-BE49-F238E27FC236}">
                <a16:creationId xmlns:a16="http://schemas.microsoft.com/office/drawing/2014/main" id="{5B69B888-EF6C-123A-6D76-31F6761F62BD}"/>
              </a:ext>
            </a:extLst>
          </p:cNvPr>
          <p:cNvGrpSpPr/>
          <p:nvPr/>
        </p:nvGrpSpPr>
        <p:grpSpPr>
          <a:xfrm rot="5400000">
            <a:off x="8636885" y="2367257"/>
            <a:ext cx="1534993" cy="541411"/>
            <a:chOff x="3686769" y="1634474"/>
            <a:chExt cx="1534993" cy="541411"/>
          </a:xfrm>
        </p:grpSpPr>
        <p:grpSp>
          <p:nvGrpSpPr>
            <p:cNvPr id="14" name="组合 13">
              <a:extLst>
                <a:ext uri="{FF2B5EF4-FFF2-40B4-BE49-F238E27FC236}">
                  <a16:creationId xmlns:a16="http://schemas.microsoft.com/office/drawing/2014/main" id="{5F422DDF-8BFC-B106-1710-1111E43AE447}"/>
                </a:ext>
              </a:extLst>
            </p:cNvPr>
            <p:cNvGrpSpPr/>
            <p:nvPr/>
          </p:nvGrpSpPr>
          <p:grpSpPr>
            <a:xfrm>
              <a:off x="3686769" y="1671343"/>
              <a:ext cx="1534993" cy="504542"/>
              <a:chOff x="3686769" y="1437971"/>
              <a:chExt cx="1488807" cy="466992"/>
            </a:xfrm>
          </p:grpSpPr>
          <p:sp>
            <p:nvSpPr>
              <p:cNvPr id="16" name="任意多边形: 形状 15">
                <a:extLst>
                  <a:ext uri="{FF2B5EF4-FFF2-40B4-BE49-F238E27FC236}">
                    <a16:creationId xmlns:a16="http://schemas.microsoft.com/office/drawing/2014/main" id="{F5BA4A73-A4BF-DBFB-D337-091AC5D52C85}"/>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7" name="任意多边形: 形状 16">
                <a:extLst>
                  <a:ext uri="{FF2B5EF4-FFF2-40B4-BE49-F238E27FC236}">
                    <a16:creationId xmlns:a16="http://schemas.microsoft.com/office/drawing/2014/main" id="{11C700C6-EDA5-87FE-080C-08AF03961B3A}"/>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15" name="矩形 14">
              <a:extLst>
                <a:ext uri="{FF2B5EF4-FFF2-40B4-BE49-F238E27FC236}">
                  <a16:creationId xmlns:a16="http://schemas.microsoft.com/office/drawing/2014/main" id="{8CE19C6F-9630-0935-A1A1-B64F13E68567}"/>
                </a:ext>
              </a:extLst>
            </p:cNvPr>
            <p:cNvSpPr/>
            <p:nvPr/>
          </p:nvSpPr>
          <p:spPr>
            <a:xfrm rot="16200000">
              <a:off x="4210063" y="1424707"/>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发</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酵</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18" name="组合 17">
            <a:extLst>
              <a:ext uri="{FF2B5EF4-FFF2-40B4-BE49-F238E27FC236}">
                <a16:creationId xmlns:a16="http://schemas.microsoft.com/office/drawing/2014/main" id="{B0637D73-FC77-2690-52D3-64436CA81440}"/>
              </a:ext>
            </a:extLst>
          </p:cNvPr>
          <p:cNvGrpSpPr/>
          <p:nvPr/>
        </p:nvGrpSpPr>
        <p:grpSpPr>
          <a:xfrm rot="5400000">
            <a:off x="9960819" y="2367257"/>
            <a:ext cx="1534993" cy="541411"/>
            <a:chOff x="3686769" y="1634474"/>
            <a:chExt cx="1534993" cy="541411"/>
          </a:xfrm>
        </p:grpSpPr>
        <p:grpSp>
          <p:nvGrpSpPr>
            <p:cNvPr id="19" name="组合 18">
              <a:extLst>
                <a:ext uri="{FF2B5EF4-FFF2-40B4-BE49-F238E27FC236}">
                  <a16:creationId xmlns:a16="http://schemas.microsoft.com/office/drawing/2014/main" id="{554E79E9-B755-1A4C-A92C-BB2ABDEEF69D}"/>
                </a:ext>
              </a:extLst>
            </p:cNvPr>
            <p:cNvGrpSpPr/>
            <p:nvPr/>
          </p:nvGrpSpPr>
          <p:grpSpPr>
            <a:xfrm>
              <a:off x="3686769" y="1671343"/>
              <a:ext cx="1534993" cy="504542"/>
              <a:chOff x="3686769" y="1437971"/>
              <a:chExt cx="1488807" cy="466992"/>
            </a:xfrm>
          </p:grpSpPr>
          <p:sp>
            <p:nvSpPr>
              <p:cNvPr id="21" name="任意多边形: 形状 20">
                <a:extLst>
                  <a:ext uri="{FF2B5EF4-FFF2-40B4-BE49-F238E27FC236}">
                    <a16:creationId xmlns:a16="http://schemas.microsoft.com/office/drawing/2014/main" id="{50C0483D-F757-A9A1-71CB-27D5E9F212A6}"/>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22" name="任意多边形: 形状 21">
                <a:extLst>
                  <a:ext uri="{FF2B5EF4-FFF2-40B4-BE49-F238E27FC236}">
                    <a16:creationId xmlns:a16="http://schemas.microsoft.com/office/drawing/2014/main" id="{55F88079-0A63-B0FA-312B-E226ACAFD840}"/>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20" name="矩形 19">
              <a:extLst>
                <a:ext uri="{FF2B5EF4-FFF2-40B4-BE49-F238E27FC236}">
                  <a16:creationId xmlns:a16="http://schemas.microsoft.com/office/drawing/2014/main" id="{EE4C4367-2BAA-4475-E564-9180CE0173DB}"/>
                </a:ext>
              </a:extLst>
            </p:cNvPr>
            <p:cNvSpPr/>
            <p:nvPr/>
          </p:nvSpPr>
          <p:spPr>
            <a:xfrm rot="16200000">
              <a:off x="4210063" y="1424707"/>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干</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燥</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sp>
        <p:nvSpPr>
          <p:cNvPr id="23" name="矩形 22">
            <a:extLst>
              <a:ext uri="{FF2B5EF4-FFF2-40B4-BE49-F238E27FC236}">
                <a16:creationId xmlns:a16="http://schemas.microsoft.com/office/drawing/2014/main" id="{5C22280D-95D8-1199-7790-85FE7509D083}"/>
              </a:ext>
            </a:extLst>
          </p:cNvPr>
          <p:cNvSpPr/>
          <p:nvPr/>
        </p:nvSpPr>
        <p:spPr>
          <a:xfrm>
            <a:off x="0" y="5339125"/>
            <a:ext cx="12192000" cy="1518875"/>
          </a:xfrm>
          <a:prstGeom prst="rect">
            <a:avLst/>
          </a:prstGeom>
          <a:blipFill dpi="0" rotWithShape="1">
            <a:blip r:embed="rId3">
              <a:alphaModFix amt="5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24" name="文本框 23">
            <a:extLst>
              <a:ext uri="{FF2B5EF4-FFF2-40B4-BE49-F238E27FC236}">
                <a16:creationId xmlns:a16="http://schemas.microsoft.com/office/drawing/2014/main" id="{112BB47B-ACDE-7DB6-96D9-E494E4890645}"/>
              </a:ext>
            </a:extLst>
          </p:cNvPr>
          <p:cNvSpPr txBox="1"/>
          <p:nvPr/>
        </p:nvSpPr>
        <p:spPr>
          <a:xfrm>
            <a:off x="1191784" y="1842641"/>
            <a:ext cx="738664" cy="33696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杀青是指用高温破坏茶鲜叶中各种氧化酶的活性，如果是在绿茶中，它一来保持茶叶色泽翠绿。</a:t>
            </a:r>
            <a:endParaRPr lang="zh-CN" altLang="en-US" dirty="0">
              <a:latin typeface="Roboto" panose="02000000000000000000" pitchFamily="2" charset="0"/>
              <a:ea typeface="思源宋体 CN" panose="02020400000000000000" pitchFamily="18" charset="-122"/>
              <a:sym typeface="OPPOSans M" panose="00020600040101010101" pitchFamily="18" charset="-122"/>
            </a:endParaRPr>
          </a:p>
        </p:txBody>
      </p:sp>
      <p:sp>
        <p:nvSpPr>
          <p:cNvPr id="25" name="文本框 24">
            <a:extLst>
              <a:ext uri="{FF2B5EF4-FFF2-40B4-BE49-F238E27FC236}">
                <a16:creationId xmlns:a16="http://schemas.microsoft.com/office/drawing/2014/main" id="{B9713F89-654E-420E-2959-5942058A911F}"/>
              </a:ext>
            </a:extLst>
          </p:cNvPr>
          <p:cNvSpPr txBox="1"/>
          <p:nvPr/>
        </p:nvSpPr>
        <p:spPr>
          <a:xfrm>
            <a:off x="4683098" y="1842641"/>
            <a:ext cx="738664" cy="33696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红茶揉捻的目的，与绿茶相同，茶叶在揉捻过程中成形并增进色香味浓度，同时，由于叶细胞。</a:t>
            </a:r>
          </a:p>
        </p:txBody>
      </p:sp>
      <p:sp>
        <p:nvSpPr>
          <p:cNvPr id="26" name="文本框 25">
            <a:extLst>
              <a:ext uri="{FF2B5EF4-FFF2-40B4-BE49-F238E27FC236}">
                <a16:creationId xmlns:a16="http://schemas.microsoft.com/office/drawing/2014/main" id="{143639FF-D417-8190-C308-11C852C90B0A}"/>
              </a:ext>
            </a:extLst>
          </p:cNvPr>
          <p:cNvSpPr txBox="1"/>
          <p:nvPr/>
        </p:nvSpPr>
        <p:spPr>
          <a:xfrm>
            <a:off x="2355998" y="1842641"/>
            <a:ext cx="738000" cy="33696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发酵是红茶制作的独特阶段，经过发酵，叶色由绿变红，形成红茶红叶红汤亮的品质特点。</a:t>
            </a:r>
          </a:p>
        </p:txBody>
      </p:sp>
      <p:sp>
        <p:nvSpPr>
          <p:cNvPr id="27" name="文本框 26">
            <a:extLst>
              <a:ext uri="{FF2B5EF4-FFF2-40B4-BE49-F238E27FC236}">
                <a16:creationId xmlns:a16="http://schemas.microsoft.com/office/drawing/2014/main" id="{C1183C34-A3EF-7C03-8FB6-0CB14FECE47C}"/>
              </a:ext>
            </a:extLst>
          </p:cNvPr>
          <p:cNvSpPr txBox="1"/>
          <p:nvPr/>
        </p:nvSpPr>
        <p:spPr>
          <a:xfrm>
            <a:off x="3519548" y="1842641"/>
            <a:ext cx="738000" cy="3369600"/>
          </a:xfrm>
          <a:prstGeom prst="rect">
            <a:avLst/>
          </a:prstGeom>
        </p:spPr>
        <p:txBody>
          <a:bodyPr vert="eaVert" wrap="square">
            <a:noAutofit/>
          </a:bodyPr>
          <a:lstStyle>
            <a:defPPr>
              <a:defRPr lang="zh-CN"/>
            </a:defPPr>
            <a:lvl1pPr>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干燥是将发酵好的茶坯，采用高温烘焙，迅速蒸发水分，达到保质干度的过程。其目的有。</a:t>
            </a:r>
          </a:p>
        </p:txBody>
      </p:sp>
      <p:sp>
        <p:nvSpPr>
          <p:cNvPr id="28" name="文本框 27">
            <a:extLst>
              <a:ext uri="{FF2B5EF4-FFF2-40B4-BE49-F238E27FC236}">
                <a16:creationId xmlns:a16="http://schemas.microsoft.com/office/drawing/2014/main" id="{64ED98AB-B1BE-B4CE-B4BF-BF682A11FFC0}"/>
              </a:ext>
            </a:extLst>
          </p:cNvPr>
          <p:cNvSpPr txBox="1"/>
          <p:nvPr/>
        </p:nvSpPr>
        <p:spPr>
          <a:xfrm>
            <a:off x="1582912" y="742218"/>
            <a:ext cx="2290587"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制作工艺</a:t>
            </a:r>
          </a:p>
        </p:txBody>
      </p:sp>
      <p:sp>
        <p:nvSpPr>
          <p:cNvPr id="29" name="文本框 28">
            <a:extLst>
              <a:ext uri="{FF2B5EF4-FFF2-40B4-BE49-F238E27FC236}">
                <a16:creationId xmlns:a16="http://schemas.microsoft.com/office/drawing/2014/main" id="{271F4366-A8D8-68A5-6D63-2585D81987FB}"/>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Zhì</a:t>
            </a:r>
            <a:endParaRPr lang="en-US" altLang="zh-CN" dirty="0">
              <a:ea typeface="思源宋体 CN" panose="02020400000000000000" pitchFamily="18" charset="-122"/>
            </a:endParaRPr>
          </a:p>
        </p:txBody>
      </p:sp>
      <p:pic>
        <p:nvPicPr>
          <p:cNvPr id="30" name="图片 29">
            <a:extLst>
              <a:ext uri="{FF2B5EF4-FFF2-40B4-BE49-F238E27FC236}">
                <a16:creationId xmlns:a16="http://schemas.microsoft.com/office/drawing/2014/main" id="{D5A67411-EADE-A40C-552C-AC5444650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1" name="文本框 30">
            <a:extLst>
              <a:ext uri="{FF2B5EF4-FFF2-40B4-BE49-F238E27FC236}">
                <a16:creationId xmlns:a16="http://schemas.microsoft.com/office/drawing/2014/main" id="{2AEDEDB0-94B4-81B6-10E8-C340064A6BCF}"/>
              </a:ext>
            </a:extLst>
          </p:cNvPr>
          <p:cNvSpPr txBox="1"/>
          <p:nvPr/>
        </p:nvSpPr>
        <p:spPr>
          <a:xfrm>
            <a:off x="3224613"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solidFill>
                  <a:schemeClr val="tx1">
                    <a:lumMod val="75000"/>
                    <a:lumOff val="25000"/>
                  </a:schemeClr>
                </a:solidFill>
                <a:ea typeface="思源宋体 CN" panose="02020400000000000000" pitchFamily="18" charset="-122"/>
              </a:rPr>
              <a:t>yì</a:t>
            </a:r>
            <a:endParaRPr lang="en-US" altLang="zh-CN" dirty="0">
              <a:ea typeface="思源宋体 CN" panose="02020400000000000000" pitchFamily="18" charset="-122"/>
            </a:endParaRPr>
          </a:p>
        </p:txBody>
      </p:sp>
      <p:sp>
        <p:nvSpPr>
          <p:cNvPr id="32" name="文本框 31">
            <a:extLst>
              <a:ext uri="{FF2B5EF4-FFF2-40B4-BE49-F238E27FC236}">
                <a16:creationId xmlns:a16="http://schemas.microsoft.com/office/drawing/2014/main" id="{CD91FF51-EC63-9BD4-0CEE-7F7A51004642}"/>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Zuò</a:t>
            </a:r>
            <a:endParaRPr lang="en-US" altLang="zh-CN" dirty="0">
              <a:ea typeface="思源宋体 CN" panose="02020400000000000000" pitchFamily="18" charset="-122"/>
            </a:endParaRPr>
          </a:p>
        </p:txBody>
      </p:sp>
      <p:sp>
        <p:nvSpPr>
          <p:cNvPr id="33" name="文本框 32">
            <a:extLst>
              <a:ext uri="{FF2B5EF4-FFF2-40B4-BE49-F238E27FC236}">
                <a16:creationId xmlns:a16="http://schemas.microsoft.com/office/drawing/2014/main" id="{101F8EF5-186D-6D32-C4D2-288179F41196}"/>
              </a:ext>
            </a:extLst>
          </p:cNvPr>
          <p:cNvSpPr txBox="1"/>
          <p:nvPr/>
        </p:nvSpPr>
        <p:spPr>
          <a:xfrm>
            <a:off x="2580173"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dirty="0" err="1">
                <a:ea typeface="思源宋体 CN" panose="02020400000000000000" pitchFamily="18" charset="-122"/>
              </a:rPr>
              <a:t>gōng</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54777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9397AF7-A159-45EB-0F51-1F5E17A6552F}"/>
              </a:ext>
            </a:extLst>
          </p:cNvPr>
          <p:cNvGrpSpPr/>
          <p:nvPr/>
        </p:nvGrpSpPr>
        <p:grpSpPr>
          <a:xfrm>
            <a:off x="5445874" y="1475064"/>
            <a:ext cx="914963" cy="1036815"/>
            <a:chOff x="5172074" y="2486022"/>
            <a:chExt cx="1609725" cy="1824104"/>
          </a:xfrm>
        </p:grpSpPr>
        <p:sp>
          <p:nvSpPr>
            <p:cNvPr id="3" name="任意多边形: 形状 2">
              <a:extLst>
                <a:ext uri="{FF2B5EF4-FFF2-40B4-BE49-F238E27FC236}">
                  <a16:creationId xmlns:a16="http://schemas.microsoft.com/office/drawing/2014/main" id="{A8137BF5-A115-6AA0-D41F-A2199AFDFB86}"/>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4" name="弧形 3">
              <a:extLst>
                <a:ext uri="{FF2B5EF4-FFF2-40B4-BE49-F238E27FC236}">
                  <a16:creationId xmlns:a16="http://schemas.microsoft.com/office/drawing/2014/main" id="{15AFD928-1990-944C-4AD1-4A886654486F}"/>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5" name="图片 4">
              <a:extLst>
                <a:ext uri="{FF2B5EF4-FFF2-40B4-BE49-F238E27FC236}">
                  <a16:creationId xmlns:a16="http://schemas.microsoft.com/office/drawing/2014/main" id="{A104376A-503D-7212-8A4A-511BDED20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6" name="任意多边形: 形状 5">
              <a:extLst>
                <a:ext uri="{FF2B5EF4-FFF2-40B4-BE49-F238E27FC236}">
                  <a16:creationId xmlns:a16="http://schemas.microsoft.com/office/drawing/2014/main" id="{E114D548-0F26-11AD-9C20-DA78608244AD}"/>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7" name="图片 6">
              <a:extLst>
                <a:ext uri="{FF2B5EF4-FFF2-40B4-BE49-F238E27FC236}">
                  <a16:creationId xmlns:a16="http://schemas.microsoft.com/office/drawing/2014/main" id="{FB5BF9E9-4C9A-DA18-31AA-FC1BBB89B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8" name="文本框 7">
            <a:extLst>
              <a:ext uri="{FF2B5EF4-FFF2-40B4-BE49-F238E27FC236}">
                <a16:creationId xmlns:a16="http://schemas.microsoft.com/office/drawing/2014/main" id="{DC986B75-0A1B-725F-48DC-09ED51149C58}"/>
              </a:ext>
            </a:extLst>
          </p:cNvPr>
          <p:cNvSpPr txBox="1"/>
          <p:nvPr/>
        </p:nvSpPr>
        <p:spPr>
          <a:xfrm flipH="1">
            <a:off x="4287529" y="1156240"/>
            <a:ext cx="923330" cy="3432117"/>
          </a:xfrm>
          <a:prstGeom prst="rect">
            <a:avLst/>
          </a:prstGeom>
          <a:noFill/>
        </p:spPr>
        <p:txBody>
          <a:bodyPr vert="horz"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150" normalizeH="0" baseline="0">
                <a:ln>
                  <a:noFill/>
                </a:ln>
                <a:gradFill>
                  <a:gsLst>
                    <a:gs pos="0">
                      <a:schemeClr val="accent2"/>
                    </a:gs>
                    <a:gs pos="100000">
                      <a:schemeClr val="accent2">
                        <a:lumMod val="60000"/>
                        <a:lumOff val="40000"/>
                      </a:schemeClr>
                    </a:gs>
                  </a:gsLst>
                  <a:lin ang="5400000" scaled="1"/>
                </a:gradFill>
                <a:effectLst/>
                <a:uLnTx/>
                <a:uFillTx/>
                <a:latin typeface="华文中宋" panose="02010600040101010101" pitchFamily="2" charset="-122"/>
                <a:ea typeface="华文中宋" panose="02010600040101010101" pitchFamily="2" charset="-122"/>
              </a:defRPr>
            </a:lvl1pPr>
          </a:lstStyle>
          <a:p>
            <a:r>
              <a:rPr lang="zh-CN" altLang="en-US" sz="4800" b="1" spc="600" dirty="0">
                <a:solidFill>
                  <a:schemeClr val="accent1"/>
                </a:solidFill>
                <a:latin typeface="Roboto" panose="02000000000000000000" pitchFamily="2" charset="0"/>
                <a:ea typeface="思源宋体 CN" panose="02020400000000000000" pitchFamily="18" charset="-122"/>
              </a:rPr>
              <a:t>茶艺茶道</a:t>
            </a:r>
          </a:p>
        </p:txBody>
      </p:sp>
      <p:sp>
        <p:nvSpPr>
          <p:cNvPr id="9" name="文本框 8">
            <a:extLst>
              <a:ext uri="{FF2B5EF4-FFF2-40B4-BE49-F238E27FC236}">
                <a16:creationId xmlns:a16="http://schemas.microsoft.com/office/drawing/2014/main" id="{82477F4D-20DA-80FA-03E7-40C65CBD43B2}"/>
              </a:ext>
            </a:extLst>
          </p:cNvPr>
          <p:cNvSpPr txBox="1"/>
          <p:nvPr/>
        </p:nvSpPr>
        <p:spPr>
          <a:xfrm>
            <a:off x="1699403" y="1475064"/>
            <a:ext cx="2382191" cy="1705003"/>
          </a:xfrm>
          <a:prstGeom prst="rect">
            <a:avLst/>
          </a:prstGeom>
          <a:noFill/>
        </p:spPr>
        <p:txBody>
          <a:bodyPr vert="eaVert" wrap="square" rtlCol="0">
            <a:noAutofit/>
          </a:bodyPr>
          <a:lstStyle>
            <a:defPPr>
              <a:defRPr lang="zh-CN"/>
            </a:defPPr>
            <a:lvl1pPr>
              <a:lnSpc>
                <a:spcPct val="170000"/>
              </a:lnSpc>
              <a:defRPr sz="1200" spc="600">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solidFill>
                  <a:schemeClr val="tx1">
                    <a:lumMod val="75000"/>
                    <a:lumOff val="25000"/>
                  </a:schemeClr>
                </a:solidFill>
                <a:latin typeface="Roboto" panose="02000000000000000000" pitchFamily="2" charset="0"/>
                <a:ea typeface="思源宋体 CN" panose="02020400000000000000" pitchFamily="18" charset="-122"/>
              </a:rPr>
              <a:t>道，就是品赏茶的美感之道。亦被视为一种烹茶饮茶的生活艺术，一种以茶为媒的，一种以茶修身的生活方式。</a:t>
            </a:r>
            <a:endParaRPr lang="zh-CN" altLang="en-US" dirty="0">
              <a:solidFill>
                <a:schemeClr val="tx1">
                  <a:lumMod val="75000"/>
                  <a:lumOff val="25000"/>
                </a:schemeClr>
              </a:solidFill>
              <a:latin typeface="Roboto" panose="02000000000000000000" pitchFamily="2" charset="0"/>
              <a:ea typeface="思源宋体 CN" panose="02020400000000000000" pitchFamily="18" charset="-122"/>
              <a:sym typeface="+mn-ea"/>
            </a:endParaRPr>
          </a:p>
        </p:txBody>
      </p:sp>
    </p:spTree>
    <p:extLst>
      <p:ext uri="{BB962C8B-B14F-4D97-AF65-F5344CB8AC3E}">
        <p14:creationId xmlns:p14="http://schemas.microsoft.com/office/powerpoint/2010/main" val="373942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D0AD08B-A260-86BC-2D19-A6191E912E95}"/>
              </a:ext>
            </a:extLst>
          </p:cNvPr>
          <p:cNvSpPr/>
          <p:nvPr/>
        </p:nvSpPr>
        <p:spPr>
          <a:xfrm>
            <a:off x="5778500" y="489253"/>
            <a:ext cx="6368748" cy="636874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rgbClr val="FFC000"/>
              </a:solidFill>
              <a:latin typeface="Roboto" panose="02000000000000000000" pitchFamily="2" charset="0"/>
              <a:ea typeface="思源宋体 CN" panose="02020400000000000000" pitchFamily="18" charset="-122"/>
              <a:cs typeface="+mn-ea"/>
              <a:sym typeface="+mn-lt"/>
            </a:endParaRPr>
          </a:p>
        </p:txBody>
      </p:sp>
      <p:pic>
        <p:nvPicPr>
          <p:cNvPr id="3" name="图片 2">
            <a:extLst>
              <a:ext uri="{FF2B5EF4-FFF2-40B4-BE49-F238E27FC236}">
                <a16:creationId xmlns:a16="http://schemas.microsoft.com/office/drawing/2014/main" id="{7DAC4C03-DDB0-6A9C-2051-8F8E23DC74DE}"/>
              </a:ext>
            </a:extLst>
          </p:cNvPr>
          <p:cNvPicPr>
            <a:picLocks noChangeAspect="1"/>
          </p:cNvPicPr>
          <p:nvPr/>
        </p:nvPicPr>
        <p:blipFill rotWithShape="1">
          <a:blip r:embed="rId2">
            <a:extLst>
              <a:ext uri="{28A0092B-C50C-407E-A947-70E740481C1C}">
                <a14:useLocalDpi xmlns:a14="http://schemas.microsoft.com/office/drawing/2010/main" val="0"/>
              </a:ext>
            </a:extLst>
          </a:blip>
          <a:srcRect l="4097" t="10370" r="66609" b="72963"/>
          <a:stretch/>
        </p:blipFill>
        <p:spPr>
          <a:xfrm>
            <a:off x="6096000" y="3933101"/>
            <a:ext cx="6062051" cy="2435646"/>
          </a:xfrm>
          <a:prstGeom prst="rect">
            <a:avLst/>
          </a:prstGeom>
        </p:spPr>
      </p:pic>
      <p:pic>
        <p:nvPicPr>
          <p:cNvPr id="4" name="图片 3">
            <a:extLst>
              <a:ext uri="{FF2B5EF4-FFF2-40B4-BE49-F238E27FC236}">
                <a16:creationId xmlns:a16="http://schemas.microsoft.com/office/drawing/2014/main" id="{D8C4409B-053B-1987-8E66-5FA2AA39B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1880229"/>
            <a:ext cx="3388808" cy="1943717"/>
          </a:xfrm>
          <a:prstGeom prst="rect">
            <a:avLst/>
          </a:prstGeom>
        </p:spPr>
      </p:pic>
      <p:grpSp>
        <p:nvGrpSpPr>
          <p:cNvPr id="5" name="组合 4">
            <a:extLst>
              <a:ext uri="{FF2B5EF4-FFF2-40B4-BE49-F238E27FC236}">
                <a16:creationId xmlns:a16="http://schemas.microsoft.com/office/drawing/2014/main" id="{7BC380EA-48A3-29A4-A72D-63F5AB3CD90F}"/>
              </a:ext>
            </a:extLst>
          </p:cNvPr>
          <p:cNvGrpSpPr/>
          <p:nvPr/>
        </p:nvGrpSpPr>
        <p:grpSpPr>
          <a:xfrm>
            <a:off x="6398336" y="1242995"/>
            <a:ext cx="1508573" cy="313473"/>
            <a:chOff x="734735" y="4171357"/>
            <a:chExt cx="1902859" cy="395404"/>
          </a:xfrm>
        </p:grpSpPr>
        <p:sp>
          <p:nvSpPr>
            <p:cNvPr id="6" name="弧形 5">
              <a:extLst>
                <a:ext uri="{FF2B5EF4-FFF2-40B4-BE49-F238E27FC236}">
                  <a16:creationId xmlns:a16="http://schemas.microsoft.com/office/drawing/2014/main" id="{E0A73370-8A1F-8F51-61FD-3706CB41FDF0}"/>
                </a:ext>
              </a:extLst>
            </p:cNvPr>
            <p:cNvSpPr/>
            <p:nvPr/>
          </p:nvSpPr>
          <p:spPr>
            <a:xfrm>
              <a:off x="1655417" y="4171357"/>
              <a:ext cx="197930" cy="197486"/>
            </a:xfrm>
            <a:prstGeom prst="arc">
              <a:avLst>
                <a:gd name="adj1" fmla="val 16200000"/>
                <a:gd name="adj2" fmla="val 53976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rgbClr val="FFC000"/>
                </a:solidFill>
                <a:latin typeface="Roboto" panose="02000000000000000000" pitchFamily="2" charset="0"/>
                <a:ea typeface="思源宋体 CN" panose="02020400000000000000" pitchFamily="18" charset="-122"/>
                <a:cs typeface="+mn-ea"/>
              </a:endParaRPr>
            </a:p>
          </p:txBody>
        </p:sp>
        <p:cxnSp>
          <p:nvCxnSpPr>
            <p:cNvPr id="7" name="直接连接符 6">
              <a:extLst>
                <a:ext uri="{FF2B5EF4-FFF2-40B4-BE49-F238E27FC236}">
                  <a16:creationId xmlns:a16="http://schemas.microsoft.com/office/drawing/2014/main" id="{C861DEA8-2F58-F763-4372-5685E0B87FA4}"/>
                </a:ext>
              </a:extLst>
            </p:cNvPr>
            <p:cNvCxnSpPr>
              <a:cxnSpLocks/>
            </p:cNvCxnSpPr>
            <p:nvPr/>
          </p:nvCxnSpPr>
          <p:spPr>
            <a:xfrm>
              <a:off x="1368354" y="4171357"/>
              <a:ext cx="392687" cy="0"/>
            </a:xfrm>
            <a:prstGeom prst="lin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a:extLst>
                <a:ext uri="{FF2B5EF4-FFF2-40B4-BE49-F238E27FC236}">
                  <a16:creationId xmlns:a16="http://schemas.microsoft.com/office/drawing/2014/main" id="{1C794777-3ACB-67C7-9E84-2BFF5FB83266}"/>
                </a:ext>
              </a:extLst>
            </p:cNvPr>
            <p:cNvCxnSpPr>
              <a:cxnSpLocks/>
            </p:cNvCxnSpPr>
            <p:nvPr/>
          </p:nvCxnSpPr>
          <p:spPr>
            <a:xfrm>
              <a:off x="833700" y="4368843"/>
              <a:ext cx="927341" cy="0"/>
            </a:xfrm>
            <a:prstGeom prst="lin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9" name="弧形 8">
              <a:extLst>
                <a:ext uri="{FF2B5EF4-FFF2-40B4-BE49-F238E27FC236}">
                  <a16:creationId xmlns:a16="http://schemas.microsoft.com/office/drawing/2014/main" id="{103131E8-6911-341F-27F6-2610F865495E}"/>
                </a:ext>
              </a:extLst>
            </p:cNvPr>
            <p:cNvSpPr/>
            <p:nvPr/>
          </p:nvSpPr>
          <p:spPr>
            <a:xfrm flipH="1">
              <a:off x="734735" y="4369275"/>
              <a:ext cx="197930" cy="197486"/>
            </a:xfrm>
            <a:prstGeom prst="arc">
              <a:avLst>
                <a:gd name="adj1" fmla="val 16200000"/>
                <a:gd name="adj2" fmla="val 53976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rgbClr val="FFC000"/>
                </a:solidFill>
                <a:latin typeface="Roboto" panose="02000000000000000000" pitchFamily="2" charset="0"/>
                <a:ea typeface="思源宋体 CN" panose="02020400000000000000" pitchFamily="18" charset="-122"/>
                <a:cs typeface="+mn-ea"/>
              </a:endParaRPr>
            </a:p>
          </p:txBody>
        </p:sp>
        <p:cxnSp>
          <p:nvCxnSpPr>
            <p:cNvPr id="10" name="直接连接符 9">
              <a:extLst>
                <a:ext uri="{FF2B5EF4-FFF2-40B4-BE49-F238E27FC236}">
                  <a16:creationId xmlns:a16="http://schemas.microsoft.com/office/drawing/2014/main" id="{6AD8262F-642D-D626-F9CD-9D2CAA14B885}"/>
                </a:ext>
              </a:extLst>
            </p:cNvPr>
            <p:cNvCxnSpPr>
              <a:cxnSpLocks/>
            </p:cNvCxnSpPr>
            <p:nvPr/>
          </p:nvCxnSpPr>
          <p:spPr>
            <a:xfrm>
              <a:off x="833700" y="4566761"/>
              <a:ext cx="1803894" cy="0"/>
            </a:xfrm>
            <a:prstGeom prst="lin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 name="文本框 11">
            <a:extLst>
              <a:ext uri="{FF2B5EF4-FFF2-40B4-BE49-F238E27FC236}">
                <a16:creationId xmlns:a16="http://schemas.microsoft.com/office/drawing/2014/main" id="{63CC4789-E8DB-FF58-D109-B76CEDA1022F}"/>
              </a:ext>
            </a:extLst>
          </p:cNvPr>
          <p:cNvSpPr txBox="1"/>
          <p:nvPr/>
        </p:nvSpPr>
        <p:spPr>
          <a:xfrm>
            <a:off x="10695656" y="2146371"/>
            <a:ext cx="800219" cy="70788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tabLst/>
              <a:defRPr kumimoji="0" sz="4000" b="0" i="0" u="none" strike="noStrike" cap="none" spc="0" normalizeH="0" baseline="0">
                <a:ln>
                  <a:noFill/>
                </a:ln>
                <a:solidFill>
                  <a:schemeClr val="tx1">
                    <a:lumMod val="75000"/>
                    <a:lumOff val="25000"/>
                  </a:schemeClr>
                </a:solidFill>
                <a:effectLst/>
                <a:uLnTx/>
                <a:uFillTx/>
                <a:latin typeface="思源宋体 Heavy" panose="02020900000000000000" pitchFamily="18" charset="-122"/>
                <a:ea typeface="思源宋体 Heavy" panose="02020900000000000000" pitchFamily="18" charset="-122"/>
              </a:defRPr>
            </a:lvl1pPr>
          </a:lstStyle>
          <a:p>
            <a:r>
              <a:rPr lang="zh-CN" altLang="en-US" b="1" dirty="0">
                <a:solidFill>
                  <a:schemeClr val="accent1"/>
                </a:solidFill>
                <a:latin typeface="Roboto" panose="02000000000000000000" pitchFamily="2" charset="0"/>
                <a:ea typeface="思源宋体 CN" panose="02020400000000000000" pitchFamily="18" charset="-122"/>
              </a:rPr>
              <a:t>藝</a:t>
            </a:r>
            <a:endParaRPr lang="zh-CN" altLang="en-US" b="1" dirty="0">
              <a:solidFill>
                <a:schemeClr val="accent1"/>
              </a:solidFill>
              <a:latin typeface="Roboto" panose="02000000000000000000" pitchFamily="2" charset="0"/>
              <a:ea typeface="思源宋体 CN" panose="02020400000000000000" pitchFamily="18" charset="-122"/>
              <a:sym typeface="+mn-lt"/>
            </a:endParaRPr>
          </a:p>
        </p:txBody>
      </p:sp>
      <p:sp>
        <p:nvSpPr>
          <p:cNvPr id="13" name="文本框 12">
            <a:extLst>
              <a:ext uri="{FF2B5EF4-FFF2-40B4-BE49-F238E27FC236}">
                <a16:creationId xmlns:a16="http://schemas.microsoft.com/office/drawing/2014/main" id="{F86487F8-D516-5E56-EFCC-D8AA35C6FDB8}"/>
              </a:ext>
            </a:extLst>
          </p:cNvPr>
          <p:cNvSpPr txBox="1"/>
          <p:nvPr/>
        </p:nvSpPr>
        <p:spPr>
          <a:xfrm>
            <a:off x="6429873" y="2430675"/>
            <a:ext cx="4265783" cy="1143120"/>
          </a:xfrm>
          <a:prstGeom prst="rect">
            <a:avLst/>
          </a:prstGeom>
        </p:spPr>
        <p:txBody>
          <a:bodyPr vert="eaVert"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nSpc>
                <a:spcPct val="170000"/>
              </a:lnSpc>
            </a:pPr>
            <a:r>
              <a:rPr lang="zh-CN" altLang="en-US" dirty="0">
                <a:latin typeface="Roboto" panose="02000000000000000000" pitchFamily="2" charset="0"/>
                <a:ea typeface="思源宋体 CN" panose="02020400000000000000" pitchFamily="18" charset="-122"/>
              </a:rPr>
              <a:t>茶源于中国，中国历史最久，因此，也最懂得情趣。尽管，在中国历史上，富贵之家，过的是“茶来伸手，饭来开口”的生活；贫困之户，过的虽是“粗茶淡饭”，但都离不开一个茶字。</a:t>
            </a:r>
            <a:endParaRPr lang="zh-CN" altLang="en-US" dirty="0">
              <a:latin typeface="Roboto" panose="02000000000000000000" pitchFamily="2" charset="0"/>
              <a:ea typeface="思源宋体 CN" panose="02020400000000000000" pitchFamily="18" charset="-122"/>
              <a:sym typeface="+mn-lt"/>
            </a:endParaRPr>
          </a:p>
        </p:txBody>
      </p:sp>
      <p:sp>
        <p:nvSpPr>
          <p:cNvPr id="14" name="Text Box 16">
            <a:extLst>
              <a:ext uri="{FF2B5EF4-FFF2-40B4-BE49-F238E27FC236}">
                <a16:creationId xmlns:a16="http://schemas.microsoft.com/office/drawing/2014/main" id="{5D4885F8-D52D-FAEB-C57C-D1DA8AF71C5C}"/>
              </a:ext>
            </a:extLst>
          </p:cNvPr>
          <p:cNvSpPr txBox="1">
            <a:spLocks noChangeArrowheads="1"/>
          </p:cNvSpPr>
          <p:nvPr/>
        </p:nvSpPr>
        <p:spPr bwMode="auto">
          <a:xfrm>
            <a:off x="557646" y="3990774"/>
            <a:ext cx="5207579" cy="2019300"/>
          </a:xfrm>
          <a:prstGeom prst="rect">
            <a:avLst/>
          </a:prstGeom>
        </p:spPr>
        <p:txBody>
          <a:bodyPr vert="eaVert" wrap="square">
            <a:noAutofit/>
          </a:bodyPr>
          <a:lstStyle>
            <a:defPPr>
              <a:defRPr lang="zh-CN"/>
            </a:defPPr>
            <a:lvl1pPr algn="just">
              <a:lnSpc>
                <a:spcPct val="150000"/>
              </a:lnSpc>
              <a:defRPr sz="1200">
                <a:solidFill>
                  <a:schemeClr val="tx1">
                    <a:lumMod val="75000"/>
                    <a:lumOff val="25000"/>
                  </a:schemeClr>
                </a:solidFill>
                <a:latin typeface="思源宋体 CN Light" panose="02020300000000000000" charset="-122"/>
                <a:ea typeface="思源宋体 CN Light" panose="02020300000000000000" charset="-122"/>
              </a:defRPr>
            </a:lvl1pPr>
          </a:lstStyle>
          <a:p>
            <a:pPr>
              <a:lnSpc>
                <a:spcPct val="170000"/>
              </a:lnSpc>
            </a:pPr>
            <a:r>
              <a:rPr lang="zh-CN" altLang="en-US" dirty="0">
                <a:latin typeface="Roboto" panose="02000000000000000000" pitchFamily="2" charset="0"/>
                <a:ea typeface="思源宋体 CN" panose="02020400000000000000" pitchFamily="18" charset="-122"/>
              </a:rPr>
              <a:t>茶艺出自茶道，始于唐代，因此，又有称其为茶道、茶礼的。首见于唐代封演的</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封氏闻见记</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茶道大行，王公朝士无不 饮者”。这是世界上第一次出现“茶道”一词，表明中国是茶道的发祥地。</a:t>
            </a:r>
            <a:endParaRPr lang="en-US" altLang="zh-CN" dirty="0">
              <a:latin typeface="Roboto" panose="02000000000000000000" pitchFamily="2" charset="0"/>
              <a:ea typeface="思源宋体 CN" panose="02020400000000000000" pitchFamily="18" charset="-122"/>
            </a:endParaRPr>
          </a:p>
          <a:p>
            <a:pPr>
              <a:lnSpc>
                <a:spcPct val="170000"/>
              </a:lnSpc>
            </a:pPr>
            <a:r>
              <a:rPr lang="zh-CN" altLang="en-US" dirty="0">
                <a:latin typeface="Roboto" panose="02000000000000000000" pitchFamily="2" charset="0"/>
                <a:ea typeface="思源宋体 CN" panose="02020400000000000000" pitchFamily="18" charset="-122"/>
              </a:rPr>
              <a:t>从中可知，唐时茶道已在王公贵族中广为流行，并形成了一定的茶道程式。而唐代贡茶的发展，又对推动宫的形成与完善，提供了条件。据</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新唐书</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地理志</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载，唐时的贡茶地区已发展到十六个郡，可见规模之大。</a:t>
            </a:r>
            <a:endParaRPr lang="zh-CN" altLang="en-US" dirty="0">
              <a:latin typeface="Roboto" panose="02000000000000000000" pitchFamily="2" charset="0"/>
              <a:ea typeface="思源宋体 CN" panose="02020400000000000000" pitchFamily="18" charset="-122"/>
              <a:sym typeface="+mn-lt"/>
            </a:endParaRPr>
          </a:p>
        </p:txBody>
      </p:sp>
      <p:sp>
        <p:nvSpPr>
          <p:cNvPr id="15" name="文本框 14">
            <a:extLst>
              <a:ext uri="{FF2B5EF4-FFF2-40B4-BE49-F238E27FC236}">
                <a16:creationId xmlns:a16="http://schemas.microsoft.com/office/drawing/2014/main" id="{9B350BBD-91B1-48E3-3F72-37C410E34DFE}"/>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16" name="文本框 15">
            <a:extLst>
              <a:ext uri="{FF2B5EF4-FFF2-40B4-BE49-F238E27FC236}">
                <a16:creationId xmlns:a16="http://schemas.microsoft.com/office/drawing/2014/main" id="{259E1C2A-D3C8-EF38-2CC5-126291FF6252}"/>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17" name="图片 16">
            <a:extLst>
              <a:ext uri="{FF2B5EF4-FFF2-40B4-BE49-F238E27FC236}">
                <a16:creationId xmlns:a16="http://schemas.microsoft.com/office/drawing/2014/main" id="{58F5B191-4D82-CB62-6269-DF15B26ED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8" name="文本框 17">
            <a:extLst>
              <a:ext uri="{FF2B5EF4-FFF2-40B4-BE49-F238E27FC236}">
                <a16:creationId xmlns:a16="http://schemas.microsoft.com/office/drawing/2014/main" id="{2D4E36CA-A954-EE5A-CD2E-F58BBA5C702D}"/>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19" name="文本框 18">
            <a:extLst>
              <a:ext uri="{FF2B5EF4-FFF2-40B4-BE49-F238E27FC236}">
                <a16:creationId xmlns:a16="http://schemas.microsoft.com/office/drawing/2014/main" id="{39EBF97C-83B3-908D-C9C2-A1DEA04684D3}"/>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20" name="文本框 19">
            <a:extLst>
              <a:ext uri="{FF2B5EF4-FFF2-40B4-BE49-F238E27FC236}">
                <a16:creationId xmlns:a16="http://schemas.microsoft.com/office/drawing/2014/main" id="{4F627AFA-6E2A-EDD3-E73D-B187356335A0}"/>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3608213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0D80EC8-6538-9D31-2AE7-7F006ED97B85}"/>
              </a:ext>
            </a:extLst>
          </p:cNvPr>
          <p:cNvSpPr txBox="1"/>
          <p:nvPr/>
        </p:nvSpPr>
        <p:spPr>
          <a:xfrm>
            <a:off x="1547333" y="1756735"/>
            <a:ext cx="2369347" cy="900246"/>
          </a:xfrm>
          <a:prstGeom prst="rect">
            <a:avLst/>
          </a:prstGeom>
          <a:noFill/>
        </p:spPr>
        <p:txBody>
          <a:bodyPr wrap="square" rtlCol="0">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茶艺是指泡茶与饮茶的技巧</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是饮茶活动过程中形成的文化现象形式，是泡茶的动作，饮茶的礼仪</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a:t>
            </a:r>
          </a:p>
        </p:txBody>
      </p:sp>
      <p:sp>
        <p:nvSpPr>
          <p:cNvPr id="3" name="文本框 2">
            <a:extLst>
              <a:ext uri="{FF2B5EF4-FFF2-40B4-BE49-F238E27FC236}">
                <a16:creationId xmlns:a16="http://schemas.microsoft.com/office/drawing/2014/main" id="{024237EC-0FC7-CF7C-1CDA-888C297D88A3}"/>
              </a:ext>
            </a:extLst>
          </p:cNvPr>
          <p:cNvSpPr txBox="1"/>
          <p:nvPr/>
        </p:nvSpPr>
        <p:spPr>
          <a:xfrm>
            <a:off x="1547333" y="5141408"/>
            <a:ext cx="2369347" cy="900246"/>
          </a:xfrm>
          <a:prstGeom prst="rect">
            <a:avLst/>
          </a:prstGeom>
          <a:noFill/>
        </p:spPr>
        <p:txBody>
          <a:bodyPr wrap="square" rtlCol="0">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茶艺是烘托氛围、主题氛围的主要手段，它渲染了茶性的高雅、质朴、清幽品质，增强艺术氛围。</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endParaRPr>
          </a:p>
        </p:txBody>
      </p:sp>
      <p:sp>
        <p:nvSpPr>
          <p:cNvPr id="4" name="文本框 3">
            <a:extLst>
              <a:ext uri="{FF2B5EF4-FFF2-40B4-BE49-F238E27FC236}">
                <a16:creationId xmlns:a16="http://schemas.microsoft.com/office/drawing/2014/main" id="{591B29EB-66E9-FA18-45CF-9777638BD96C}"/>
              </a:ext>
            </a:extLst>
          </p:cNvPr>
          <p:cNvSpPr txBox="1"/>
          <p:nvPr/>
        </p:nvSpPr>
        <p:spPr>
          <a:xfrm>
            <a:off x="8359775" y="1756735"/>
            <a:ext cx="2369347" cy="900246"/>
          </a:xfrm>
          <a:prstGeom prst="rect">
            <a:avLst/>
          </a:prstGeom>
          <a:noFill/>
        </p:spPr>
        <p:txBody>
          <a:bodyPr wrap="square" rtlCol="0">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主题氛围的主要手段，它渲染了茶性的清幽、高雅、质朴的品质，增强了艺术氛围的感染力的不同。</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endParaRPr>
          </a:p>
        </p:txBody>
      </p:sp>
      <p:sp>
        <p:nvSpPr>
          <p:cNvPr id="5" name="文本框 4">
            <a:extLst>
              <a:ext uri="{FF2B5EF4-FFF2-40B4-BE49-F238E27FC236}">
                <a16:creationId xmlns:a16="http://schemas.microsoft.com/office/drawing/2014/main" id="{E14911A0-A3FB-8B72-5F9E-F001B4B1ABC1}"/>
              </a:ext>
            </a:extLst>
          </p:cNvPr>
          <p:cNvSpPr txBox="1"/>
          <p:nvPr/>
        </p:nvSpPr>
        <p:spPr>
          <a:xfrm>
            <a:off x="8359775" y="5141408"/>
            <a:ext cx="2369347" cy="900246"/>
          </a:xfrm>
          <a:prstGeom prst="rect">
            <a:avLst/>
          </a:prstGeom>
          <a:noFill/>
        </p:spPr>
        <p:txBody>
          <a:bodyPr wrap="square" rtlCol="0">
            <a:noAutofit/>
          </a:bodyPr>
          <a:lstStyle/>
          <a:p>
            <a:pPr algn="just">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艺术感染力不同风格的茶艺有不同的背景要求，所以选对了背景才可以更好的领略茶带来的滋味。</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endParaRPr>
          </a:p>
        </p:txBody>
      </p:sp>
      <p:sp>
        <p:nvSpPr>
          <p:cNvPr id="6" name="文本框 5">
            <a:extLst>
              <a:ext uri="{FF2B5EF4-FFF2-40B4-BE49-F238E27FC236}">
                <a16:creationId xmlns:a16="http://schemas.microsoft.com/office/drawing/2014/main" id="{FA0B4096-79FF-67C3-0AFE-032C5AEB6F96}"/>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7" name="文本框 6">
            <a:extLst>
              <a:ext uri="{FF2B5EF4-FFF2-40B4-BE49-F238E27FC236}">
                <a16:creationId xmlns:a16="http://schemas.microsoft.com/office/drawing/2014/main" id="{A190B657-8440-8066-FB72-B4CC0B1C0DF9}"/>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8" name="图片 7">
            <a:extLst>
              <a:ext uri="{FF2B5EF4-FFF2-40B4-BE49-F238E27FC236}">
                <a16:creationId xmlns:a16="http://schemas.microsoft.com/office/drawing/2014/main" id="{BC7EBA69-F46D-5C86-ACAF-F8BE88AFE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9" name="文本框 8">
            <a:extLst>
              <a:ext uri="{FF2B5EF4-FFF2-40B4-BE49-F238E27FC236}">
                <a16:creationId xmlns:a16="http://schemas.microsoft.com/office/drawing/2014/main" id="{1C2933B0-0129-FC56-1285-30AB2797C9A2}"/>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10" name="文本框 9">
            <a:extLst>
              <a:ext uri="{FF2B5EF4-FFF2-40B4-BE49-F238E27FC236}">
                <a16:creationId xmlns:a16="http://schemas.microsoft.com/office/drawing/2014/main" id="{CF35102E-2B23-A84A-0A8C-9272332637BA}"/>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11" name="文本框 10">
            <a:extLst>
              <a:ext uri="{FF2B5EF4-FFF2-40B4-BE49-F238E27FC236}">
                <a16:creationId xmlns:a16="http://schemas.microsoft.com/office/drawing/2014/main" id="{CD6244B7-0F02-2AA2-22EE-D346EA2DCC77}"/>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grpSp>
        <p:nvGrpSpPr>
          <p:cNvPr id="12" name="组合 11">
            <a:extLst>
              <a:ext uri="{FF2B5EF4-FFF2-40B4-BE49-F238E27FC236}">
                <a16:creationId xmlns:a16="http://schemas.microsoft.com/office/drawing/2014/main" id="{590138C8-7AE9-EBFC-B34B-4EB659961649}"/>
              </a:ext>
            </a:extLst>
          </p:cNvPr>
          <p:cNvGrpSpPr/>
          <p:nvPr/>
        </p:nvGrpSpPr>
        <p:grpSpPr>
          <a:xfrm>
            <a:off x="3668886" y="1448169"/>
            <a:ext cx="4852263" cy="4795087"/>
            <a:chOff x="3668886" y="1448169"/>
            <a:chExt cx="4852263" cy="4795087"/>
          </a:xfrm>
        </p:grpSpPr>
        <p:grpSp>
          <p:nvGrpSpPr>
            <p:cNvPr id="13" name="组合 12">
              <a:extLst>
                <a:ext uri="{FF2B5EF4-FFF2-40B4-BE49-F238E27FC236}">
                  <a16:creationId xmlns:a16="http://schemas.microsoft.com/office/drawing/2014/main" id="{EB0A05B5-11BE-2F7B-6F07-5892E5FF3A54}"/>
                </a:ext>
              </a:extLst>
            </p:cNvPr>
            <p:cNvGrpSpPr/>
            <p:nvPr/>
          </p:nvGrpSpPr>
          <p:grpSpPr>
            <a:xfrm>
              <a:off x="3668886" y="1448169"/>
              <a:ext cx="4852263" cy="4795087"/>
              <a:chOff x="3669071" y="1189788"/>
              <a:chExt cx="4852263" cy="4795087"/>
            </a:xfrm>
          </p:grpSpPr>
          <p:sp>
            <p:nvSpPr>
              <p:cNvPr id="16" name="Freeform 8">
                <a:extLst>
                  <a:ext uri="{FF2B5EF4-FFF2-40B4-BE49-F238E27FC236}">
                    <a16:creationId xmlns:a16="http://schemas.microsoft.com/office/drawing/2014/main" id="{C66B2EC4-36FC-6436-F1B4-B6EFAC062BCB}"/>
                  </a:ext>
                </a:extLst>
              </p:cNvPr>
              <p:cNvSpPr>
                <a:spLocks noChangeAspect="1" noEditPoints="1"/>
              </p:cNvSpPr>
              <p:nvPr/>
            </p:nvSpPr>
            <p:spPr bwMode="auto">
              <a:xfrm>
                <a:off x="3669071" y="1189788"/>
                <a:ext cx="4852263" cy="4795087"/>
              </a:xfrm>
              <a:custGeom>
                <a:avLst/>
                <a:gdLst>
                  <a:gd name="T0" fmla="*/ 398 w 476"/>
                  <a:gd name="T1" fmla="*/ 385 h 471"/>
                  <a:gd name="T2" fmla="*/ 451 w 476"/>
                  <a:gd name="T3" fmla="*/ 190 h 471"/>
                  <a:gd name="T4" fmla="*/ 224 w 476"/>
                  <a:gd name="T5" fmla="*/ 465 h 471"/>
                  <a:gd name="T6" fmla="*/ 182 w 476"/>
                  <a:gd name="T7" fmla="*/ 202 h 471"/>
                  <a:gd name="T8" fmla="*/ 216 w 476"/>
                  <a:gd name="T9" fmla="*/ 194 h 471"/>
                  <a:gd name="T10" fmla="*/ 261 w 476"/>
                  <a:gd name="T11" fmla="*/ 197 h 471"/>
                  <a:gd name="T12" fmla="*/ 229 w 476"/>
                  <a:gd name="T13" fmla="*/ 205 h 471"/>
                  <a:gd name="T14" fmla="*/ 398 w 476"/>
                  <a:gd name="T15" fmla="*/ 98 h 471"/>
                  <a:gd name="T16" fmla="*/ 300 w 476"/>
                  <a:gd name="T17" fmla="*/ 38 h 471"/>
                  <a:gd name="T18" fmla="*/ 221 w 476"/>
                  <a:gd name="T19" fmla="*/ 20 h 471"/>
                  <a:gd name="T20" fmla="*/ 206 w 476"/>
                  <a:gd name="T21" fmla="*/ 14 h 471"/>
                  <a:gd name="T22" fmla="*/ 111 w 476"/>
                  <a:gd name="T23" fmla="*/ 50 h 471"/>
                  <a:gd name="T24" fmla="*/ 15 w 476"/>
                  <a:gd name="T25" fmla="*/ 204 h 471"/>
                  <a:gd name="T26" fmla="*/ 48 w 476"/>
                  <a:gd name="T27" fmla="*/ 354 h 471"/>
                  <a:gd name="T28" fmla="*/ 179 w 476"/>
                  <a:gd name="T29" fmla="*/ 441 h 471"/>
                  <a:gd name="T30" fmla="*/ 195 w 476"/>
                  <a:gd name="T31" fmla="*/ 433 h 471"/>
                  <a:gd name="T32" fmla="*/ 342 w 476"/>
                  <a:gd name="T33" fmla="*/ 399 h 471"/>
                  <a:gd name="T34" fmla="*/ 389 w 476"/>
                  <a:gd name="T35" fmla="*/ 354 h 471"/>
                  <a:gd name="T36" fmla="*/ 339 w 476"/>
                  <a:gd name="T37" fmla="*/ 425 h 471"/>
                  <a:gd name="T38" fmla="*/ 426 w 476"/>
                  <a:gd name="T39" fmla="*/ 304 h 471"/>
                  <a:gd name="T40" fmla="*/ 300 w 476"/>
                  <a:gd name="T41" fmla="*/ 41 h 471"/>
                  <a:gd name="T42" fmla="*/ 232 w 476"/>
                  <a:gd name="T43" fmla="*/ 374 h 471"/>
                  <a:gd name="T44" fmla="*/ 265 w 476"/>
                  <a:gd name="T45" fmla="*/ 374 h 471"/>
                  <a:gd name="T46" fmla="*/ 283 w 476"/>
                  <a:gd name="T47" fmla="*/ 343 h 471"/>
                  <a:gd name="T48" fmla="*/ 271 w 476"/>
                  <a:gd name="T49" fmla="*/ 347 h 471"/>
                  <a:gd name="T50" fmla="*/ 199 w 476"/>
                  <a:gd name="T51" fmla="*/ 361 h 471"/>
                  <a:gd name="T52" fmla="*/ 179 w 476"/>
                  <a:gd name="T53" fmla="*/ 365 h 471"/>
                  <a:gd name="T54" fmla="*/ 125 w 476"/>
                  <a:gd name="T55" fmla="*/ 318 h 471"/>
                  <a:gd name="T56" fmla="*/ 113 w 476"/>
                  <a:gd name="T57" fmla="*/ 272 h 471"/>
                  <a:gd name="T58" fmla="*/ 127 w 476"/>
                  <a:gd name="T59" fmla="*/ 209 h 471"/>
                  <a:gd name="T60" fmla="*/ 151 w 476"/>
                  <a:gd name="T61" fmla="*/ 208 h 471"/>
                  <a:gd name="T62" fmla="*/ 189 w 476"/>
                  <a:gd name="T63" fmla="*/ 194 h 471"/>
                  <a:gd name="T64" fmla="*/ 237 w 476"/>
                  <a:gd name="T65" fmla="*/ 165 h 471"/>
                  <a:gd name="T66" fmla="*/ 235 w 476"/>
                  <a:gd name="T67" fmla="*/ 183 h 471"/>
                  <a:gd name="T68" fmla="*/ 298 w 476"/>
                  <a:gd name="T69" fmla="*/ 220 h 471"/>
                  <a:gd name="T70" fmla="*/ 319 w 476"/>
                  <a:gd name="T71" fmla="*/ 267 h 471"/>
                  <a:gd name="T72" fmla="*/ 361 w 476"/>
                  <a:gd name="T73" fmla="*/ 377 h 471"/>
                  <a:gd name="T74" fmla="*/ 361 w 476"/>
                  <a:gd name="T75" fmla="*/ 397 h 471"/>
                  <a:gd name="T76" fmla="*/ 365 w 476"/>
                  <a:gd name="T77" fmla="*/ 405 h 471"/>
                  <a:gd name="T78" fmla="*/ 122 w 476"/>
                  <a:gd name="T79" fmla="*/ 242 h 471"/>
                  <a:gd name="T80" fmla="*/ 128 w 476"/>
                  <a:gd name="T81" fmla="*/ 220 h 471"/>
                  <a:gd name="T82" fmla="*/ 297 w 476"/>
                  <a:gd name="T83" fmla="*/ 311 h 471"/>
                  <a:gd name="T84" fmla="*/ 250 w 476"/>
                  <a:gd name="T85" fmla="*/ 346 h 471"/>
                  <a:gd name="T86" fmla="*/ 283 w 476"/>
                  <a:gd name="T87" fmla="*/ 332 h 471"/>
                  <a:gd name="T88" fmla="*/ 292 w 476"/>
                  <a:gd name="T89" fmla="*/ 298 h 471"/>
                  <a:gd name="T90" fmla="*/ 301 w 476"/>
                  <a:gd name="T91" fmla="*/ 291 h 471"/>
                  <a:gd name="T92" fmla="*/ 288 w 476"/>
                  <a:gd name="T93" fmla="*/ 337 h 471"/>
                  <a:gd name="T94" fmla="*/ 54 w 476"/>
                  <a:gd name="T95" fmla="*/ 72 h 471"/>
                  <a:gd name="T96" fmla="*/ 42 w 476"/>
                  <a:gd name="T97" fmla="*/ 354 h 471"/>
                  <a:gd name="T98" fmla="*/ 123 w 476"/>
                  <a:gd name="T99" fmla="*/ 430 h 471"/>
                  <a:gd name="T100" fmla="*/ 13 w 476"/>
                  <a:gd name="T101" fmla="*/ 182 h 471"/>
                  <a:gd name="T102" fmla="*/ 391 w 476"/>
                  <a:gd name="T103" fmla="*/ 66 h 471"/>
                  <a:gd name="T104" fmla="*/ 88 w 476"/>
                  <a:gd name="T105" fmla="*/ 407 h 471"/>
                  <a:gd name="T106" fmla="*/ 419 w 476"/>
                  <a:gd name="T107" fmla="*/ 107 h 471"/>
                  <a:gd name="T108" fmla="*/ 121 w 476"/>
                  <a:gd name="T109" fmla="*/ 274 h 471"/>
                  <a:gd name="T110" fmla="*/ 117 w 476"/>
                  <a:gd name="T111" fmla="*/ 267 h 471"/>
                  <a:gd name="T112" fmla="*/ 52 w 476"/>
                  <a:gd name="T113" fmla="*/ 93 h 471"/>
                  <a:gd name="T114" fmla="*/ 115 w 476"/>
                  <a:gd name="T115" fmla="*/ 443 h 471"/>
                  <a:gd name="T116" fmla="*/ 86 w 476"/>
                  <a:gd name="T117" fmla="*/ 406 h 471"/>
                  <a:gd name="T118" fmla="*/ 205 w 476"/>
                  <a:gd name="T119" fmla="*/ 460 h 471"/>
                  <a:gd name="T120" fmla="*/ 312 w 476"/>
                  <a:gd name="T121" fmla="*/ 441 h 471"/>
                  <a:gd name="T122" fmla="*/ 284 w 476"/>
                  <a:gd name="T123" fmla="*/ 435 h 471"/>
                  <a:gd name="T124" fmla="*/ 204 w 476"/>
                  <a:gd name="T125" fmla="*/ 45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6" h="471">
                    <a:moveTo>
                      <a:pt x="190" y="455"/>
                    </a:moveTo>
                    <a:cubicBezTo>
                      <a:pt x="193" y="455"/>
                      <a:pt x="196" y="455"/>
                      <a:pt x="199" y="455"/>
                    </a:cubicBezTo>
                    <a:cubicBezTo>
                      <a:pt x="202" y="455"/>
                      <a:pt x="204" y="455"/>
                      <a:pt x="204" y="455"/>
                    </a:cubicBezTo>
                    <a:cubicBezTo>
                      <a:pt x="201" y="455"/>
                      <a:pt x="200" y="453"/>
                      <a:pt x="195" y="454"/>
                    </a:cubicBezTo>
                    <a:cubicBezTo>
                      <a:pt x="192" y="454"/>
                      <a:pt x="190" y="454"/>
                      <a:pt x="190" y="455"/>
                    </a:cubicBezTo>
                    <a:close/>
                    <a:moveTo>
                      <a:pt x="275" y="435"/>
                    </a:moveTo>
                    <a:cubicBezTo>
                      <a:pt x="276" y="435"/>
                      <a:pt x="278" y="434"/>
                      <a:pt x="278" y="434"/>
                    </a:cubicBezTo>
                    <a:cubicBezTo>
                      <a:pt x="278" y="434"/>
                      <a:pt x="277" y="434"/>
                      <a:pt x="275" y="434"/>
                    </a:cubicBezTo>
                    <a:cubicBezTo>
                      <a:pt x="273" y="435"/>
                      <a:pt x="271" y="436"/>
                      <a:pt x="268" y="436"/>
                    </a:cubicBezTo>
                    <a:cubicBezTo>
                      <a:pt x="265" y="437"/>
                      <a:pt x="263" y="438"/>
                      <a:pt x="259" y="439"/>
                    </a:cubicBezTo>
                    <a:cubicBezTo>
                      <a:pt x="263" y="438"/>
                      <a:pt x="265" y="438"/>
                      <a:pt x="268" y="437"/>
                    </a:cubicBezTo>
                    <a:cubicBezTo>
                      <a:pt x="270" y="436"/>
                      <a:pt x="273" y="436"/>
                      <a:pt x="275" y="435"/>
                    </a:cubicBezTo>
                    <a:close/>
                    <a:moveTo>
                      <a:pt x="433" y="139"/>
                    </a:moveTo>
                    <a:cubicBezTo>
                      <a:pt x="432" y="136"/>
                      <a:pt x="431" y="134"/>
                      <a:pt x="430" y="132"/>
                    </a:cubicBezTo>
                    <a:cubicBezTo>
                      <a:pt x="427" y="128"/>
                      <a:pt x="425" y="123"/>
                      <a:pt x="422" y="119"/>
                    </a:cubicBezTo>
                    <a:cubicBezTo>
                      <a:pt x="424" y="123"/>
                      <a:pt x="427" y="128"/>
                      <a:pt x="429" y="132"/>
                    </a:cubicBezTo>
                    <a:cubicBezTo>
                      <a:pt x="430" y="134"/>
                      <a:pt x="432" y="136"/>
                      <a:pt x="433" y="139"/>
                    </a:cubicBezTo>
                    <a:cubicBezTo>
                      <a:pt x="434" y="141"/>
                      <a:pt x="436" y="143"/>
                      <a:pt x="436" y="145"/>
                    </a:cubicBezTo>
                    <a:cubicBezTo>
                      <a:pt x="436" y="143"/>
                      <a:pt x="435" y="141"/>
                      <a:pt x="433" y="139"/>
                    </a:cubicBezTo>
                    <a:close/>
                    <a:moveTo>
                      <a:pt x="439" y="128"/>
                    </a:moveTo>
                    <a:cubicBezTo>
                      <a:pt x="442" y="133"/>
                      <a:pt x="438" y="125"/>
                      <a:pt x="440" y="129"/>
                    </a:cubicBezTo>
                    <a:cubicBezTo>
                      <a:pt x="442" y="131"/>
                      <a:pt x="441" y="130"/>
                      <a:pt x="440" y="128"/>
                    </a:cubicBezTo>
                    <a:cubicBezTo>
                      <a:pt x="437" y="123"/>
                      <a:pt x="435" y="117"/>
                      <a:pt x="430" y="111"/>
                    </a:cubicBezTo>
                    <a:cubicBezTo>
                      <a:pt x="431" y="113"/>
                      <a:pt x="432" y="116"/>
                      <a:pt x="434" y="119"/>
                    </a:cubicBezTo>
                    <a:cubicBezTo>
                      <a:pt x="436" y="122"/>
                      <a:pt x="438" y="125"/>
                      <a:pt x="439" y="128"/>
                    </a:cubicBezTo>
                    <a:close/>
                    <a:moveTo>
                      <a:pt x="421" y="107"/>
                    </a:moveTo>
                    <a:cubicBezTo>
                      <a:pt x="423" y="111"/>
                      <a:pt x="429" y="117"/>
                      <a:pt x="428" y="119"/>
                    </a:cubicBezTo>
                    <a:cubicBezTo>
                      <a:pt x="428" y="119"/>
                      <a:pt x="432" y="126"/>
                      <a:pt x="434" y="130"/>
                    </a:cubicBezTo>
                    <a:cubicBezTo>
                      <a:pt x="436" y="134"/>
                      <a:pt x="436" y="133"/>
                      <a:pt x="437" y="133"/>
                    </a:cubicBezTo>
                    <a:cubicBezTo>
                      <a:pt x="439" y="134"/>
                      <a:pt x="437" y="129"/>
                      <a:pt x="430" y="119"/>
                    </a:cubicBezTo>
                    <a:cubicBezTo>
                      <a:pt x="430" y="118"/>
                      <a:pt x="428" y="116"/>
                      <a:pt x="428" y="116"/>
                    </a:cubicBezTo>
                    <a:cubicBezTo>
                      <a:pt x="428" y="117"/>
                      <a:pt x="430" y="119"/>
                      <a:pt x="430" y="120"/>
                    </a:cubicBezTo>
                    <a:cubicBezTo>
                      <a:pt x="427" y="116"/>
                      <a:pt x="424" y="110"/>
                      <a:pt x="421" y="107"/>
                    </a:cubicBezTo>
                    <a:close/>
                    <a:moveTo>
                      <a:pt x="421" y="124"/>
                    </a:moveTo>
                    <a:cubicBezTo>
                      <a:pt x="422" y="126"/>
                      <a:pt x="422" y="126"/>
                      <a:pt x="422" y="126"/>
                    </a:cubicBezTo>
                    <a:cubicBezTo>
                      <a:pt x="423" y="126"/>
                      <a:pt x="423" y="127"/>
                      <a:pt x="424" y="128"/>
                    </a:cubicBezTo>
                    <a:cubicBezTo>
                      <a:pt x="425" y="130"/>
                      <a:pt x="426" y="131"/>
                      <a:pt x="427" y="133"/>
                    </a:cubicBezTo>
                    <a:cubicBezTo>
                      <a:pt x="430" y="138"/>
                      <a:pt x="432" y="144"/>
                      <a:pt x="435" y="150"/>
                    </a:cubicBezTo>
                    <a:cubicBezTo>
                      <a:pt x="436" y="151"/>
                      <a:pt x="436" y="152"/>
                      <a:pt x="436" y="152"/>
                    </a:cubicBezTo>
                    <a:cubicBezTo>
                      <a:pt x="436" y="150"/>
                      <a:pt x="435" y="148"/>
                      <a:pt x="435" y="146"/>
                    </a:cubicBezTo>
                    <a:cubicBezTo>
                      <a:pt x="434" y="144"/>
                      <a:pt x="434" y="142"/>
                      <a:pt x="433" y="141"/>
                    </a:cubicBezTo>
                    <a:cubicBezTo>
                      <a:pt x="431" y="137"/>
                      <a:pt x="429" y="132"/>
                      <a:pt x="426" y="128"/>
                    </a:cubicBezTo>
                    <a:cubicBezTo>
                      <a:pt x="424" y="125"/>
                      <a:pt x="422" y="122"/>
                      <a:pt x="421" y="120"/>
                    </a:cubicBezTo>
                    <a:cubicBezTo>
                      <a:pt x="421" y="121"/>
                      <a:pt x="424" y="125"/>
                      <a:pt x="425" y="128"/>
                    </a:cubicBezTo>
                    <a:cubicBezTo>
                      <a:pt x="425" y="128"/>
                      <a:pt x="426" y="129"/>
                      <a:pt x="427" y="131"/>
                    </a:cubicBezTo>
                    <a:cubicBezTo>
                      <a:pt x="423" y="124"/>
                      <a:pt x="419" y="119"/>
                      <a:pt x="416" y="115"/>
                    </a:cubicBezTo>
                    <a:cubicBezTo>
                      <a:pt x="415" y="113"/>
                      <a:pt x="414" y="112"/>
                      <a:pt x="413" y="110"/>
                    </a:cubicBezTo>
                    <a:cubicBezTo>
                      <a:pt x="412" y="110"/>
                      <a:pt x="412" y="109"/>
                      <a:pt x="411" y="109"/>
                    </a:cubicBezTo>
                    <a:cubicBezTo>
                      <a:pt x="413" y="111"/>
                      <a:pt x="414" y="113"/>
                      <a:pt x="415" y="115"/>
                    </a:cubicBezTo>
                    <a:cubicBezTo>
                      <a:pt x="417" y="118"/>
                      <a:pt x="419" y="121"/>
                      <a:pt x="421" y="124"/>
                    </a:cubicBezTo>
                    <a:close/>
                    <a:moveTo>
                      <a:pt x="290" y="471"/>
                    </a:moveTo>
                    <a:cubicBezTo>
                      <a:pt x="294" y="469"/>
                      <a:pt x="299" y="468"/>
                      <a:pt x="303" y="466"/>
                    </a:cubicBezTo>
                    <a:cubicBezTo>
                      <a:pt x="308" y="464"/>
                      <a:pt x="312" y="462"/>
                      <a:pt x="317" y="460"/>
                    </a:cubicBezTo>
                    <a:cubicBezTo>
                      <a:pt x="312" y="462"/>
                      <a:pt x="308" y="463"/>
                      <a:pt x="303" y="465"/>
                    </a:cubicBezTo>
                    <a:cubicBezTo>
                      <a:pt x="299" y="467"/>
                      <a:pt x="294" y="468"/>
                      <a:pt x="290" y="471"/>
                    </a:cubicBezTo>
                    <a:close/>
                    <a:moveTo>
                      <a:pt x="396" y="387"/>
                    </a:moveTo>
                    <a:cubicBezTo>
                      <a:pt x="396" y="386"/>
                      <a:pt x="397" y="385"/>
                      <a:pt x="398" y="384"/>
                    </a:cubicBezTo>
                    <a:cubicBezTo>
                      <a:pt x="396" y="385"/>
                      <a:pt x="394" y="388"/>
                      <a:pt x="394" y="389"/>
                    </a:cubicBezTo>
                    <a:cubicBezTo>
                      <a:pt x="393" y="391"/>
                      <a:pt x="389" y="395"/>
                      <a:pt x="385" y="399"/>
                    </a:cubicBezTo>
                    <a:cubicBezTo>
                      <a:pt x="385" y="399"/>
                      <a:pt x="390" y="394"/>
                      <a:pt x="395" y="389"/>
                    </a:cubicBezTo>
                    <a:cubicBezTo>
                      <a:pt x="396" y="387"/>
                      <a:pt x="397" y="386"/>
                      <a:pt x="398" y="385"/>
                    </a:cubicBezTo>
                    <a:cubicBezTo>
                      <a:pt x="399" y="384"/>
                      <a:pt x="400" y="382"/>
                      <a:pt x="401" y="381"/>
                    </a:cubicBezTo>
                    <a:cubicBezTo>
                      <a:pt x="403" y="379"/>
                      <a:pt x="404" y="378"/>
                      <a:pt x="404" y="378"/>
                    </a:cubicBezTo>
                    <a:cubicBezTo>
                      <a:pt x="401" y="380"/>
                      <a:pt x="398" y="385"/>
                      <a:pt x="396" y="387"/>
                    </a:cubicBezTo>
                    <a:close/>
                    <a:moveTo>
                      <a:pt x="395" y="380"/>
                    </a:moveTo>
                    <a:cubicBezTo>
                      <a:pt x="394" y="380"/>
                      <a:pt x="393" y="381"/>
                      <a:pt x="391" y="384"/>
                    </a:cubicBezTo>
                    <a:cubicBezTo>
                      <a:pt x="386" y="389"/>
                      <a:pt x="382" y="394"/>
                      <a:pt x="377" y="398"/>
                    </a:cubicBezTo>
                    <a:cubicBezTo>
                      <a:pt x="383" y="392"/>
                      <a:pt x="387" y="390"/>
                      <a:pt x="393" y="384"/>
                    </a:cubicBezTo>
                    <a:cubicBezTo>
                      <a:pt x="394" y="383"/>
                      <a:pt x="394" y="383"/>
                      <a:pt x="396" y="382"/>
                    </a:cubicBezTo>
                    <a:cubicBezTo>
                      <a:pt x="395" y="383"/>
                      <a:pt x="395" y="381"/>
                      <a:pt x="396" y="380"/>
                    </a:cubicBezTo>
                    <a:cubicBezTo>
                      <a:pt x="392" y="384"/>
                      <a:pt x="395" y="380"/>
                      <a:pt x="395" y="380"/>
                    </a:cubicBezTo>
                    <a:close/>
                    <a:moveTo>
                      <a:pt x="458" y="215"/>
                    </a:moveTo>
                    <a:cubicBezTo>
                      <a:pt x="458" y="215"/>
                      <a:pt x="458" y="215"/>
                      <a:pt x="458" y="215"/>
                    </a:cubicBezTo>
                    <a:cubicBezTo>
                      <a:pt x="458" y="215"/>
                      <a:pt x="458" y="215"/>
                      <a:pt x="458" y="215"/>
                    </a:cubicBezTo>
                    <a:close/>
                    <a:moveTo>
                      <a:pt x="399" y="386"/>
                    </a:moveTo>
                    <a:cubicBezTo>
                      <a:pt x="398" y="387"/>
                      <a:pt x="396" y="389"/>
                      <a:pt x="395" y="390"/>
                    </a:cubicBezTo>
                    <a:cubicBezTo>
                      <a:pt x="392" y="393"/>
                      <a:pt x="389" y="396"/>
                      <a:pt x="386" y="399"/>
                    </a:cubicBezTo>
                    <a:cubicBezTo>
                      <a:pt x="392" y="392"/>
                      <a:pt x="393" y="394"/>
                      <a:pt x="397" y="390"/>
                    </a:cubicBezTo>
                    <a:cubicBezTo>
                      <a:pt x="396" y="389"/>
                      <a:pt x="398" y="387"/>
                      <a:pt x="403" y="381"/>
                    </a:cubicBezTo>
                    <a:cubicBezTo>
                      <a:pt x="402" y="382"/>
                      <a:pt x="400" y="384"/>
                      <a:pt x="399" y="386"/>
                    </a:cubicBezTo>
                    <a:close/>
                    <a:moveTo>
                      <a:pt x="196" y="452"/>
                    </a:moveTo>
                    <a:cubicBezTo>
                      <a:pt x="188" y="451"/>
                      <a:pt x="181" y="449"/>
                      <a:pt x="173" y="448"/>
                    </a:cubicBezTo>
                    <a:cubicBezTo>
                      <a:pt x="180" y="450"/>
                      <a:pt x="188" y="452"/>
                      <a:pt x="196" y="452"/>
                    </a:cubicBezTo>
                    <a:close/>
                    <a:moveTo>
                      <a:pt x="448" y="249"/>
                    </a:moveTo>
                    <a:cubicBezTo>
                      <a:pt x="448" y="249"/>
                      <a:pt x="448" y="249"/>
                      <a:pt x="448" y="249"/>
                    </a:cubicBezTo>
                    <a:cubicBezTo>
                      <a:pt x="448" y="248"/>
                      <a:pt x="448" y="248"/>
                      <a:pt x="448" y="248"/>
                    </a:cubicBezTo>
                    <a:cubicBezTo>
                      <a:pt x="448" y="249"/>
                      <a:pt x="448" y="249"/>
                      <a:pt x="448" y="249"/>
                    </a:cubicBezTo>
                    <a:cubicBezTo>
                      <a:pt x="448" y="249"/>
                      <a:pt x="448" y="249"/>
                      <a:pt x="448" y="249"/>
                    </a:cubicBezTo>
                    <a:close/>
                    <a:moveTo>
                      <a:pt x="448" y="246"/>
                    </a:moveTo>
                    <a:cubicBezTo>
                      <a:pt x="448" y="243"/>
                      <a:pt x="448" y="237"/>
                      <a:pt x="448" y="236"/>
                    </a:cubicBezTo>
                    <a:cubicBezTo>
                      <a:pt x="447" y="235"/>
                      <a:pt x="447" y="241"/>
                      <a:pt x="447" y="244"/>
                    </a:cubicBezTo>
                    <a:cubicBezTo>
                      <a:pt x="447" y="245"/>
                      <a:pt x="447" y="245"/>
                      <a:pt x="447" y="246"/>
                    </a:cubicBezTo>
                    <a:cubicBezTo>
                      <a:pt x="447" y="248"/>
                      <a:pt x="446" y="259"/>
                      <a:pt x="448" y="249"/>
                    </a:cubicBezTo>
                    <a:cubicBezTo>
                      <a:pt x="448" y="248"/>
                      <a:pt x="448" y="250"/>
                      <a:pt x="448" y="246"/>
                    </a:cubicBezTo>
                    <a:close/>
                    <a:moveTo>
                      <a:pt x="458" y="214"/>
                    </a:moveTo>
                    <a:cubicBezTo>
                      <a:pt x="458" y="216"/>
                      <a:pt x="458" y="217"/>
                      <a:pt x="459" y="217"/>
                    </a:cubicBezTo>
                    <a:cubicBezTo>
                      <a:pt x="459" y="217"/>
                      <a:pt x="459" y="214"/>
                      <a:pt x="459" y="213"/>
                    </a:cubicBezTo>
                    <a:cubicBezTo>
                      <a:pt x="458" y="210"/>
                      <a:pt x="458" y="207"/>
                      <a:pt x="457" y="204"/>
                    </a:cubicBezTo>
                    <a:cubicBezTo>
                      <a:pt x="457" y="206"/>
                      <a:pt x="458" y="209"/>
                      <a:pt x="457" y="210"/>
                    </a:cubicBezTo>
                    <a:cubicBezTo>
                      <a:pt x="457" y="211"/>
                      <a:pt x="457" y="212"/>
                      <a:pt x="458" y="215"/>
                    </a:cubicBezTo>
                    <a:cubicBezTo>
                      <a:pt x="458" y="214"/>
                      <a:pt x="457" y="210"/>
                      <a:pt x="458" y="214"/>
                    </a:cubicBezTo>
                    <a:close/>
                    <a:moveTo>
                      <a:pt x="453" y="219"/>
                    </a:moveTo>
                    <a:cubicBezTo>
                      <a:pt x="453" y="220"/>
                      <a:pt x="453" y="221"/>
                      <a:pt x="453" y="223"/>
                    </a:cubicBezTo>
                    <a:cubicBezTo>
                      <a:pt x="453" y="224"/>
                      <a:pt x="453" y="225"/>
                      <a:pt x="453" y="226"/>
                    </a:cubicBezTo>
                    <a:cubicBezTo>
                      <a:pt x="453" y="231"/>
                      <a:pt x="454" y="231"/>
                      <a:pt x="454" y="230"/>
                    </a:cubicBezTo>
                    <a:cubicBezTo>
                      <a:pt x="455" y="229"/>
                      <a:pt x="456" y="231"/>
                      <a:pt x="455" y="237"/>
                    </a:cubicBezTo>
                    <a:cubicBezTo>
                      <a:pt x="455" y="240"/>
                      <a:pt x="455" y="243"/>
                      <a:pt x="455" y="246"/>
                    </a:cubicBezTo>
                    <a:cubicBezTo>
                      <a:pt x="455" y="248"/>
                      <a:pt x="455" y="251"/>
                      <a:pt x="455" y="254"/>
                    </a:cubicBezTo>
                    <a:cubicBezTo>
                      <a:pt x="455" y="250"/>
                      <a:pt x="456" y="247"/>
                      <a:pt x="456" y="244"/>
                    </a:cubicBezTo>
                    <a:cubicBezTo>
                      <a:pt x="456" y="240"/>
                      <a:pt x="457" y="238"/>
                      <a:pt x="457" y="235"/>
                    </a:cubicBezTo>
                    <a:cubicBezTo>
                      <a:pt x="458" y="229"/>
                      <a:pt x="459" y="223"/>
                      <a:pt x="458" y="215"/>
                    </a:cubicBezTo>
                    <a:cubicBezTo>
                      <a:pt x="457" y="215"/>
                      <a:pt x="456" y="212"/>
                      <a:pt x="456" y="209"/>
                    </a:cubicBezTo>
                    <a:cubicBezTo>
                      <a:pt x="455" y="205"/>
                      <a:pt x="455" y="201"/>
                      <a:pt x="454" y="199"/>
                    </a:cubicBezTo>
                    <a:cubicBezTo>
                      <a:pt x="455" y="201"/>
                      <a:pt x="455" y="204"/>
                      <a:pt x="455" y="207"/>
                    </a:cubicBezTo>
                    <a:cubicBezTo>
                      <a:pt x="456" y="209"/>
                      <a:pt x="456" y="212"/>
                      <a:pt x="455" y="213"/>
                    </a:cubicBezTo>
                    <a:cubicBezTo>
                      <a:pt x="455" y="213"/>
                      <a:pt x="455" y="215"/>
                      <a:pt x="455" y="215"/>
                    </a:cubicBezTo>
                    <a:cubicBezTo>
                      <a:pt x="454" y="212"/>
                      <a:pt x="454" y="209"/>
                      <a:pt x="455" y="209"/>
                    </a:cubicBezTo>
                    <a:cubicBezTo>
                      <a:pt x="455" y="209"/>
                      <a:pt x="455" y="210"/>
                      <a:pt x="455" y="207"/>
                    </a:cubicBezTo>
                    <a:cubicBezTo>
                      <a:pt x="454" y="205"/>
                      <a:pt x="454" y="203"/>
                      <a:pt x="453" y="201"/>
                    </a:cubicBezTo>
                    <a:cubicBezTo>
                      <a:pt x="453" y="199"/>
                      <a:pt x="452" y="197"/>
                      <a:pt x="452" y="195"/>
                    </a:cubicBezTo>
                    <a:cubicBezTo>
                      <a:pt x="451" y="191"/>
                      <a:pt x="449" y="186"/>
                      <a:pt x="449" y="180"/>
                    </a:cubicBezTo>
                    <a:cubicBezTo>
                      <a:pt x="450" y="184"/>
                      <a:pt x="450" y="187"/>
                      <a:pt x="451" y="190"/>
                    </a:cubicBezTo>
                    <a:cubicBezTo>
                      <a:pt x="451" y="181"/>
                      <a:pt x="447" y="174"/>
                      <a:pt x="444" y="165"/>
                    </a:cubicBezTo>
                    <a:cubicBezTo>
                      <a:pt x="445" y="168"/>
                      <a:pt x="446" y="172"/>
                      <a:pt x="446" y="175"/>
                    </a:cubicBezTo>
                    <a:cubicBezTo>
                      <a:pt x="447" y="179"/>
                      <a:pt x="448" y="183"/>
                      <a:pt x="448" y="185"/>
                    </a:cubicBezTo>
                    <a:cubicBezTo>
                      <a:pt x="448" y="188"/>
                      <a:pt x="449" y="193"/>
                      <a:pt x="447" y="188"/>
                    </a:cubicBezTo>
                    <a:cubicBezTo>
                      <a:pt x="446" y="185"/>
                      <a:pt x="446" y="187"/>
                      <a:pt x="446" y="188"/>
                    </a:cubicBezTo>
                    <a:cubicBezTo>
                      <a:pt x="446" y="189"/>
                      <a:pt x="446" y="193"/>
                      <a:pt x="447" y="194"/>
                    </a:cubicBezTo>
                    <a:cubicBezTo>
                      <a:pt x="447" y="194"/>
                      <a:pt x="447" y="195"/>
                      <a:pt x="447" y="195"/>
                    </a:cubicBezTo>
                    <a:cubicBezTo>
                      <a:pt x="447" y="196"/>
                      <a:pt x="447" y="198"/>
                      <a:pt x="448" y="200"/>
                    </a:cubicBezTo>
                    <a:cubicBezTo>
                      <a:pt x="450" y="201"/>
                      <a:pt x="450" y="218"/>
                      <a:pt x="453" y="219"/>
                    </a:cubicBezTo>
                    <a:close/>
                    <a:moveTo>
                      <a:pt x="458" y="215"/>
                    </a:moveTo>
                    <a:cubicBezTo>
                      <a:pt x="458" y="215"/>
                      <a:pt x="458" y="215"/>
                      <a:pt x="458" y="215"/>
                    </a:cubicBezTo>
                    <a:cubicBezTo>
                      <a:pt x="458" y="215"/>
                      <a:pt x="458" y="215"/>
                      <a:pt x="458" y="215"/>
                    </a:cubicBezTo>
                    <a:cubicBezTo>
                      <a:pt x="458" y="215"/>
                      <a:pt x="458" y="215"/>
                      <a:pt x="458" y="215"/>
                    </a:cubicBezTo>
                    <a:close/>
                    <a:moveTo>
                      <a:pt x="250" y="463"/>
                    </a:moveTo>
                    <a:cubicBezTo>
                      <a:pt x="246" y="463"/>
                      <a:pt x="241" y="463"/>
                      <a:pt x="240" y="463"/>
                    </a:cubicBezTo>
                    <a:cubicBezTo>
                      <a:pt x="236" y="464"/>
                      <a:pt x="232" y="463"/>
                      <a:pt x="228" y="463"/>
                    </a:cubicBezTo>
                    <a:cubicBezTo>
                      <a:pt x="229" y="462"/>
                      <a:pt x="232" y="463"/>
                      <a:pt x="233" y="462"/>
                    </a:cubicBezTo>
                    <a:cubicBezTo>
                      <a:pt x="232" y="462"/>
                      <a:pt x="228" y="462"/>
                      <a:pt x="226" y="462"/>
                    </a:cubicBezTo>
                    <a:cubicBezTo>
                      <a:pt x="224" y="461"/>
                      <a:pt x="218" y="461"/>
                      <a:pt x="214" y="461"/>
                    </a:cubicBezTo>
                    <a:cubicBezTo>
                      <a:pt x="218" y="461"/>
                      <a:pt x="216" y="462"/>
                      <a:pt x="221" y="463"/>
                    </a:cubicBezTo>
                    <a:cubicBezTo>
                      <a:pt x="227" y="463"/>
                      <a:pt x="233" y="464"/>
                      <a:pt x="240" y="464"/>
                    </a:cubicBezTo>
                    <a:cubicBezTo>
                      <a:pt x="240" y="464"/>
                      <a:pt x="240" y="464"/>
                      <a:pt x="240" y="464"/>
                    </a:cubicBezTo>
                    <a:cubicBezTo>
                      <a:pt x="235" y="464"/>
                      <a:pt x="230" y="464"/>
                      <a:pt x="224" y="465"/>
                    </a:cubicBezTo>
                    <a:cubicBezTo>
                      <a:pt x="229" y="465"/>
                      <a:pt x="234" y="465"/>
                      <a:pt x="239" y="465"/>
                    </a:cubicBezTo>
                    <a:cubicBezTo>
                      <a:pt x="241" y="465"/>
                      <a:pt x="243" y="464"/>
                      <a:pt x="246" y="464"/>
                    </a:cubicBezTo>
                    <a:cubicBezTo>
                      <a:pt x="247" y="464"/>
                      <a:pt x="249" y="463"/>
                      <a:pt x="250" y="463"/>
                    </a:cubicBezTo>
                    <a:cubicBezTo>
                      <a:pt x="251" y="463"/>
                      <a:pt x="252" y="463"/>
                      <a:pt x="252" y="463"/>
                    </a:cubicBezTo>
                    <a:cubicBezTo>
                      <a:pt x="252" y="463"/>
                      <a:pt x="252" y="463"/>
                      <a:pt x="251" y="463"/>
                    </a:cubicBezTo>
                    <a:cubicBezTo>
                      <a:pt x="252" y="463"/>
                      <a:pt x="252" y="463"/>
                      <a:pt x="252" y="463"/>
                    </a:cubicBezTo>
                    <a:cubicBezTo>
                      <a:pt x="252" y="463"/>
                      <a:pt x="251" y="463"/>
                      <a:pt x="250" y="463"/>
                    </a:cubicBezTo>
                    <a:close/>
                    <a:moveTo>
                      <a:pt x="304" y="455"/>
                    </a:moveTo>
                    <a:cubicBezTo>
                      <a:pt x="308" y="453"/>
                      <a:pt x="312" y="450"/>
                      <a:pt x="315" y="450"/>
                    </a:cubicBezTo>
                    <a:cubicBezTo>
                      <a:pt x="315" y="450"/>
                      <a:pt x="316" y="450"/>
                      <a:pt x="316" y="449"/>
                    </a:cubicBezTo>
                    <a:cubicBezTo>
                      <a:pt x="317" y="449"/>
                      <a:pt x="317" y="449"/>
                      <a:pt x="317" y="449"/>
                    </a:cubicBezTo>
                    <a:cubicBezTo>
                      <a:pt x="319" y="447"/>
                      <a:pt x="321" y="446"/>
                      <a:pt x="324" y="445"/>
                    </a:cubicBezTo>
                    <a:cubicBezTo>
                      <a:pt x="326" y="444"/>
                      <a:pt x="328" y="443"/>
                      <a:pt x="331" y="441"/>
                    </a:cubicBezTo>
                    <a:cubicBezTo>
                      <a:pt x="333" y="440"/>
                      <a:pt x="337" y="438"/>
                      <a:pt x="334" y="438"/>
                    </a:cubicBezTo>
                    <a:cubicBezTo>
                      <a:pt x="333" y="438"/>
                      <a:pt x="333" y="438"/>
                      <a:pt x="329" y="440"/>
                    </a:cubicBezTo>
                    <a:cubicBezTo>
                      <a:pt x="324" y="443"/>
                      <a:pt x="317" y="447"/>
                      <a:pt x="311" y="449"/>
                    </a:cubicBezTo>
                    <a:cubicBezTo>
                      <a:pt x="311" y="449"/>
                      <a:pt x="309" y="449"/>
                      <a:pt x="308" y="450"/>
                    </a:cubicBezTo>
                    <a:cubicBezTo>
                      <a:pt x="307" y="450"/>
                      <a:pt x="305" y="450"/>
                      <a:pt x="304" y="451"/>
                    </a:cubicBezTo>
                    <a:cubicBezTo>
                      <a:pt x="300" y="451"/>
                      <a:pt x="300" y="453"/>
                      <a:pt x="296" y="454"/>
                    </a:cubicBezTo>
                    <a:cubicBezTo>
                      <a:pt x="291" y="456"/>
                      <a:pt x="291" y="456"/>
                      <a:pt x="287" y="458"/>
                    </a:cubicBezTo>
                    <a:cubicBezTo>
                      <a:pt x="290" y="457"/>
                      <a:pt x="292" y="456"/>
                      <a:pt x="293" y="456"/>
                    </a:cubicBezTo>
                    <a:cubicBezTo>
                      <a:pt x="297" y="455"/>
                      <a:pt x="313" y="449"/>
                      <a:pt x="304" y="455"/>
                    </a:cubicBezTo>
                    <a:close/>
                    <a:moveTo>
                      <a:pt x="263" y="459"/>
                    </a:moveTo>
                    <a:cubicBezTo>
                      <a:pt x="260" y="459"/>
                      <a:pt x="258" y="460"/>
                      <a:pt x="256" y="460"/>
                    </a:cubicBezTo>
                    <a:cubicBezTo>
                      <a:pt x="260" y="460"/>
                      <a:pt x="259" y="461"/>
                      <a:pt x="261" y="460"/>
                    </a:cubicBezTo>
                    <a:cubicBezTo>
                      <a:pt x="263" y="460"/>
                      <a:pt x="264" y="460"/>
                      <a:pt x="266" y="460"/>
                    </a:cubicBezTo>
                    <a:cubicBezTo>
                      <a:pt x="268" y="459"/>
                      <a:pt x="270" y="459"/>
                      <a:pt x="272" y="458"/>
                    </a:cubicBezTo>
                    <a:cubicBezTo>
                      <a:pt x="275" y="457"/>
                      <a:pt x="279" y="456"/>
                      <a:pt x="283" y="455"/>
                    </a:cubicBezTo>
                    <a:cubicBezTo>
                      <a:pt x="280" y="455"/>
                      <a:pt x="276" y="456"/>
                      <a:pt x="273" y="457"/>
                    </a:cubicBezTo>
                    <a:cubicBezTo>
                      <a:pt x="270" y="457"/>
                      <a:pt x="266" y="458"/>
                      <a:pt x="263" y="459"/>
                    </a:cubicBezTo>
                    <a:close/>
                    <a:moveTo>
                      <a:pt x="209" y="464"/>
                    </a:moveTo>
                    <a:cubicBezTo>
                      <a:pt x="208" y="464"/>
                      <a:pt x="207" y="464"/>
                      <a:pt x="206" y="465"/>
                    </a:cubicBezTo>
                    <a:cubicBezTo>
                      <a:pt x="205" y="464"/>
                      <a:pt x="203" y="464"/>
                      <a:pt x="202" y="464"/>
                    </a:cubicBezTo>
                    <a:cubicBezTo>
                      <a:pt x="200" y="464"/>
                      <a:pt x="198" y="464"/>
                      <a:pt x="195" y="464"/>
                    </a:cubicBezTo>
                    <a:cubicBezTo>
                      <a:pt x="198" y="464"/>
                      <a:pt x="200" y="464"/>
                      <a:pt x="202" y="465"/>
                    </a:cubicBezTo>
                    <a:cubicBezTo>
                      <a:pt x="203" y="465"/>
                      <a:pt x="204" y="465"/>
                      <a:pt x="206" y="465"/>
                    </a:cubicBezTo>
                    <a:cubicBezTo>
                      <a:pt x="207" y="465"/>
                      <a:pt x="208" y="465"/>
                      <a:pt x="209" y="465"/>
                    </a:cubicBezTo>
                    <a:cubicBezTo>
                      <a:pt x="214" y="465"/>
                      <a:pt x="219" y="465"/>
                      <a:pt x="224" y="465"/>
                    </a:cubicBezTo>
                    <a:cubicBezTo>
                      <a:pt x="219" y="464"/>
                      <a:pt x="214" y="464"/>
                      <a:pt x="209" y="464"/>
                    </a:cubicBezTo>
                    <a:close/>
                    <a:moveTo>
                      <a:pt x="332" y="452"/>
                    </a:moveTo>
                    <a:cubicBezTo>
                      <a:pt x="332" y="452"/>
                      <a:pt x="332" y="451"/>
                      <a:pt x="332" y="451"/>
                    </a:cubicBezTo>
                    <a:cubicBezTo>
                      <a:pt x="332" y="451"/>
                      <a:pt x="332" y="452"/>
                      <a:pt x="332" y="452"/>
                    </a:cubicBezTo>
                    <a:cubicBezTo>
                      <a:pt x="332" y="452"/>
                      <a:pt x="332" y="452"/>
                      <a:pt x="332" y="452"/>
                    </a:cubicBezTo>
                    <a:close/>
                    <a:moveTo>
                      <a:pt x="332" y="452"/>
                    </a:moveTo>
                    <a:cubicBezTo>
                      <a:pt x="332" y="451"/>
                      <a:pt x="332" y="451"/>
                      <a:pt x="332" y="451"/>
                    </a:cubicBezTo>
                    <a:cubicBezTo>
                      <a:pt x="332" y="451"/>
                      <a:pt x="332" y="451"/>
                      <a:pt x="332" y="451"/>
                    </a:cubicBezTo>
                    <a:lnTo>
                      <a:pt x="332" y="452"/>
                    </a:lnTo>
                    <a:close/>
                    <a:moveTo>
                      <a:pt x="308" y="463"/>
                    </a:moveTo>
                    <a:cubicBezTo>
                      <a:pt x="312" y="461"/>
                      <a:pt x="316" y="460"/>
                      <a:pt x="320" y="458"/>
                    </a:cubicBezTo>
                    <a:cubicBezTo>
                      <a:pt x="324" y="456"/>
                      <a:pt x="328" y="454"/>
                      <a:pt x="332" y="452"/>
                    </a:cubicBezTo>
                    <a:cubicBezTo>
                      <a:pt x="328" y="453"/>
                      <a:pt x="324" y="455"/>
                      <a:pt x="320" y="457"/>
                    </a:cubicBezTo>
                    <a:cubicBezTo>
                      <a:pt x="316" y="459"/>
                      <a:pt x="312" y="461"/>
                      <a:pt x="308" y="463"/>
                    </a:cubicBezTo>
                    <a:close/>
                    <a:moveTo>
                      <a:pt x="311" y="461"/>
                    </a:moveTo>
                    <a:cubicBezTo>
                      <a:pt x="314" y="458"/>
                      <a:pt x="318" y="456"/>
                      <a:pt x="322" y="455"/>
                    </a:cubicBezTo>
                    <a:cubicBezTo>
                      <a:pt x="323" y="455"/>
                      <a:pt x="326" y="453"/>
                      <a:pt x="328" y="452"/>
                    </a:cubicBezTo>
                    <a:cubicBezTo>
                      <a:pt x="329" y="451"/>
                      <a:pt x="331" y="451"/>
                      <a:pt x="332" y="450"/>
                    </a:cubicBezTo>
                    <a:cubicBezTo>
                      <a:pt x="333" y="449"/>
                      <a:pt x="335" y="448"/>
                      <a:pt x="336" y="447"/>
                    </a:cubicBezTo>
                    <a:cubicBezTo>
                      <a:pt x="339" y="446"/>
                      <a:pt x="342" y="444"/>
                      <a:pt x="345" y="442"/>
                    </a:cubicBezTo>
                    <a:cubicBezTo>
                      <a:pt x="340" y="444"/>
                      <a:pt x="335" y="447"/>
                      <a:pt x="329" y="450"/>
                    </a:cubicBezTo>
                    <a:cubicBezTo>
                      <a:pt x="323" y="453"/>
                      <a:pt x="317" y="455"/>
                      <a:pt x="311" y="458"/>
                    </a:cubicBezTo>
                    <a:cubicBezTo>
                      <a:pt x="309" y="459"/>
                      <a:pt x="308" y="459"/>
                      <a:pt x="308" y="460"/>
                    </a:cubicBezTo>
                    <a:cubicBezTo>
                      <a:pt x="307" y="460"/>
                      <a:pt x="307" y="460"/>
                      <a:pt x="308" y="460"/>
                    </a:cubicBezTo>
                    <a:cubicBezTo>
                      <a:pt x="311" y="459"/>
                      <a:pt x="313" y="458"/>
                      <a:pt x="315" y="457"/>
                    </a:cubicBezTo>
                    <a:cubicBezTo>
                      <a:pt x="314" y="458"/>
                      <a:pt x="310" y="460"/>
                      <a:pt x="311" y="461"/>
                    </a:cubicBezTo>
                    <a:close/>
                    <a:moveTo>
                      <a:pt x="324" y="450"/>
                    </a:moveTo>
                    <a:cubicBezTo>
                      <a:pt x="324" y="450"/>
                      <a:pt x="324" y="450"/>
                      <a:pt x="324" y="450"/>
                    </a:cubicBezTo>
                    <a:cubicBezTo>
                      <a:pt x="330" y="447"/>
                      <a:pt x="335" y="446"/>
                      <a:pt x="342" y="441"/>
                    </a:cubicBezTo>
                    <a:cubicBezTo>
                      <a:pt x="338" y="443"/>
                      <a:pt x="335" y="444"/>
                      <a:pt x="331" y="446"/>
                    </a:cubicBezTo>
                    <a:cubicBezTo>
                      <a:pt x="329" y="447"/>
                      <a:pt x="326" y="449"/>
                      <a:pt x="324" y="450"/>
                    </a:cubicBezTo>
                    <a:close/>
                    <a:moveTo>
                      <a:pt x="449" y="309"/>
                    </a:moveTo>
                    <a:cubicBezTo>
                      <a:pt x="449" y="310"/>
                      <a:pt x="449" y="311"/>
                      <a:pt x="448" y="312"/>
                    </a:cubicBezTo>
                    <a:cubicBezTo>
                      <a:pt x="449" y="311"/>
                      <a:pt x="449" y="310"/>
                      <a:pt x="449" y="309"/>
                    </a:cubicBezTo>
                    <a:close/>
                    <a:moveTo>
                      <a:pt x="215" y="186"/>
                    </a:moveTo>
                    <a:cubicBezTo>
                      <a:pt x="215" y="186"/>
                      <a:pt x="215" y="186"/>
                      <a:pt x="215" y="186"/>
                    </a:cubicBezTo>
                    <a:cubicBezTo>
                      <a:pt x="216" y="185"/>
                      <a:pt x="216" y="185"/>
                      <a:pt x="217" y="184"/>
                    </a:cubicBezTo>
                    <a:cubicBezTo>
                      <a:pt x="217" y="183"/>
                      <a:pt x="219" y="184"/>
                      <a:pt x="219" y="183"/>
                    </a:cubicBezTo>
                    <a:cubicBezTo>
                      <a:pt x="218" y="183"/>
                      <a:pt x="218" y="183"/>
                      <a:pt x="217" y="183"/>
                    </a:cubicBezTo>
                    <a:cubicBezTo>
                      <a:pt x="216" y="184"/>
                      <a:pt x="216" y="184"/>
                      <a:pt x="215" y="184"/>
                    </a:cubicBezTo>
                    <a:cubicBezTo>
                      <a:pt x="214" y="184"/>
                      <a:pt x="213" y="184"/>
                      <a:pt x="211" y="185"/>
                    </a:cubicBezTo>
                    <a:cubicBezTo>
                      <a:pt x="211" y="184"/>
                      <a:pt x="213" y="184"/>
                      <a:pt x="212" y="183"/>
                    </a:cubicBezTo>
                    <a:cubicBezTo>
                      <a:pt x="212" y="184"/>
                      <a:pt x="211" y="184"/>
                      <a:pt x="210" y="184"/>
                    </a:cubicBezTo>
                    <a:cubicBezTo>
                      <a:pt x="210" y="184"/>
                      <a:pt x="209" y="184"/>
                      <a:pt x="209" y="184"/>
                    </a:cubicBezTo>
                    <a:cubicBezTo>
                      <a:pt x="210" y="183"/>
                      <a:pt x="212" y="183"/>
                      <a:pt x="214" y="182"/>
                    </a:cubicBezTo>
                    <a:cubicBezTo>
                      <a:pt x="212" y="182"/>
                      <a:pt x="212" y="183"/>
                      <a:pt x="211" y="183"/>
                    </a:cubicBezTo>
                    <a:cubicBezTo>
                      <a:pt x="210" y="183"/>
                      <a:pt x="210" y="183"/>
                      <a:pt x="209" y="183"/>
                    </a:cubicBezTo>
                    <a:cubicBezTo>
                      <a:pt x="208" y="183"/>
                      <a:pt x="208" y="184"/>
                      <a:pt x="208" y="184"/>
                    </a:cubicBezTo>
                    <a:cubicBezTo>
                      <a:pt x="207" y="186"/>
                      <a:pt x="205" y="185"/>
                      <a:pt x="204" y="186"/>
                    </a:cubicBezTo>
                    <a:cubicBezTo>
                      <a:pt x="203" y="186"/>
                      <a:pt x="203" y="186"/>
                      <a:pt x="202" y="186"/>
                    </a:cubicBezTo>
                    <a:cubicBezTo>
                      <a:pt x="201" y="186"/>
                      <a:pt x="200" y="186"/>
                      <a:pt x="200" y="187"/>
                    </a:cubicBezTo>
                    <a:cubicBezTo>
                      <a:pt x="199" y="188"/>
                      <a:pt x="200" y="188"/>
                      <a:pt x="200" y="188"/>
                    </a:cubicBezTo>
                    <a:cubicBezTo>
                      <a:pt x="199" y="189"/>
                      <a:pt x="201" y="188"/>
                      <a:pt x="201" y="188"/>
                    </a:cubicBezTo>
                    <a:cubicBezTo>
                      <a:pt x="202" y="188"/>
                      <a:pt x="203" y="187"/>
                      <a:pt x="203" y="187"/>
                    </a:cubicBezTo>
                    <a:cubicBezTo>
                      <a:pt x="202" y="188"/>
                      <a:pt x="200" y="189"/>
                      <a:pt x="199" y="190"/>
                    </a:cubicBezTo>
                    <a:cubicBezTo>
                      <a:pt x="198" y="191"/>
                      <a:pt x="196" y="191"/>
                      <a:pt x="195" y="192"/>
                    </a:cubicBezTo>
                    <a:cubicBezTo>
                      <a:pt x="194" y="193"/>
                      <a:pt x="193" y="194"/>
                      <a:pt x="191" y="195"/>
                    </a:cubicBezTo>
                    <a:cubicBezTo>
                      <a:pt x="191" y="195"/>
                      <a:pt x="190" y="196"/>
                      <a:pt x="189" y="196"/>
                    </a:cubicBezTo>
                    <a:cubicBezTo>
                      <a:pt x="189" y="196"/>
                      <a:pt x="188" y="197"/>
                      <a:pt x="188" y="198"/>
                    </a:cubicBezTo>
                    <a:cubicBezTo>
                      <a:pt x="188" y="197"/>
                      <a:pt x="189" y="196"/>
                      <a:pt x="188" y="196"/>
                    </a:cubicBezTo>
                    <a:cubicBezTo>
                      <a:pt x="187" y="198"/>
                      <a:pt x="184" y="200"/>
                      <a:pt x="182" y="202"/>
                    </a:cubicBezTo>
                    <a:cubicBezTo>
                      <a:pt x="182" y="203"/>
                      <a:pt x="181" y="206"/>
                      <a:pt x="181" y="205"/>
                    </a:cubicBezTo>
                    <a:cubicBezTo>
                      <a:pt x="182" y="205"/>
                      <a:pt x="182" y="205"/>
                      <a:pt x="183" y="205"/>
                    </a:cubicBezTo>
                    <a:cubicBezTo>
                      <a:pt x="183" y="204"/>
                      <a:pt x="184" y="203"/>
                      <a:pt x="185" y="203"/>
                    </a:cubicBezTo>
                    <a:cubicBezTo>
                      <a:pt x="185" y="203"/>
                      <a:pt x="186" y="202"/>
                      <a:pt x="187" y="202"/>
                    </a:cubicBezTo>
                    <a:cubicBezTo>
                      <a:pt x="187" y="202"/>
                      <a:pt x="186" y="203"/>
                      <a:pt x="185" y="204"/>
                    </a:cubicBezTo>
                    <a:cubicBezTo>
                      <a:pt x="184" y="205"/>
                      <a:pt x="184" y="205"/>
                      <a:pt x="184" y="205"/>
                    </a:cubicBezTo>
                    <a:cubicBezTo>
                      <a:pt x="184" y="207"/>
                      <a:pt x="182" y="208"/>
                      <a:pt x="181" y="209"/>
                    </a:cubicBezTo>
                    <a:cubicBezTo>
                      <a:pt x="180" y="210"/>
                      <a:pt x="180" y="210"/>
                      <a:pt x="180" y="210"/>
                    </a:cubicBezTo>
                    <a:cubicBezTo>
                      <a:pt x="180" y="212"/>
                      <a:pt x="180" y="212"/>
                      <a:pt x="180" y="212"/>
                    </a:cubicBezTo>
                    <a:cubicBezTo>
                      <a:pt x="179" y="212"/>
                      <a:pt x="179" y="213"/>
                      <a:pt x="178" y="214"/>
                    </a:cubicBezTo>
                    <a:cubicBezTo>
                      <a:pt x="176" y="216"/>
                      <a:pt x="176" y="216"/>
                      <a:pt x="176" y="216"/>
                    </a:cubicBezTo>
                    <a:cubicBezTo>
                      <a:pt x="176" y="217"/>
                      <a:pt x="175" y="218"/>
                      <a:pt x="175" y="218"/>
                    </a:cubicBezTo>
                    <a:cubicBezTo>
                      <a:pt x="175" y="218"/>
                      <a:pt x="176" y="217"/>
                      <a:pt x="176" y="216"/>
                    </a:cubicBezTo>
                    <a:cubicBezTo>
                      <a:pt x="177" y="216"/>
                      <a:pt x="178" y="216"/>
                      <a:pt x="178" y="215"/>
                    </a:cubicBezTo>
                    <a:cubicBezTo>
                      <a:pt x="179" y="214"/>
                      <a:pt x="179" y="213"/>
                      <a:pt x="180" y="212"/>
                    </a:cubicBezTo>
                    <a:cubicBezTo>
                      <a:pt x="181" y="212"/>
                      <a:pt x="181" y="211"/>
                      <a:pt x="181" y="211"/>
                    </a:cubicBezTo>
                    <a:cubicBezTo>
                      <a:pt x="182" y="210"/>
                      <a:pt x="183" y="208"/>
                      <a:pt x="184" y="207"/>
                    </a:cubicBezTo>
                    <a:cubicBezTo>
                      <a:pt x="185" y="206"/>
                      <a:pt x="186" y="205"/>
                      <a:pt x="186" y="203"/>
                    </a:cubicBezTo>
                    <a:cubicBezTo>
                      <a:pt x="186" y="203"/>
                      <a:pt x="187" y="203"/>
                      <a:pt x="187" y="203"/>
                    </a:cubicBezTo>
                    <a:cubicBezTo>
                      <a:pt x="189" y="203"/>
                      <a:pt x="190" y="201"/>
                      <a:pt x="190" y="200"/>
                    </a:cubicBezTo>
                    <a:cubicBezTo>
                      <a:pt x="191" y="200"/>
                      <a:pt x="191" y="199"/>
                      <a:pt x="192" y="199"/>
                    </a:cubicBezTo>
                    <a:cubicBezTo>
                      <a:pt x="194" y="198"/>
                      <a:pt x="195" y="197"/>
                      <a:pt x="197" y="195"/>
                    </a:cubicBezTo>
                    <a:cubicBezTo>
                      <a:pt x="199" y="194"/>
                      <a:pt x="201" y="193"/>
                      <a:pt x="202" y="192"/>
                    </a:cubicBezTo>
                    <a:cubicBezTo>
                      <a:pt x="203" y="191"/>
                      <a:pt x="204" y="191"/>
                      <a:pt x="204" y="191"/>
                    </a:cubicBezTo>
                    <a:cubicBezTo>
                      <a:pt x="204" y="191"/>
                      <a:pt x="203" y="191"/>
                      <a:pt x="203" y="192"/>
                    </a:cubicBezTo>
                    <a:cubicBezTo>
                      <a:pt x="204" y="191"/>
                      <a:pt x="203" y="193"/>
                      <a:pt x="204" y="192"/>
                    </a:cubicBezTo>
                    <a:cubicBezTo>
                      <a:pt x="205" y="191"/>
                      <a:pt x="206" y="191"/>
                      <a:pt x="206" y="191"/>
                    </a:cubicBezTo>
                    <a:cubicBezTo>
                      <a:pt x="206" y="191"/>
                      <a:pt x="205" y="191"/>
                      <a:pt x="205" y="192"/>
                    </a:cubicBezTo>
                    <a:cubicBezTo>
                      <a:pt x="205" y="192"/>
                      <a:pt x="202" y="193"/>
                      <a:pt x="203" y="194"/>
                    </a:cubicBezTo>
                    <a:cubicBezTo>
                      <a:pt x="203" y="194"/>
                      <a:pt x="205" y="193"/>
                      <a:pt x="206" y="192"/>
                    </a:cubicBezTo>
                    <a:cubicBezTo>
                      <a:pt x="206" y="192"/>
                      <a:pt x="206" y="192"/>
                      <a:pt x="207" y="192"/>
                    </a:cubicBezTo>
                    <a:cubicBezTo>
                      <a:pt x="206" y="193"/>
                      <a:pt x="205" y="193"/>
                      <a:pt x="204" y="194"/>
                    </a:cubicBezTo>
                    <a:cubicBezTo>
                      <a:pt x="203" y="194"/>
                      <a:pt x="203" y="195"/>
                      <a:pt x="203" y="195"/>
                    </a:cubicBezTo>
                    <a:cubicBezTo>
                      <a:pt x="203" y="195"/>
                      <a:pt x="203" y="196"/>
                      <a:pt x="204" y="196"/>
                    </a:cubicBezTo>
                    <a:cubicBezTo>
                      <a:pt x="205" y="195"/>
                      <a:pt x="205" y="195"/>
                      <a:pt x="206" y="194"/>
                    </a:cubicBezTo>
                    <a:cubicBezTo>
                      <a:pt x="207" y="193"/>
                      <a:pt x="208" y="193"/>
                      <a:pt x="209" y="192"/>
                    </a:cubicBezTo>
                    <a:cubicBezTo>
                      <a:pt x="210" y="191"/>
                      <a:pt x="211" y="191"/>
                      <a:pt x="211" y="190"/>
                    </a:cubicBezTo>
                    <a:cubicBezTo>
                      <a:pt x="212" y="190"/>
                      <a:pt x="213" y="190"/>
                      <a:pt x="213" y="190"/>
                    </a:cubicBezTo>
                    <a:cubicBezTo>
                      <a:pt x="215" y="189"/>
                      <a:pt x="215" y="187"/>
                      <a:pt x="215" y="186"/>
                    </a:cubicBezTo>
                    <a:close/>
                    <a:moveTo>
                      <a:pt x="229" y="189"/>
                    </a:moveTo>
                    <a:cubicBezTo>
                      <a:pt x="230" y="188"/>
                      <a:pt x="226" y="189"/>
                      <a:pt x="226" y="188"/>
                    </a:cubicBezTo>
                    <a:cubicBezTo>
                      <a:pt x="226" y="188"/>
                      <a:pt x="226" y="188"/>
                      <a:pt x="225" y="188"/>
                    </a:cubicBezTo>
                    <a:cubicBezTo>
                      <a:pt x="224" y="188"/>
                      <a:pt x="224" y="189"/>
                      <a:pt x="223" y="188"/>
                    </a:cubicBezTo>
                    <a:cubicBezTo>
                      <a:pt x="223" y="188"/>
                      <a:pt x="223" y="189"/>
                      <a:pt x="223" y="189"/>
                    </a:cubicBezTo>
                    <a:cubicBezTo>
                      <a:pt x="222" y="190"/>
                      <a:pt x="221" y="190"/>
                      <a:pt x="219" y="190"/>
                    </a:cubicBezTo>
                    <a:cubicBezTo>
                      <a:pt x="220" y="191"/>
                      <a:pt x="221" y="191"/>
                      <a:pt x="222" y="190"/>
                    </a:cubicBezTo>
                    <a:cubicBezTo>
                      <a:pt x="222" y="190"/>
                      <a:pt x="223" y="190"/>
                      <a:pt x="223" y="190"/>
                    </a:cubicBezTo>
                    <a:cubicBezTo>
                      <a:pt x="223" y="190"/>
                      <a:pt x="223" y="191"/>
                      <a:pt x="222" y="191"/>
                    </a:cubicBezTo>
                    <a:cubicBezTo>
                      <a:pt x="224" y="191"/>
                      <a:pt x="224" y="189"/>
                      <a:pt x="226" y="189"/>
                    </a:cubicBezTo>
                    <a:cubicBezTo>
                      <a:pt x="227" y="189"/>
                      <a:pt x="228" y="189"/>
                      <a:pt x="229" y="189"/>
                    </a:cubicBezTo>
                    <a:close/>
                    <a:moveTo>
                      <a:pt x="232" y="189"/>
                    </a:moveTo>
                    <a:cubicBezTo>
                      <a:pt x="231" y="189"/>
                      <a:pt x="230" y="189"/>
                      <a:pt x="229" y="189"/>
                    </a:cubicBezTo>
                    <a:cubicBezTo>
                      <a:pt x="228" y="190"/>
                      <a:pt x="227" y="190"/>
                      <a:pt x="226" y="190"/>
                    </a:cubicBezTo>
                    <a:cubicBezTo>
                      <a:pt x="225" y="190"/>
                      <a:pt x="224" y="191"/>
                      <a:pt x="222" y="191"/>
                    </a:cubicBezTo>
                    <a:cubicBezTo>
                      <a:pt x="222" y="191"/>
                      <a:pt x="222" y="191"/>
                      <a:pt x="222" y="191"/>
                    </a:cubicBezTo>
                    <a:cubicBezTo>
                      <a:pt x="222" y="191"/>
                      <a:pt x="222" y="191"/>
                      <a:pt x="222" y="191"/>
                    </a:cubicBezTo>
                    <a:cubicBezTo>
                      <a:pt x="222" y="191"/>
                      <a:pt x="222" y="191"/>
                      <a:pt x="222" y="191"/>
                    </a:cubicBezTo>
                    <a:cubicBezTo>
                      <a:pt x="221" y="191"/>
                      <a:pt x="220" y="191"/>
                      <a:pt x="219" y="192"/>
                    </a:cubicBezTo>
                    <a:cubicBezTo>
                      <a:pt x="218" y="193"/>
                      <a:pt x="217" y="193"/>
                      <a:pt x="216" y="194"/>
                    </a:cubicBezTo>
                    <a:cubicBezTo>
                      <a:pt x="215" y="194"/>
                      <a:pt x="214" y="194"/>
                      <a:pt x="214" y="195"/>
                    </a:cubicBezTo>
                    <a:cubicBezTo>
                      <a:pt x="215" y="195"/>
                      <a:pt x="215" y="195"/>
                      <a:pt x="216" y="194"/>
                    </a:cubicBezTo>
                    <a:cubicBezTo>
                      <a:pt x="217" y="194"/>
                      <a:pt x="218" y="193"/>
                      <a:pt x="218" y="194"/>
                    </a:cubicBezTo>
                    <a:cubicBezTo>
                      <a:pt x="219" y="194"/>
                      <a:pt x="219" y="194"/>
                      <a:pt x="219" y="194"/>
                    </a:cubicBezTo>
                    <a:cubicBezTo>
                      <a:pt x="220" y="194"/>
                      <a:pt x="220" y="194"/>
                      <a:pt x="221" y="194"/>
                    </a:cubicBezTo>
                    <a:cubicBezTo>
                      <a:pt x="222" y="193"/>
                      <a:pt x="224" y="192"/>
                      <a:pt x="225" y="192"/>
                    </a:cubicBezTo>
                    <a:cubicBezTo>
                      <a:pt x="227" y="191"/>
                      <a:pt x="229" y="191"/>
                      <a:pt x="230" y="191"/>
                    </a:cubicBezTo>
                    <a:cubicBezTo>
                      <a:pt x="231" y="190"/>
                      <a:pt x="231" y="190"/>
                      <a:pt x="231" y="190"/>
                    </a:cubicBezTo>
                    <a:cubicBezTo>
                      <a:pt x="230" y="190"/>
                      <a:pt x="231" y="189"/>
                      <a:pt x="231" y="189"/>
                    </a:cubicBezTo>
                    <a:cubicBezTo>
                      <a:pt x="232" y="189"/>
                      <a:pt x="233" y="190"/>
                      <a:pt x="233" y="190"/>
                    </a:cubicBezTo>
                    <a:cubicBezTo>
                      <a:pt x="233" y="189"/>
                      <a:pt x="234" y="190"/>
                      <a:pt x="234" y="189"/>
                    </a:cubicBezTo>
                    <a:cubicBezTo>
                      <a:pt x="234" y="189"/>
                      <a:pt x="233" y="189"/>
                      <a:pt x="232" y="189"/>
                    </a:cubicBezTo>
                    <a:close/>
                    <a:moveTo>
                      <a:pt x="175" y="216"/>
                    </a:moveTo>
                    <a:cubicBezTo>
                      <a:pt x="175" y="215"/>
                      <a:pt x="176" y="214"/>
                      <a:pt x="177" y="215"/>
                    </a:cubicBezTo>
                    <a:cubicBezTo>
                      <a:pt x="178" y="213"/>
                      <a:pt x="179" y="211"/>
                      <a:pt x="180" y="210"/>
                    </a:cubicBezTo>
                    <a:cubicBezTo>
                      <a:pt x="181" y="208"/>
                      <a:pt x="182" y="207"/>
                      <a:pt x="183" y="205"/>
                    </a:cubicBezTo>
                    <a:cubicBezTo>
                      <a:pt x="182" y="206"/>
                      <a:pt x="181" y="207"/>
                      <a:pt x="181" y="207"/>
                    </a:cubicBezTo>
                    <a:cubicBezTo>
                      <a:pt x="181" y="207"/>
                      <a:pt x="181" y="206"/>
                      <a:pt x="180" y="206"/>
                    </a:cubicBezTo>
                    <a:cubicBezTo>
                      <a:pt x="180" y="207"/>
                      <a:pt x="179" y="208"/>
                      <a:pt x="179" y="209"/>
                    </a:cubicBezTo>
                    <a:cubicBezTo>
                      <a:pt x="178" y="210"/>
                      <a:pt x="177" y="211"/>
                      <a:pt x="177" y="212"/>
                    </a:cubicBezTo>
                    <a:cubicBezTo>
                      <a:pt x="176" y="213"/>
                      <a:pt x="175" y="214"/>
                      <a:pt x="175" y="215"/>
                    </a:cubicBezTo>
                    <a:cubicBezTo>
                      <a:pt x="174" y="216"/>
                      <a:pt x="174" y="217"/>
                      <a:pt x="173" y="218"/>
                    </a:cubicBezTo>
                    <a:cubicBezTo>
                      <a:pt x="174" y="218"/>
                      <a:pt x="174" y="217"/>
                      <a:pt x="175" y="216"/>
                    </a:cubicBezTo>
                    <a:close/>
                    <a:moveTo>
                      <a:pt x="145" y="215"/>
                    </a:moveTo>
                    <a:cubicBezTo>
                      <a:pt x="145" y="215"/>
                      <a:pt x="144" y="214"/>
                      <a:pt x="144" y="214"/>
                    </a:cubicBezTo>
                    <a:cubicBezTo>
                      <a:pt x="144" y="215"/>
                      <a:pt x="143" y="216"/>
                      <a:pt x="142" y="217"/>
                    </a:cubicBezTo>
                    <a:cubicBezTo>
                      <a:pt x="142" y="218"/>
                      <a:pt x="142" y="218"/>
                      <a:pt x="142" y="219"/>
                    </a:cubicBezTo>
                    <a:cubicBezTo>
                      <a:pt x="141" y="220"/>
                      <a:pt x="141" y="220"/>
                      <a:pt x="141" y="221"/>
                    </a:cubicBezTo>
                    <a:cubicBezTo>
                      <a:pt x="141" y="223"/>
                      <a:pt x="139" y="226"/>
                      <a:pt x="139" y="229"/>
                    </a:cubicBezTo>
                    <a:cubicBezTo>
                      <a:pt x="140" y="227"/>
                      <a:pt x="141" y="225"/>
                      <a:pt x="142" y="223"/>
                    </a:cubicBezTo>
                    <a:cubicBezTo>
                      <a:pt x="142" y="222"/>
                      <a:pt x="143" y="221"/>
                      <a:pt x="143" y="220"/>
                    </a:cubicBezTo>
                    <a:cubicBezTo>
                      <a:pt x="144" y="219"/>
                      <a:pt x="144" y="218"/>
                      <a:pt x="145" y="217"/>
                    </a:cubicBezTo>
                    <a:cubicBezTo>
                      <a:pt x="145" y="216"/>
                      <a:pt x="146" y="215"/>
                      <a:pt x="145" y="215"/>
                    </a:cubicBezTo>
                    <a:close/>
                    <a:moveTo>
                      <a:pt x="142" y="248"/>
                    </a:moveTo>
                    <a:cubicBezTo>
                      <a:pt x="142" y="250"/>
                      <a:pt x="142" y="251"/>
                      <a:pt x="143" y="250"/>
                    </a:cubicBezTo>
                    <a:cubicBezTo>
                      <a:pt x="144" y="250"/>
                      <a:pt x="144" y="249"/>
                      <a:pt x="144" y="247"/>
                    </a:cubicBezTo>
                    <a:cubicBezTo>
                      <a:pt x="144" y="246"/>
                      <a:pt x="145" y="244"/>
                      <a:pt x="144" y="246"/>
                    </a:cubicBezTo>
                    <a:cubicBezTo>
                      <a:pt x="143" y="246"/>
                      <a:pt x="143" y="246"/>
                      <a:pt x="142" y="248"/>
                    </a:cubicBezTo>
                    <a:close/>
                    <a:moveTo>
                      <a:pt x="157" y="292"/>
                    </a:moveTo>
                    <a:cubicBezTo>
                      <a:pt x="157" y="292"/>
                      <a:pt x="157" y="294"/>
                      <a:pt x="158" y="294"/>
                    </a:cubicBezTo>
                    <a:cubicBezTo>
                      <a:pt x="159" y="293"/>
                      <a:pt x="158" y="291"/>
                      <a:pt x="158" y="290"/>
                    </a:cubicBezTo>
                    <a:cubicBezTo>
                      <a:pt x="157" y="290"/>
                      <a:pt x="156" y="289"/>
                      <a:pt x="157" y="292"/>
                    </a:cubicBezTo>
                    <a:close/>
                    <a:moveTo>
                      <a:pt x="140" y="233"/>
                    </a:moveTo>
                    <a:cubicBezTo>
                      <a:pt x="141" y="232"/>
                      <a:pt x="141" y="230"/>
                      <a:pt x="142" y="227"/>
                    </a:cubicBezTo>
                    <a:cubicBezTo>
                      <a:pt x="140" y="229"/>
                      <a:pt x="139" y="231"/>
                      <a:pt x="138" y="234"/>
                    </a:cubicBezTo>
                    <a:cubicBezTo>
                      <a:pt x="139" y="234"/>
                      <a:pt x="139" y="234"/>
                      <a:pt x="140" y="233"/>
                    </a:cubicBezTo>
                    <a:close/>
                    <a:moveTo>
                      <a:pt x="267" y="195"/>
                    </a:moveTo>
                    <a:cubicBezTo>
                      <a:pt x="267" y="195"/>
                      <a:pt x="267" y="195"/>
                      <a:pt x="267" y="195"/>
                    </a:cubicBezTo>
                    <a:cubicBezTo>
                      <a:pt x="267" y="195"/>
                      <a:pt x="267" y="195"/>
                      <a:pt x="267" y="195"/>
                    </a:cubicBezTo>
                    <a:cubicBezTo>
                      <a:pt x="267" y="195"/>
                      <a:pt x="267" y="195"/>
                      <a:pt x="267" y="195"/>
                    </a:cubicBezTo>
                    <a:close/>
                    <a:moveTo>
                      <a:pt x="271" y="197"/>
                    </a:moveTo>
                    <a:cubicBezTo>
                      <a:pt x="270" y="196"/>
                      <a:pt x="269" y="194"/>
                      <a:pt x="268" y="195"/>
                    </a:cubicBezTo>
                    <a:cubicBezTo>
                      <a:pt x="268" y="195"/>
                      <a:pt x="267" y="195"/>
                      <a:pt x="267" y="195"/>
                    </a:cubicBezTo>
                    <a:cubicBezTo>
                      <a:pt x="268" y="196"/>
                      <a:pt x="270" y="197"/>
                      <a:pt x="271" y="197"/>
                    </a:cubicBezTo>
                    <a:close/>
                    <a:moveTo>
                      <a:pt x="266" y="195"/>
                    </a:moveTo>
                    <a:cubicBezTo>
                      <a:pt x="264" y="195"/>
                      <a:pt x="263" y="194"/>
                      <a:pt x="261" y="193"/>
                    </a:cubicBezTo>
                    <a:cubicBezTo>
                      <a:pt x="260" y="193"/>
                      <a:pt x="259" y="192"/>
                      <a:pt x="258" y="191"/>
                    </a:cubicBezTo>
                    <a:cubicBezTo>
                      <a:pt x="257" y="192"/>
                      <a:pt x="258" y="193"/>
                      <a:pt x="259" y="193"/>
                    </a:cubicBezTo>
                    <a:cubicBezTo>
                      <a:pt x="259" y="194"/>
                      <a:pt x="256" y="193"/>
                      <a:pt x="258" y="194"/>
                    </a:cubicBezTo>
                    <a:cubicBezTo>
                      <a:pt x="259" y="195"/>
                      <a:pt x="257" y="195"/>
                      <a:pt x="258" y="196"/>
                    </a:cubicBezTo>
                    <a:cubicBezTo>
                      <a:pt x="259" y="196"/>
                      <a:pt x="259" y="197"/>
                      <a:pt x="260" y="197"/>
                    </a:cubicBezTo>
                    <a:cubicBezTo>
                      <a:pt x="262" y="199"/>
                      <a:pt x="260" y="196"/>
                      <a:pt x="261" y="197"/>
                    </a:cubicBezTo>
                    <a:cubicBezTo>
                      <a:pt x="261" y="197"/>
                      <a:pt x="261" y="197"/>
                      <a:pt x="261" y="197"/>
                    </a:cubicBezTo>
                    <a:cubicBezTo>
                      <a:pt x="262" y="198"/>
                      <a:pt x="264" y="198"/>
                      <a:pt x="265" y="198"/>
                    </a:cubicBezTo>
                    <a:cubicBezTo>
                      <a:pt x="266" y="199"/>
                      <a:pt x="266" y="200"/>
                      <a:pt x="267" y="200"/>
                    </a:cubicBezTo>
                    <a:cubicBezTo>
                      <a:pt x="267" y="200"/>
                      <a:pt x="267" y="199"/>
                      <a:pt x="267" y="198"/>
                    </a:cubicBezTo>
                    <a:cubicBezTo>
                      <a:pt x="266" y="198"/>
                      <a:pt x="266" y="198"/>
                      <a:pt x="266" y="198"/>
                    </a:cubicBezTo>
                    <a:cubicBezTo>
                      <a:pt x="266" y="197"/>
                      <a:pt x="265" y="197"/>
                      <a:pt x="265" y="197"/>
                    </a:cubicBezTo>
                    <a:cubicBezTo>
                      <a:pt x="265" y="197"/>
                      <a:pt x="265" y="197"/>
                      <a:pt x="265" y="197"/>
                    </a:cubicBezTo>
                    <a:cubicBezTo>
                      <a:pt x="265" y="197"/>
                      <a:pt x="265" y="197"/>
                      <a:pt x="265" y="197"/>
                    </a:cubicBezTo>
                    <a:cubicBezTo>
                      <a:pt x="265" y="197"/>
                      <a:pt x="265" y="197"/>
                      <a:pt x="265" y="197"/>
                    </a:cubicBezTo>
                    <a:cubicBezTo>
                      <a:pt x="265" y="197"/>
                      <a:pt x="265" y="197"/>
                      <a:pt x="265" y="197"/>
                    </a:cubicBezTo>
                    <a:cubicBezTo>
                      <a:pt x="266" y="197"/>
                      <a:pt x="266" y="197"/>
                      <a:pt x="267" y="197"/>
                    </a:cubicBezTo>
                    <a:cubicBezTo>
                      <a:pt x="268" y="196"/>
                      <a:pt x="268" y="196"/>
                      <a:pt x="269" y="198"/>
                    </a:cubicBezTo>
                    <a:cubicBezTo>
                      <a:pt x="270" y="199"/>
                      <a:pt x="272" y="199"/>
                      <a:pt x="274" y="200"/>
                    </a:cubicBezTo>
                    <a:cubicBezTo>
                      <a:pt x="273" y="199"/>
                      <a:pt x="271" y="198"/>
                      <a:pt x="270" y="197"/>
                    </a:cubicBezTo>
                    <a:cubicBezTo>
                      <a:pt x="268" y="197"/>
                      <a:pt x="267" y="196"/>
                      <a:pt x="266" y="195"/>
                    </a:cubicBezTo>
                    <a:close/>
                    <a:moveTo>
                      <a:pt x="260" y="321"/>
                    </a:moveTo>
                    <a:cubicBezTo>
                      <a:pt x="258" y="321"/>
                      <a:pt x="258" y="321"/>
                      <a:pt x="258" y="321"/>
                    </a:cubicBezTo>
                    <a:cubicBezTo>
                      <a:pt x="258" y="321"/>
                      <a:pt x="257" y="321"/>
                      <a:pt x="256" y="321"/>
                    </a:cubicBezTo>
                    <a:cubicBezTo>
                      <a:pt x="255" y="321"/>
                      <a:pt x="253" y="322"/>
                      <a:pt x="252" y="323"/>
                    </a:cubicBezTo>
                    <a:cubicBezTo>
                      <a:pt x="253" y="323"/>
                      <a:pt x="255" y="322"/>
                      <a:pt x="256" y="322"/>
                    </a:cubicBezTo>
                    <a:cubicBezTo>
                      <a:pt x="255" y="323"/>
                      <a:pt x="253" y="324"/>
                      <a:pt x="252" y="324"/>
                    </a:cubicBezTo>
                    <a:cubicBezTo>
                      <a:pt x="250" y="325"/>
                      <a:pt x="249" y="325"/>
                      <a:pt x="247" y="326"/>
                    </a:cubicBezTo>
                    <a:cubicBezTo>
                      <a:pt x="248" y="326"/>
                      <a:pt x="250" y="326"/>
                      <a:pt x="251" y="325"/>
                    </a:cubicBezTo>
                    <a:cubicBezTo>
                      <a:pt x="252" y="325"/>
                      <a:pt x="253" y="325"/>
                      <a:pt x="254" y="324"/>
                    </a:cubicBezTo>
                    <a:cubicBezTo>
                      <a:pt x="256" y="323"/>
                      <a:pt x="258" y="322"/>
                      <a:pt x="260" y="321"/>
                    </a:cubicBezTo>
                    <a:cubicBezTo>
                      <a:pt x="260" y="321"/>
                      <a:pt x="258" y="321"/>
                      <a:pt x="258" y="322"/>
                    </a:cubicBezTo>
                    <a:cubicBezTo>
                      <a:pt x="259" y="322"/>
                      <a:pt x="260" y="322"/>
                      <a:pt x="260" y="321"/>
                    </a:cubicBezTo>
                    <a:cubicBezTo>
                      <a:pt x="261" y="321"/>
                      <a:pt x="262" y="321"/>
                      <a:pt x="262" y="320"/>
                    </a:cubicBezTo>
                    <a:cubicBezTo>
                      <a:pt x="263" y="320"/>
                      <a:pt x="265" y="319"/>
                      <a:pt x="266" y="318"/>
                    </a:cubicBezTo>
                    <a:cubicBezTo>
                      <a:pt x="264" y="319"/>
                      <a:pt x="262" y="319"/>
                      <a:pt x="261" y="320"/>
                    </a:cubicBezTo>
                    <a:cubicBezTo>
                      <a:pt x="260" y="320"/>
                      <a:pt x="260" y="320"/>
                      <a:pt x="260" y="321"/>
                    </a:cubicBezTo>
                    <a:close/>
                    <a:moveTo>
                      <a:pt x="268" y="193"/>
                    </a:moveTo>
                    <a:cubicBezTo>
                      <a:pt x="267" y="194"/>
                      <a:pt x="265" y="193"/>
                      <a:pt x="265" y="193"/>
                    </a:cubicBezTo>
                    <a:cubicBezTo>
                      <a:pt x="264" y="192"/>
                      <a:pt x="264" y="192"/>
                      <a:pt x="264" y="192"/>
                    </a:cubicBezTo>
                    <a:cubicBezTo>
                      <a:pt x="263" y="193"/>
                      <a:pt x="263" y="193"/>
                      <a:pt x="263" y="193"/>
                    </a:cubicBezTo>
                    <a:cubicBezTo>
                      <a:pt x="264" y="194"/>
                      <a:pt x="266" y="194"/>
                      <a:pt x="267" y="195"/>
                    </a:cubicBezTo>
                    <a:cubicBezTo>
                      <a:pt x="267" y="195"/>
                      <a:pt x="267" y="194"/>
                      <a:pt x="268" y="193"/>
                    </a:cubicBezTo>
                    <a:close/>
                    <a:moveTo>
                      <a:pt x="240" y="184"/>
                    </a:moveTo>
                    <a:cubicBezTo>
                      <a:pt x="240" y="183"/>
                      <a:pt x="241" y="184"/>
                      <a:pt x="241" y="183"/>
                    </a:cubicBezTo>
                    <a:cubicBezTo>
                      <a:pt x="240" y="183"/>
                      <a:pt x="239" y="182"/>
                      <a:pt x="238" y="182"/>
                    </a:cubicBezTo>
                    <a:cubicBezTo>
                      <a:pt x="236" y="183"/>
                      <a:pt x="237" y="184"/>
                      <a:pt x="237" y="184"/>
                    </a:cubicBezTo>
                    <a:cubicBezTo>
                      <a:pt x="238" y="183"/>
                      <a:pt x="239" y="184"/>
                      <a:pt x="240" y="184"/>
                    </a:cubicBezTo>
                    <a:close/>
                    <a:moveTo>
                      <a:pt x="244" y="193"/>
                    </a:moveTo>
                    <a:cubicBezTo>
                      <a:pt x="244" y="193"/>
                      <a:pt x="244" y="194"/>
                      <a:pt x="245" y="194"/>
                    </a:cubicBezTo>
                    <a:cubicBezTo>
                      <a:pt x="246" y="194"/>
                      <a:pt x="246" y="194"/>
                      <a:pt x="247" y="194"/>
                    </a:cubicBezTo>
                    <a:cubicBezTo>
                      <a:pt x="247" y="194"/>
                      <a:pt x="247" y="194"/>
                      <a:pt x="247" y="194"/>
                    </a:cubicBezTo>
                    <a:cubicBezTo>
                      <a:pt x="247" y="192"/>
                      <a:pt x="246" y="192"/>
                      <a:pt x="244" y="192"/>
                    </a:cubicBezTo>
                    <a:cubicBezTo>
                      <a:pt x="243" y="192"/>
                      <a:pt x="242" y="192"/>
                      <a:pt x="242" y="192"/>
                    </a:cubicBezTo>
                    <a:cubicBezTo>
                      <a:pt x="241" y="192"/>
                      <a:pt x="240" y="191"/>
                      <a:pt x="239" y="192"/>
                    </a:cubicBezTo>
                    <a:cubicBezTo>
                      <a:pt x="238" y="192"/>
                      <a:pt x="238" y="191"/>
                      <a:pt x="238" y="191"/>
                    </a:cubicBezTo>
                    <a:cubicBezTo>
                      <a:pt x="238" y="192"/>
                      <a:pt x="238" y="192"/>
                      <a:pt x="238" y="192"/>
                    </a:cubicBezTo>
                    <a:cubicBezTo>
                      <a:pt x="239" y="192"/>
                      <a:pt x="241" y="193"/>
                      <a:pt x="242" y="193"/>
                    </a:cubicBezTo>
                    <a:cubicBezTo>
                      <a:pt x="243" y="193"/>
                      <a:pt x="243" y="193"/>
                      <a:pt x="244" y="193"/>
                    </a:cubicBezTo>
                    <a:close/>
                    <a:moveTo>
                      <a:pt x="229" y="205"/>
                    </a:moveTo>
                    <a:cubicBezTo>
                      <a:pt x="228" y="205"/>
                      <a:pt x="227" y="205"/>
                      <a:pt x="227" y="205"/>
                    </a:cubicBezTo>
                    <a:cubicBezTo>
                      <a:pt x="227" y="206"/>
                      <a:pt x="227" y="206"/>
                      <a:pt x="228" y="206"/>
                    </a:cubicBezTo>
                    <a:cubicBezTo>
                      <a:pt x="228" y="206"/>
                      <a:pt x="228" y="206"/>
                      <a:pt x="228" y="206"/>
                    </a:cubicBezTo>
                    <a:cubicBezTo>
                      <a:pt x="228" y="206"/>
                      <a:pt x="227" y="206"/>
                      <a:pt x="227" y="206"/>
                    </a:cubicBezTo>
                    <a:cubicBezTo>
                      <a:pt x="226" y="206"/>
                      <a:pt x="225" y="207"/>
                      <a:pt x="224" y="207"/>
                    </a:cubicBezTo>
                    <a:cubicBezTo>
                      <a:pt x="224" y="207"/>
                      <a:pt x="225" y="207"/>
                      <a:pt x="225" y="207"/>
                    </a:cubicBezTo>
                    <a:cubicBezTo>
                      <a:pt x="227" y="207"/>
                      <a:pt x="228" y="207"/>
                      <a:pt x="229" y="206"/>
                    </a:cubicBezTo>
                    <a:cubicBezTo>
                      <a:pt x="229" y="206"/>
                      <a:pt x="229" y="205"/>
                      <a:pt x="229" y="205"/>
                    </a:cubicBezTo>
                    <a:close/>
                    <a:moveTo>
                      <a:pt x="471" y="263"/>
                    </a:moveTo>
                    <a:cubicBezTo>
                      <a:pt x="471" y="260"/>
                      <a:pt x="471" y="258"/>
                      <a:pt x="471" y="256"/>
                    </a:cubicBezTo>
                    <a:cubicBezTo>
                      <a:pt x="470" y="258"/>
                      <a:pt x="470" y="260"/>
                      <a:pt x="470" y="263"/>
                    </a:cubicBezTo>
                    <a:cubicBezTo>
                      <a:pt x="470" y="265"/>
                      <a:pt x="470" y="267"/>
                      <a:pt x="469" y="269"/>
                    </a:cubicBezTo>
                    <a:cubicBezTo>
                      <a:pt x="469" y="274"/>
                      <a:pt x="468" y="278"/>
                      <a:pt x="467" y="282"/>
                    </a:cubicBezTo>
                    <a:cubicBezTo>
                      <a:pt x="466" y="283"/>
                      <a:pt x="466" y="284"/>
                      <a:pt x="466" y="284"/>
                    </a:cubicBezTo>
                    <a:cubicBezTo>
                      <a:pt x="467" y="285"/>
                      <a:pt x="467" y="286"/>
                      <a:pt x="467" y="283"/>
                    </a:cubicBezTo>
                    <a:cubicBezTo>
                      <a:pt x="468" y="279"/>
                      <a:pt x="469" y="274"/>
                      <a:pt x="470" y="269"/>
                    </a:cubicBezTo>
                    <a:cubicBezTo>
                      <a:pt x="470" y="267"/>
                      <a:pt x="471" y="265"/>
                      <a:pt x="471" y="263"/>
                    </a:cubicBezTo>
                    <a:close/>
                    <a:moveTo>
                      <a:pt x="450" y="246"/>
                    </a:moveTo>
                    <a:cubicBezTo>
                      <a:pt x="451" y="240"/>
                      <a:pt x="450" y="236"/>
                      <a:pt x="449" y="232"/>
                    </a:cubicBezTo>
                    <a:cubicBezTo>
                      <a:pt x="449" y="225"/>
                      <a:pt x="449" y="220"/>
                      <a:pt x="448" y="215"/>
                    </a:cubicBezTo>
                    <a:cubicBezTo>
                      <a:pt x="449" y="214"/>
                      <a:pt x="449" y="213"/>
                      <a:pt x="449" y="210"/>
                    </a:cubicBezTo>
                    <a:cubicBezTo>
                      <a:pt x="449" y="207"/>
                      <a:pt x="449" y="204"/>
                      <a:pt x="448" y="200"/>
                    </a:cubicBezTo>
                    <a:cubicBezTo>
                      <a:pt x="448" y="200"/>
                      <a:pt x="448" y="200"/>
                      <a:pt x="448" y="200"/>
                    </a:cubicBezTo>
                    <a:cubicBezTo>
                      <a:pt x="448" y="200"/>
                      <a:pt x="448" y="200"/>
                      <a:pt x="448" y="200"/>
                    </a:cubicBezTo>
                    <a:cubicBezTo>
                      <a:pt x="448" y="200"/>
                      <a:pt x="448" y="200"/>
                      <a:pt x="448" y="200"/>
                    </a:cubicBezTo>
                    <a:cubicBezTo>
                      <a:pt x="446" y="196"/>
                      <a:pt x="446" y="196"/>
                      <a:pt x="446" y="198"/>
                    </a:cubicBezTo>
                    <a:cubicBezTo>
                      <a:pt x="446" y="200"/>
                      <a:pt x="445" y="194"/>
                      <a:pt x="445" y="195"/>
                    </a:cubicBezTo>
                    <a:cubicBezTo>
                      <a:pt x="444" y="197"/>
                      <a:pt x="445" y="201"/>
                      <a:pt x="445" y="202"/>
                    </a:cubicBezTo>
                    <a:cubicBezTo>
                      <a:pt x="445" y="202"/>
                      <a:pt x="444" y="200"/>
                      <a:pt x="444" y="200"/>
                    </a:cubicBezTo>
                    <a:cubicBezTo>
                      <a:pt x="444" y="198"/>
                      <a:pt x="443" y="197"/>
                      <a:pt x="443" y="199"/>
                    </a:cubicBezTo>
                    <a:cubicBezTo>
                      <a:pt x="444" y="205"/>
                      <a:pt x="443" y="200"/>
                      <a:pt x="442" y="196"/>
                    </a:cubicBezTo>
                    <a:cubicBezTo>
                      <a:pt x="441" y="191"/>
                      <a:pt x="440" y="187"/>
                      <a:pt x="439" y="184"/>
                    </a:cubicBezTo>
                    <a:cubicBezTo>
                      <a:pt x="437" y="180"/>
                      <a:pt x="436" y="177"/>
                      <a:pt x="435" y="174"/>
                    </a:cubicBezTo>
                    <a:cubicBezTo>
                      <a:pt x="434" y="174"/>
                      <a:pt x="434" y="172"/>
                      <a:pt x="433" y="171"/>
                    </a:cubicBezTo>
                    <a:cubicBezTo>
                      <a:pt x="433" y="168"/>
                      <a:pt x="434" y="170"/>
                      <a:pt x="434" y="170"/>
                    </a:cubicBezTo>
                    <a:cubicBezTo>
                      <a:pt x="434" y="169"/>
                      <a:pt x="436" y="171"/>
                      <a:pt x="433" y="165"/>
                    </a:cubicBezTo>
                    <a:cubicBezTo>
                      <a:pt x="432" y="164"/>
                      <a:pt x="432" y="163"/>
                      <a:pt x="432" y="163"/>
                    </a:cubicBezTo>
                    <a:cubicBezTo>
                      <a:pt x="432" y="162"/>
                      <a:pt x="432" y="163"/>
                      <a:pt x="433" y="163"/>
                    </a:cubicBezTo>
                    <a:cubicBezTo>
                      <a:pt x="433" y="163"/>
                      <a:pt x="433" y="164"/>
                      <a:pt x="433" y="165"/>
                    </a:cubicBezTo>
                    <a:cubicBezTo>
                      <a:pt x="434" y="165"/>
                      <a:pt x="434" y="166"/>
                      <a:pt x="434" y="167"/>
                    </a:cubicBezTo>
                    <a:cubicBezTo>
                      <a:pt x="435" y="168"/>
                      <a:pt x="435" y="169"/>
                      <a:pt x="435" y="169"/>
                    </a:cubicBezTo>
                    <a:cubicBezTo>
                      <a:pt x="435" y="170"/>
                      <a:pt x="436" y="170"/>
                      <a:pt x="436" y="171"/>
                    </a:cubicBezTo>
                    <a:cubicBezTo>
                      <a:pt x="437" y="175"/>
                      <a:pt x="439" y="180"/>
                      <a:pt x="439" y="181"/>
                    </a:cubicBezTo>
                    <a:cubicBezTo>
                      <a:pt x="439" y="179"/>
                      <a:pt x="438" y="177"/>
                      <a:pt x="438" y="175"/>
                    </a:cubicBezTo>
                    <a:cubicBezTo>
                      <a:pt x="437" y="174"/>
                      <a:pt x="437" y="172"/>
                      <a:pt x="436" y="171"/>
                    </a:cubicBezTo>
                    <a:cubicBezTo>
                      <a:pt x="437" y="172"/>
                      <a:pt x="438" y="174"/>
                      <a:pt x="438" y="176"/>
                    </a:cubicBezTo>
                    <a:cubicBezTo>
                      <a:pt x="439" y="178"/>
                      <a:pt x="440" y="181"/>
                      <a:pt x="441" y="183"/>
                    </a:cubicBezTo>
                    <a:cubicBezTo>
                      <a:pt x="440" y="179"/>
                      <a:pt x="439" y="177"/>
                      <a:pt x="438" y="174"/>
                    </a:cubicBezTo>
                    <a:cubicBezTo>
                      <a:pt x="438" y="173"/>
                      <a:pt x="437" y="172"/>
                      <a:pt x="437" y="170"/>
                    </a:cubicBezTo>
                    <a:cubicBezTo>
                      <a:pt x="438" y="171"/>
                      <a:pt x="438" y="170"/>
                      <a:pt x="439" y="171"/>
                    </a:cubicBezTo>
                    <a:cubicBezTo>
                      <a:pt x="440" y="173"/>
                      <a:pt x="439" y="168"/>
                      <a:pt x="438" y="166"/>
                    </a:cubicBezTo>
                    <a:cubicBezTo>
                      <a:pt x="436" y="161"/>
                      <a:pt x="434" y="159"/>
                      <a:pt x="432" y="155"/>
                    </a:cubicBezTo>
                    <a:cubicBezTo>
                      <a:pt x="431" y="153"/>
                      <a:pt x="430" y="153"/>
                      <a:pt x="429" y="150"/>
                    </a:cubicBezTo>
                    <a:cubicBezTo>
                      <a:pt x="428" y="148"/>
                      <a:pt x="429" y="147"/>
                      <a:pt x="429" y="147"/>
                    </a:cubicBezTo>
                    <a:cubicBezTo>
                      <a:pt x="430" y="147"/>
                      <a:pt x="430" y="147"/>
                      <a:pt x="432" y="150"/>
                    </a:cubicBezTo>
                    <a:cubicBezTo>
                      <a:pt x="434" y="153"/>
                      <a:pt x="434" y="153"/>
                      <a:pt x="434" y="151"/>
                    </a:cubicBezTo>
                    <a:cubicBezTo>
                      <a:pt x="434" y="152"/>
                      <a:pt x="434" y="152"/>
                      <a:pt x="434" y="152"/>
                    </a:cubicBezTo>
                    <a:cubicBezTo>
                      <a:pt x="434" y="152"/>
                      <a:pt x="434" y="152"/>
                      <a:pt x="434" y="152"/>
                    </a:cubicBezTo>
                    <a:cubicBezTo>
                      <a:pt x="435" y="154"/>
                      <a:pt x="436" y="157"/>
                      <a:pt x="437" y="160"/>
                    </a:cubicBezTo>
                    <a:cubicBezTo>
                      <a:pt x="438" y="161"/>
                      <a:pt x="438" y="163"/>
                      <a:pt x="439" y="164"/>
                    </a:cubicBezTo>
                    <a:cubicBezTo>
                      <a:pt x="440" y="165"/>
                      <a:pt x="440" y="167"/>
                      <a:pt x="441" y="168"/>
                    </a:cubicBezTo>
                    <a:cubicBezTo>
                      <a:pt x="441" y="170"/>
                      <a:pt x="443" y="172"/>
                      <a:pt x="442" y="169"/>
                    </a:cubicBezTo>
                    <a:cubicBezTo>
                      <a:pt x="440" y="163"/>
                      <a:pt x="439" y="159"/>
                      <a:pt x="437" y="154"/>
                    </a:cubicBezTo>
                    <a:cubicBezTo>
                      <a:pt x="435" y="150"/>
                      <a:pt x="434" y="147"/>
                      <a:pt x="432" y="143"/>
                    </a:cubicBezTo>
                    <a:cubicBezTo>
                      <a:pt x="426" y="133"/>
                      <a:pt x="426" y="133"/>
                      <a:pt x="426" y="133"/>
                    </a:cubicBezTo>
                    <a:cubicBezTo>
                      <a:pt x="422" y="127"/>
                      <a:pt x="418" y="121"/>
                      <a:pt x="413" y="114"/>
                    </a:cubicBezTo>
                    <a:cubicBezTo>
                      <a:pt x="413" y="114"/>
                      <a:pt x="415" y="117"/>
                      <a:pt x="415" y="117"/>
                    </a:cubicBezTo>
                    <a:cubicBezTo>
                      <a:pt x="412" y="114"/>
                      <a:pt x="410" y="110"/>
                      <a:pt x="407" y="107"/>
                    </a:cubicBezTo>
                    <a:cubicBezTo>
                      <a:pt x="404" y="104"/>
                      <a:pt x="401" y="101"/>
                      <a:pt x="398" y="98"/>
                    </a:cubicBezTo>
                    <a:cubicBezTo>
                      <a:pt x="403" y="103"/>
                      <a:pt x="404" y="105"/>
                      <a:pt x="406" y="109"/>
                    </a:cubicBezTo>
                    <a:cubicBezTo>
                      <a:pt x="406" y="109"/>
                      <a:pt x="406" y="109"/>
                      <a:pt x="406" y="110"/>
                    </a:cubicBezTo>
                    <a:cubicBezTo>
                      <a:pt x="405" y="110"/>
                      <a:pt x="405" y="111"/>
                      <a:pt x="406" y="113"/>
                    </a:cubicBezTo>
                    <a:cubicBezTo>
                      <a:pt x="407" y="115"/>
                      <a:pt x="409" y="118"/>
                      <a:pt x="412" y="123"/>
                    </a:cubicBezTo>
                    <a:cubicBezTo>
                      <a:pt x="414" y="125"/>
                      <a:pt x="415" y="127"/>
                      <a:pt x="417" y="130"/>
                    </a:cubicBezTo>
                    <a:cubicBezTo>
                      <a:pt x="418" y="132"/>
                      <a:pt x="420" y="135"/>
                      <a:pt x="420" y="137"/>
                    </a:cubicBezTo>
                    <a:cubicBezTo>
                      <a:pt x="417" y="131"/>
                      <a:pt x="417" y="131"/>
                      <a:pt x="417" y="131"/>
                    </a:cubicBezTo>
                    <a:cubicBezTo>
                      <a:pt x="416" y="129"/>
                      <a:pt x="414" y="127"/>
                      <a:pt x="413" y="126"/>
                    </a:cubicBezTo>
                    <a:cubicBezTo>
                      <a:pt x="410" y="122"/>
                      <a:pt x="408" y="118"/>
                      <a:pt x="405" y="114"/>
                    </a:cubicBezTo>
                    <a:cubicBezTo>
                      <a:pt x="404" y="113"/>
                      <a:pt x="402" y="110"/>
                      <a:pt x="402" y="111"/>
                    </a:cubicBezTo>
                    <a:cubicBezTo>
                      <a:pt x="402" y="112"/>
                      <a:pt x="403" y="113"/>
                      <a:pt x="404" y="114"/>
                    </a:cubicBezTo>
                    <a:cubicBezTo>
                      <a:pt x="406" y="116"/>
                      <a:pt x="406" y="117"/>
                      <a:pt x="406" y="117"/>
                    </a:cubicBezTo>
                    <a:cubicBezTo>
                      <a:pt x="406" y="118"/>
                      <a:pt x="406" y="119"/>
                      <a:pt x="408" y="122"/>
                    </a:cubicBezTo>
                    <a:cubicBezTo>
                      <a:pt x="410" y="124"/>
                      <a:pt x="411" y="127"/>
                      <a:pt x="414" y="131"/>
                    </a:cubicBezTo>
                    <a:cubicBezTo>
                      <a:pt x="410" y="125"/>
                      <a:pt x="406" y="120"/>
                      <a:pt x="403" y="116"/>
                    </a:cubicBezTo>
                    <a:cubicBezTo>
                      <a:pt x="399" y="112"/>
                      <a:pt x="396" y="108"/>
                      <a:pt x="393" y="105"/>
                    </a:cubicBezTo>
                    <a:cubicBezTo>
                      <a:pt x="393" y="105"/>
                      <a:pt x="394" y="105"/>
                      <a:pt x="394" y="105"/>
                    </a:cubicBezTo>
                    <a:cubicBezTo>
                      <a:pt x="394" y="105"/>
                      <a:pt x="394" y="105"/>
                      <a:pt x="393" y="104"/>
                    </a:cubicBezTo>
                    <a:cubicBezTo>
                      <a:pt x="394" y="105"/>
                      <a:pt x="395" y="106"/>
                      <a:pt x="396" y="107"/>
                    </a:cubicBezTo>
                    <a:cubicBezTo>
                      <a:pt x="395" y="106"/>
                      <a:pt x="394" y="104"/>
                      <a:pt x="393" y="103"/>
                    </a:cubicBezTo>
                    <a:cubicBezTo>
                      <a:pt x="393" y="103"/>
                      <a:pt x="393" y="103"/>
                      <a:pt x="393" y="103"/>
                    </a:cubicBezTo>
                    <a:cubicBezTo>
                      <a:pt x="392" y="101"/>
                      <a:pt x="391" y="100"/>
                      <a:pt x="389" y="99"/>
                    </a:cubicBezTo>
                    <a:cubicBezTo>
                      <a:pt x="389" y="99"/>
                      <a:pt x="389" y="98"/>
                      <a:pt x="388" y="98"/>
                    </a:cubicBezTo>
                    <a:cubicBezTo>
                      <a:pt x="386" y="96"/>
                      <a:pt x="385" y="95"/>
                      <a:pt x="383" y="93"/>
                    </a:cubicBezTo>
                    <a:cubicBezTo>
                      <a:pt x="383" y="93"/>
                      <a:pt x="382" y="93"/>
                      <a:pt x="382" y="93"/>
                    </a:cubicBezTo>
                    <a:cubicBezTo>
                      <a:pt x="380" y="91"/>
                      <a:pt x="379" y="90"/>
                      <a:pt x="377" y="89"/>
                    </a:cubicBezTo>
                    <a:cubicBezTo>
                      <a:pt x="379" y="91"/>
                      <a:pt x="382" y="94"/>
                      <a:pt x="384" y="96"/>
                    </a:cubicBezTo>
                    <a:cubicBezTo>
                      <a:pt x="386" y="98"/>
                      <a:pt x="387" y="100"/>
                      <a:pt x="389" y="101"/>
                    </a:cubicBezTo>
                    <a:cubicBezTo>
                      <a:pt x="391" y="104"/>
                      <a:pt x="394" y="107"/>
                      <a:pt x="396" y="110"/>
                    </a:cubicBezTo>
                    <a:cubicBezTo>
                      <a:pt x="397" y="110"/>
                      <a:pt x="397" y="111"/>
                      <a:pt x="397" y="111"/>
                    </a:cubicBezTo>
                    <a:cubicBezTo>
                      <a:pt x="398" y="112"/>
                      <a:pt x="399" y="113"/>
                      <a:pt x="398" y="112"/>
                    </a:cubicBezTo>
                    <a:cubicBezTo>
                      <a:pt x="398" y="112"/>
                      <a:pt x="397" y="111"/>
                      <a:pt x="397" y="111"/>
                    </a:cubicBezTo>
                    <a:cubicBezTo>
                      <a:pt x="394" y="108"/>
                      <a:pt x="392" y="106"/>
                      <a:pt x="390" y="104"/>
                    </a:cubicBezTo>
                    <a:cubicBezTo>
                      <a:pt x="389" y="103"/>
                      <a:pt x="389" y="103"/>
                      <a:pt x="389" y="103"/>
                    </a:cubicBezTo>
                    <a:cubicBezTo>
                      <a:pt x="388" y="101"/>
                      <a:pt x="386" y="100"/>
                      <a:pt x="385" y="98"/>
                    </a:cubicBezTo>
                    <a:cubicBezTo>
                      <a:pt x="382" y="95"/>
                      <a:pt x="379" y="92"/>
                      <a:pt x="376" y="89"/>
                    </a:cubicBezTo>
                    <a:cubicBezTo>
                      <a:pt x="375" y="88"/>
                      <a:pt x="378" y="90"/>
                      <a:pt x="377" y="89"/>
                    </a:cubicBezTo>
                    <a:cubicBezTo>
                      <a:pt x="376" y="88"/>
                      <a:pt x="375" y="87"/>
                      <a:pt x="374" y="86"/>
                    </a:cubicBezTo>
                    <a:cubicBezTo>
                      <a:pt x="372" y="84"/>
                      <a:pt x="370" y="81"/>
                      <a:pt x="366" y="78"/>
                    </a:cubicBezTo>
                    <a:cubicBezTo>
                      <a:pt x="365" y="77"/>
                      <a:pt x="363" y="75"/>
                      <a:pt x="361" y="74"/>
                    </a:cubicBezTo>
                    <a:cubicBezTo>
                      <a:pt x="359" y="72"/>
                      <a:pt x="357" y="71"/>
                      <a:pt x="355" y="69"/>
                    </a:cubicBezTo>
                    <a:cubicBezTo>
                      <a:pt x="353" y="68"/>
                      <a:pt x="352" y="67"/>
                      <a:pt x="350" y="66"/>
                    </a:cubicBezTo>
                    <a:cubicBezTo>
                      <a:pt x="348" y="65"/>
                      <a:pt x="346" y="64"/>
                      <a:pt x="344" y="62"/>
                    </a:cubicBezTo>
                    <a:cubicBezTo>
                      <a:pt x="348" y="64"/>
                      <a:pt x="351" y="67"/>
                      <a:pt x="353" y="67"/>
                    </a:cubicBezTo>
                    <a:cubicBezTo>
                      <a:pt x="349" y="65"/>
                      <a:pt x="346" y="62"/>
                      <a:pt x="344" y="61"/>
                    </a:cubicBezTo>
                    <a:cubicBezTo>
                      <a:pt x="339" y="58"/>
                      <a:pt x="334" y="55"/>
                      <a:pt x="328" y="52"/>
                    </a:cubicBezTo>
                    <a:cubicBezTo>
                      <a:pt x="329" y="52"/>
                      <a:pt x="329" y="52"/>
                      <a:pt x="330" y="52"/>
                    </a:cubicBezTo>
                    <a:cubicBezTo>
                      <a:pt x="330" y="52"/>
                      <a:pt x="330" y="52"/>
                      <a:pt x="330" y="52"/>
                    </a:cubicBezTo>
                    <a:cubicBezTo>
                      <a:pt x="331" y="52"/>
                      <a:pt x="331" y="52"/>
                      <a:pt x="331" y="53"/>
                    </a:cubicBezTo>
                    <a:cubicBezTo>
                      <a:pt x="332" y="53"/>
                      <a:pt x="336" y="55"/>
                      <a:pt x="335" y="54"/>
                    </a:cubicBezTo>
                    <a:cubicBezTo>
                      <a:pt x="335" y="54"/>
                      <a:pt x="334" y="53"/>
                      <a:pt x="333" y="53"/>
                    </a:cubicBezTo>
                    <a:cubicBezTo>
                      <a:pt x="334" y="53"/>
                      <a:pt x="335" y="53"/>
                      <a:pt x="335" y="53"/>
                    </a:cubicBezTo>
                    <a:cubicBezTo>
                      <a:pt x="336" y="53"/>
                      <a:pt x="335" y="52"/>
                      <a:pt x="334" y="51"/>
                    </a:cubicBezTo>
                    <a:cubicBezTo>
                      <a:pt x="331" y="50"/>
                      <a:pt x="329" y="49"/>
                      <a:pt x="327" y="48"/>
                    </a:cubicBezTo>
                    <a:cubicBezTo>
                      <a:pt x="324" y="47"/>
                      <a:pt x="322" y="46"/>
                      <a:pt x="319" y="45"/>
                    </a:cubicBezTo>
                    <a:cubicBezTo>
                      <a:pt x="317" y="44"/>
                      <a:pt x="314" y="43"/>
                      <a:pt x="312" y="42"/>
                    </a:cubicBezTo>
                    <a:cubicBezTo>
                      <a:pt x="309" y="41"/>
                      <a:pt x="306" y="40"/>
                      <a:pt x="303" y="40"/>
                    </a:cubicBezTo>
                    <a:cubicBezTo>
                      <a:pt x="303" y="40"/>
                      <a:pt x="302" y="39"/>
                      <a:pt x="301" y="39"/>
                    </a:cubicBezTo>
                    <a:cubicBezTo>
                      <a:pt x="299" y="38"/>
                      <a:pt x="296" y="38"/>
                      <a:pt x="293" y="37"/>
                    </a:cubicBezTo>
                    <a:cubicBezTo>
                      <a:pt x="294" y="37"/>
                      <a:pt x="295" y="37"/>
                      <a:pt x="296" y="37"/>
                    </a:cubicBezTo>
                    <a:cubicBezTo>
                      <a:pt x="297" y="38"/>
                      <a:pt x="299" y="38"/>
                      <a:pt x="300" y="38"/>
                    </a:cubicBezTo>
                    <a:cubicBezTo>
                      <a:pt x="300" y="38"/>
                      <a:pt x="300" y="38"/>
                      <a:pt x="299" y="38"/>
                    </a:cubicBezTo>
                    <a:cubicBezTo>
                      <a:pt x="300" y="38"/>
                      <a:pt x="301" y="38"/>
                      <a:pt x="302" y="39"/>
                    </a:cubicBezTo>
                    <a:cubicBezTo>
                      <a:pt x="298" y="37"/>
                      <a:pt x="298" y="37"/>
                      <a:pt x="300" y="37"/>
                    </a:cubicBezTo>
                    <a:cubicBezTo>
                      <a:pt x="302" y="37"/>
                      <a:pt x="302" y="37"/>
                      <a:pt x="302" y="37"/>
                    </a:cubicBezTo>
                    <a:cubicBezTo>
                      <a:pt x="301" y="36"/>
                      <a:pt x="300" y="36"/>
                      <a:pt x="298" y="36"/>
                    </a:cubicBezTo>
                    <a:cubicBezTo>
                      <a:pt x="294" y="35"/>
                      <a:pt x="291" y="35"/>
                      <a:pt x="287" y="34"/>
                    </a:cubicBezTo>
                    <a:cubicBezTo>
                      <a:pt x="284" y="33"/>
                      <a:pt x="281" y="32"/>
                      <a:pt x="279" y="32"/>
                    </a:cubicBezTo>
                    <a:cubicBezTo>
                      <a:pt x="277" y="31"/>
                      <a:pt x="272" y="30"/>
                      <a:pt x="272" y="31"/>
                    </a:cubicBezTo>
                    <a:cubicBezTo>
                      <a:pt x="273" y="31"/>
                      <a:pt x="271" y="32"/>
                      <a:pt x="276" y="32"/>
                    </a:cubicBezTo>
                    <a:cubicBezTo>
                      <a:pt x="278" y="33"/>
                      <a:pt x="280" y="33"/>
                      <a:pt x="282" y="34"/>
                    </a:cubicBezTo>
                    <a:cubicBezTo>
                      <a:pt x="283" y="34"/>
                      <a:pt x="283" y="34"/>
                      <a:pt x="284" y="34"/>
                    </a:cubicBezTo>
                    <a:cubicBezTo>
                      <a:pt x="284" y="35"/>
                      <a:pt x="285" y="35"/>
                      <a:pt x="287" y="35"/>
                    </a:cubicBezTo>
                    <a:cubicBezTo>
                      <a:pt x="284" y="35"/>
                      <a:pt x="281" y="34"/>
                      <a:pt x="278" y="34"/>
                    </a:cubicBezTo>
                    <a:cubicBezTo>
                      <a:pt x="275" y="33"/>
                      <a:pt x="273" y="33"/>
                      <a:pt x="270" y="32"/>
                    </a:cubicBezTo>
                    <a:cubicBezTo>
                      <a:pt x="268" y="32"/>
                      <a:pt x="267" y="32"/>
                      <a:pt x="265" y="32"/>
                    </a:cubicBezTo>
                    <a:cubicBezTo>
                      <a:pt x="264" y="32"/>
                      <a:pt x="263" y="32"/>
                      <a:pt x="262" y="32"/>
                    </a:cubicBezTo>
                    <a:cubicBezTo>
                      <a:pt x="261" y="32"/>
                      <a:pt x="259" y="32"/>
                      <a:pt x="258" y="32"/>
                    </a:cubicBezTo>
                    <a:cubicBezTo>
                      <a:pt x="256" y="32"/>
                      <a:pt x="257" y="32"/>
                      <a:pt x="257" y="33"/>
                    </a:cubicBezTo>
                    <a:cubicBezTo>
                      <a:pt x="256" y="33"/>
                      <a:pt x="254" y="33"/>
                      <a:pt x="250" y="32"/>
                    </a:cubicBezTo>
                    <a:cubicBezTo>
                      <a:pt x="238" y="32"/>
                      <a:pt x="225" y="32"/>
                      <a:pt x="213" y="34"/>
                    </a:cubicBezTo>
                    <a:cubicBezTo>
                      <a:pt x="209" y="34"/>
                      <a:pt x="206" y="35"/>
                      <a:pt x="203" y="35"/>
                    </a:cubicBezTo>
                    <a:cubicBezTo>
                      <a:pt x="214" y="33"/>
                      <a:pt x="226" y="32"/>
                      <a:pt x="238" y="32"/>
                    </a:cubicBezTo>
                    <a:cubicBezTo>
                      <a:pt x="233" y="31"/>
                      <a:pt x="229" y="31"/>
                      <a:pt x="224" y="32"/>
                    </a:cubicBezTo>
                    <a:cubicBezTo>
                      <a:pt x="220" y="32"/>
                      <a:pt x="215" y="32"/>
                      <a:pt x="211" y="33"/>
                    </a:cubicBezTo>
                    <a:cubicBezTo>
                      <a:pt x="211" y="33"/>
                      <a:pt x="212" y="32"/>
                      <a:pt x="213" y="32"/>
                    </a:cubicBezTo>
                    <a:cubicBezTo>
                      <a:pt x="214" y="32"/>
                      <a:pt x="216" y="32"/>
                      <a:pt x="218" y="31"/>
                    </a:cubicBezTo>
                    <a:cubicBezTo>
                      <a:pt x="220" y="31"/>
                      <a:pt x="222" y="31"/>
                      <a:pt x="224" y="31"/>
                    </a:cubicBezTo>
                    <a:cubicBezTo>
                      <a:pt x="226" y="31"/>
                      <a:pt x="228" y="31"/>
                      <a:pt x="229" y="30"/>
                    </a:cubicBezTo>
                    <a:cubicBezTo>
                      <a:pt x="230" y="30"/>
                      <a:pt x="231" y="30"/>
                      <a:pt x="231" y="29"/>
                    </a:cubicBezTo>
                    <a:cubicBezTo>
                      <a:pt x="231" y="29"/>
                      <a:pt x="232" y="29"/>
                      <a:pt x="232" y="29"/>
                    </a:cubicBezTo>
                    <a:cubicBezTo>
                      <a:pt x="237" y="29"/>
                      <a:pt x="236" y="29"/>
                      <a:pt x="236" y="29"/>
                    </a:cubicBezTo>
                    <a:cubicBezTo>
                      <a:pt x="237" y="28"/>
                      <a:pt x="232" y="28"/>
                      <a:pt x="230" y="28"/>
                    </a:cubicBezTo>
                    <a:cubicBezTo>
                      <a:pt x="230" y="28"/>
                      <a:pt x="232" y="28"/>
                      <a:pt x="232" y="28"/>
                    </a:cubicBezTo>
                    <a:cubicBezTo>
                      <a:pt x="237" y="28"/>
                      <a:pt x="237" y="27"/>
                      <a:pt x="238" y="27"/>
                    </a:cubicBezTo>
                    <a:cubicBezTo>
                      <a:pt x="238" y="26"/>
                      <a:pt x="234" y="27"/>
                      <a:pt x="231" y="27"/>
                    </a:cubicBezTo>
                    <a:cubicBezTo>
                      <a:pt x="224" y="27"/>
                      <a:pt x="218" y="28"/>
                      <a:pt x="210" y="29"/>
                    </a:cubicBezTo>
                    <a:cubicBezTo>
                      <a:pt x="210" y="29"/>
                      <a:pt x="208" y="29"/>
                      <a:pt x="208" y="29"/>
                    </a:cubicBezTo>
                    <a:cubicBezTo>
                      <a:pt x="204" y="31"/>
                      <a:pt x="201" y="31"/>
                      <a:pt x="197" y="32"/>
                    </a:cubicBezTo>
                    <a:cubicBezTo>
                      <a:pt x="194" y="32"/>
                      <a:pt x="190" y="33"/>
                      <a:pt x="187" y="34"/>
                    </a:cubicBezTo>
                    <a:cubicBezTo>
                      <a:pt x="181" y="35"/>
                      <a:pt x="189" y="32"/>
                      <a:pt x="187" y="33"/>
                    </a:cubicBezTo>
                    <a:cubicBezTo>
                      <a:pt x="186" y="33"/>
                      <a:pt x="186" y="33"/>
                      <a:pt x="185" y="33"/>
                    </a:cubicBezTo>
                    <a:cubicBezTo>
                      <a:pt x="181" y="34"/>
                      <a:pt x="178" y="35"/>
                      <a:pt x="174" y="36"/>
                    </a:cubicBezTo>
                    <a:cubicBezTo>
                      <a:pt x="172" y="37"/>
                      <a:pt x="169" y="38"/>
                      <a:pt x="166" y="39"/>
                    </a:cubicBezTo>
                    <a:cubicBezTo>
                      <a:pt x="164" y="40"/>
                      <a:pt x="163" y="40"/>
                      <a:pt x="164" y="39"/>
                    </a:cubicBezTo>
                    <a:cubicBezTo>
                      <a:pt x="164" y="39"/>
                      <a:pt x="168" y="37"/>
                      <a:pt x="162" y="39"/>
                    </a:cubicBezTo>
                    <a:cubicBezTo>
                      <a:pt x="161" y="39"/>
                      <a:pt x="160" y="39"/>
                      <a:pt x="162" y="39"/>
                    </a:cubicBezTo>
                    <a:cubicBezTo>
                      <a:pt x="169" y="36"/>
                      <a:pt x="166" y="37"/>
                      <a:pt x="166" y="36"/>
                    </a:cubicBezTo>
                    <a:cubicBezTo>
                      <a:pt x="166" y="36"/>
                      <a:pt x="165" y="36"/>
                      <a:pt x="168" y="34"/>
                    </a:cubicBezTo>
                    <a:cubicBezTo>
                      <a:pt x="169" y="34"/>
                      <a:pt x="172" y="33"/>
                      <a:pt x="174" y="33"/>
                    </a:cubicBezTo>
                    <a:cubicBezTo>
                      <a:pt x="175" y="32"/>
                      <a:pt x="176" y="32"/>
                      <a:pt x="178" y="32"/>
                    </a:cubicBezTo>
                    <a:cubicBezTo>
                      <a:pt x="181" y="31"/>
                      <a:pt x="184" y="30"/>
                      <a:pt x="188" y="30"/>
                    </a:cubicBezTo>
                    <a:cubicBezTo>
                      <a:pt x="191" y="29"/>
                      <a:pt x="194" y="28"/>
                      <a:pt x="196" y="27"/>
                    </a:cubicBezTo>
                    <a:cubicBezTo>
                      <a:pt x="199" y="26"/>
                      <a:pt x="202" y="26"/>
                      <a:pt x="204" y="25"/>
                    </a:cubicBezTo>
                    <a:cubicBezTo>
                      <a:pt x="206" y="25"/>
                      <a:pt x="209" y="24"/>
                      <a:pt x="211" y="24"/>
                    </a:cubicBezTo>
                    <a:cubicBezTo>
                      <a:pt x="214" y="23"/>
                      <a:pt x="217" y="23"/>
                      <a:pt x="219" y="23"/>
                    </a:cubicBezTo>
                    <a:cubicBezTo>
                      <a:pt x="221" y="23"/>
                      <a:pt x="225" y="23"/>
                      <a:pt x="228" y="23"/>
                    </a:cubicBezTo>
                    <a:cubicBezTo>
                      <a:pt x="226" y="22"/>
                      <a:pt x="237" y="22"/>
                      <a:pt x="239" y="21"/>
                    </a:cubicBezTo>
                    <a:cubicBezTo>
                      <a:pt x="240" y="21"/>
                      <a:pt x="241" y="21"/>
                      <a:pt x="241" y="21"/>
                    </a:cubicBezTo>
                    <a:cubicBezTo>
                      <a:pt x="241" y="20"/>
                      <a:pt x="240" y="20"/>
                      <a:pt x="238" y="20"/>
                    </a:cubicBezTo>
                    <a:cubicBezTo>
                      <a:pt x="235" y="20"/>
                      <a:pt x="233" y="20"/>
                      <a:pt x="230" y="20"/>
                    </a:cubicBezTo>
                    <a:cubicBezTo>
                      <a:pt x="227" y="20"/>
                      <a:pt x="225" y="20"/>
                      <a:pt x="221" y="20"/>
                    </a:cubicBezTo>
                    <a:cubicBezTo>
                      <a:pt x="219" y="21"/>
                      <a:pt x="216" y="21"/>
                      <a:pt x="213" y="22"/>
                    </a:cubicBezTo>
                    <a:cubicBezTo>
                      <a:pt x="211" y="22"/>
                      <a:pt x="209" y="22"/>
                      <a:pt x="207" y="22"/>
                    </a:cubicBezTo>
                    <a:cubicBezTo>
                      <a:pt x="206" y="22"/>
                      <a:pt x="204" y="23"/>
                      <a:pt x="202" y="23"/>
                    </a:cubicBezTo>
                    <a:cubicBezTo>
                      <a:pt x="217" y="19"/>
                      <a:pt x="233" y="19"/>
                      <a:pt x="248" y="19"/>
                    </a:cubicBezTo>
                    <a:cubicBezTo>
                      <a:pt x="243" y="19"/>
                      <a:pt x="239" y="19"/>
                      <a:pt x="235" y="19"/>
                    </a:cubicBezTo>
                    <a:cubicBezTo>
                      <a:pt x="232" y="19"/>
                      <a:pt x="230" y="19"/>
                      <a:pt x="228" y="19"/>
                    </a:cubicBezTo>
                    <a:cubicBezTo>
                      <a:pt x="221" y="20"/>
                      <a:pt x="221" y="20"/>
                      <a:pt x="221" y="20"/>
                    </a:cubicBezTo>
                    <a:cubicBezTo>
                      <a:pt x="219" y="20"/>
                      <a:pt x="218" y="20"/>
                      <a:pt x="217" y="20"/>
                    </a:cubicBezTo>
                    <a:cubicBezTo>
                      <a:pt x="217" y="19"/>
                      <a:pt x="219" y="19"/>
                      <a:pt x="220" y="19"/>
                    </a:cubicBezTo>
                    <a:cubicBezTo>
                      <a:pt x="228" y="19"/>
                      <a:pt x="235" y="18"/>
                      <a:pt x="243" y="18"/>
                    </a:cubicBezTo>
                    <a:cubicBezTo>
                      <a:pt x="247" y="18"/>
                      <a:pt x="251" y="18"/>
                      <a:pt x="256" y="19"/>
                    </a:cubicBezTo>
                    <a:cubicBezTo>
                      <a:pt x="256" y="18"/>
                      <a:pt x="252" y="18"/>
                      <a:pt x="253" y="18"/>
                    </a:cubicBezTo>
                    <a:cubicBezTo>
                      <a:pt x="255" y="18"/>
                      <a:pt x="257" y="18"/>
                      <a:pt x="259" y="18"/>
                    </a:cubicBezTo>
                    <a:cubicBezTo>
                      <a:pt x="261" y="18"/>
                      <a:pt x="263" y="19"/>
                      <a:pt x="266" y="19"/>
                    </a:cubicBezTo>
                    <a:cubicBezTo>
                      <a:pt x="263" y="18"/>
                      <a:pt x="261" y="18"/>
                      <a:pt x="258" y="18"/>
                    </a:cubicBezTo>
                    <a:cubicBezTo>
                      <a:pt x="255" y="17"/>
                      <a:pt x="253" y="17"/>
                      <a:pt x="250" y="17"/>
                    </a:cubicBezTo>
                    <a:cubicBezTo>
                      <a:pt x="241" y="17"/>
                      <a:pt x="242" y="16"/>
                      <a:pt x="240" y="16"/>
                    </a:cubicBezTo>
                    <a:cubicBezTo>
                      <a:pt x="239" y="15"/>
                      <a:pt x="239" y="15"/>
                      <a:pt x="240" y="15"/>
                    </a:cubicBezTo>
                    <a:cubicBezTo>
                      <a:pt x="241" y="15"/>
                      <a:pt x="242" y="15"/>
                      <a:pt x="243" y="14"/>
                    </a:cubicBezTo>
                    <a:cubicBezTo>
                      <a:pt x="244" y="14"/>
                      <a:pt x="248" y="15"/>
                      <a:pt x="250" y="15"/>
                    </a:cubicBezTo>
                    <a:cubicBezTo>
                      <a:pt x="253" y="15"/>
                      <a:pt x="256" y="16"/>
                      <a:pt x="260" y="16"/>
                    </a:cubicBezTo>
                    <a:cubicBezTo>
                      <a:pt x="262" y="16"/>
                      <a:pt x="264" y="16"/>
                      <a:pt x="264" y="16"/>
                    </a:cubicBezTo>
                    <a:cubicBezTo>
                      <a:pt x="264" y="16"/>
                      <a:pt x="264" y="15"/>
                      <a:pt x="261" y="15"/>
                    </a:cubicBezTo>
                    <a:cubicBezTo>
                      <a:pt x="256" y="15"/>
                      <a:pt x="251" y="14"/>
                      <a:pt x="248" y="14"/>
                    </a:cubicBezTo>
                    <a:cubicBezTo>
                      <a:pt x="250" y="14"/>
                      <a:pt x="253" y="14"/>
                      <a:pt x="256" y="14"/>
                    </a:cubicBezTo>
                    <a:cubicBezTo>
                      <a:pt x="259" y="15"/>
                      <a:pt x="261" y="15"/>
                      <a:pt x="264" y="15"/>
                    </a:cubicBezTo>
                    <a:cubicBezTo>
                      <a:pt x="260" y="15"/>
                      <a:pt x="256" y="14"/>
                      <a:pt x="252" y="14"/>
                    </a:cubicBezTo>
                    <a:cubicBezTo>
                      <a:pt x="248" y="13"/>
                      <a:pt x="244" y="13"/>
                      <a:pt x="240" y="13"/>
                    </a:cubicBezTo>
                    <a:cubicBezTo>
                      <a:pt x="244" y="13"/>
                      <a:pt x="247" y="13"/>
                      <a:pt x="253" y="13"/>
                    </a:cubicBezTo>
                    <a:cubicBezTo>
                      <a:pt x="248" y="12"/>
                      <a:pt x="244" y="13"/>
                      <a:pt x="239" y="12"/>
                    </a:cubicBezTo>
                    <a:cubicBezTo>
                      <a:pt x="243" y="12"/>
                      <a:pt x="245" y="12"/>
                      <a:pt x="247" y="12"/>
                    </a:cubicBezTo>
                    <a:cubicBezTo>
                      <a:pt x="250" y="12"/>
                      <a:pt x="252" y="12"/>
                      <a:pt x="255" y="12"/>
                    </a:cubicBezTo>
                    <a:cubicBezTo>
                      <a:pt x="257" y="12"/>
                      <a:pt x="260" y="13"/>
                      <a:pt x="263" y="13"/>
                    </a:cubicBezTo>
                    <a:cubicBezTo>
                      <a:pt x="271" y="14"/>
                      <a:pt x="271" y="14"/>
                      <a:pt x="271" y="14"/>
                    </a:cubicBezTo>
                    <a:cubicBezTo>
                      <a:pt x="273" y="14"/>
                      <a:pt x="276" y="14"/>
                      <a:pt x="279" y="15"/>
                    </a:cubicBezTo>
                    <a:cubicBezTo>
                      <a:pt x="281" y="15"/>
                      <a:pt x="284" y="16"/>
                      <a:pt x="287" y="16"/>
                    </a:cubicBezTo>
                    <a:cubicBezTo>
                      <a:pt x="288" y="16"/>
                      <a:pt x="289" y="17"/>
                      <a:pt x="290" y="17"/>
                    </a:cubicBezTo>
                    <a:cubicBezTo>
                      <a:pt x="290" y="17"/>
                      <a:pt x="289" y="16"/>
                      <a:pt x="288" y="16"/>
                    </a:cubicBezTo>
                    <a:cubicBezTo>
                      <a:pt x="284" y="15"/>
                      <a:pt x="280" y="14"/>
                      <a:pt x="276" y="13"/>
                    </a:cubicBezTo>
                    <a:cubicBezTo>
                      <a:pt x="271" y="12"/>
                      <a:pt x="267" y="12"/>
                      <a:pt x="262" y="11"/>
                    </a:cubicBezTo>
                    <a:cubicBezTo>
                      <a:pt x="264" y="12"/>
                      <a:pt x="268" y="12"/>
                      <a:pt x="268" y="12"/>
                    </a:cubicBezTo>
                    <a:cubicBezTo>
                      <a:pt x="267" y="12"/>
                      <a:pt x="265" y="12"/>
                      <a:pt x="263" y="12"/>
                    </a:cubicBezTo>
                    <a:cubicBezTo>
                      <a:pt x="262" y="12"/>
                      <a:pt x="260" y="11"/>
                      <a:pt x="259" y="11"/>
                    </a:cubicBezTo>
                    <a:cubicBezTo>
                      <a:pt x="256" y="11"/>
                      <a:pt x="252" y="11"/>
                      <a:pt x="249" y="11"/>
                    </a:cubicBezTo>
                    <a:cubicBezTo>
                      <a:pt x="252" y="10"/>
                      <a:pt x="258" y="11"/>
                      <a:pt x="263" y="11"/>
                    </a:cubicBezTo>
                    <a:cubicBezTo>
                      <a:pt x="264" y="11"/>
                      <a:pt x="258" y="10"/>
                      <a:pt x="260" y="10"/>
                    </a:cubicBezTo>
                    <a:cubicBezTo>
                      <a:pt x="269" y="11"/>
                      <a:pt x="260" y="10"/>
                      <a:pt x="262" y="10"/>
                    </a:cubicBezTo>
                    <a:cubicBezTo>
                      <a:pt x="259" y="10"/>
                      <a:pt x="255" y="9"/>
                      <a:pt x="252" y="9"/>
                    </a:cubicBezTo>
                    <a:cubicBezTo>
                      <a:pt x="248" y="9"/>
                      <a:pt x="244" y="9"/>
                      <a:pt x="239" y="9"/>
                    </a:cubicBezTo>
                    <a:cubicBezTo>
                      <a:pt x="235" y="9"/>
                      <a:pt x="231" y="9"/>
                      <a:pt x="227" y="9"/>
                    </a:cubicBezTo>
                    <a:cubicBezTo>
                      <a:pt x="223" y="9"/>
                      <a:pt x="220" y="10"/>
                      <a:pt x="220" y="10"/>
                    </a:cubicBezTo>
                    <a:cubicBezTo>
                      <a:pt x="219" y="11"/>
                      <a:pt x="210" y="12"/>
                      <a:pt x="206" y="13"/>
                    </a:cubicBezTo>
                    <a:cubicBezTo>
                      <a:pt x="203" y="13"/>
                      <a:pt x="201" y="14"/>
                      <a:pt x="198" y="14"/>
                    </a:cubicBezTo>
                    <a:cubicBezTo>
                      <a:pt x="195" y="15"/>
                      <a:pt x="197" y="15"/>
                      <a:pt x="197" y="15"/>
                    </a:cubicBezTo>
                    <a:cubicBezTo>
                      <a:pt x="199" y="15"/>
                      <a:pt x="199" y="15"/>
                      <a:pt x="200" y="14"/>
                    </a:cubicBezTo>
                    <a:cubicBezTo>
                      <a:pt x="202" y="14"/>
                      <a:pt x="204" y="13"/>
                      <a:pt x="207" y="13"/>
                    </a:cubicBezTo>
                    <a:cubicBezTo>
                      <a:pt x="209" y="13"/>
                      <a:pt x="211" y="12"/>
                      <a:pt x="213" y="12"/>
                    </a:cubicBezTo>
                    <a:cubicBezTo>
                      <a:pt x="217" y="11"/>
                      <a:pt x="222" y="11"/>
                      <a:pt x="226" y="11"/>
                    </a:cubicBezTo>
                    <a:cubicBezTo>
                      <a:pt x="234" y="10"/>
                      <a:pt x="235" y="11"/>
                      <a:pt x="233" y="11"/>
                    </a:cubicBezTo>
                    <a:cubicBezTo>
                      <a:pt x="220" y="11"/>
                      <a:pt x="212" y="13"/>
                      <a:pt x="200" y="15"/>
                    </a:cubicBezTo>
                    <a:cubicBezTo>
                      <a:pt x="202" y="15"/>
                      <a:pt x="204" y="15"/>
                      <a:pt x="206" y="14"/>
                    </a:cubicBezTo>
                    <a:cubicBezTo>
                      <a:pt x="208" y="14"/>
                      <a:pt x="210" y="14"/>
                      <a:pt x="212" y="14"/>
                    </a:cubicBezTo>
                    <a:cubicBezTo>
                      <a:pt x="214" y="14"/>
                      <a:pt x="216" y="14"/>
                      <a:pt x="218" y="14"/>
                    </a:cubicBezTo>
                    <a:cubicBezTo>
                      <a:pt x="220" y="13"/>
                      <a:pt x="222" y="13"/>
                      <a:pt x="224" y="13"/>
                    </a:cubicBezTo>
                    <a:cubicBezTo>
                      <a:pt x="226" y="13"/>
                      <a:pt x="228" y="13"/>
                      <a:pt x="228" y="13"/>
                    </a:cubicBezTo>
                    <a:cubicBezTo>
                      <a:pt x="227" y="14"/>
                      <a:pt x="224" y="13"/>
                      <a:pt x="223" y="14"/>
                    </a:cubicBezTo>
                    <a:cubicBezTo>
                      <a:pt x="218" y="13"/>
                      <a:pt x="218" y="14"/>
                      <a:pt x="217" y="14"/>
                    </a:cubicBezTo>
                    <a:cubicBezTo>
                      <a:pt x="215" y="15"/>
                      <a:pt x="217" y="16"/>
                      <a:pt x="208" y="16"/>
                    </a:cubicBezTo>
                    <a:cubicBezTo>
                      <a:pt x="206" y="16"/>
                      <a:pt x="203" y="17"/>
                      <a:pt x="201" y="17"/>
                    </a:cubicBezTo>
                    <a:cubicBezTo>
                      <a:pt x="198" y="18"/>
                      <a:pt x="196" y="18"/>
                      <a:pt x="193" y="19"/>
                    </a:cubicBezTo>
                    <a:cubicBezTo>
                      <a:pt x="193" y="19"/>
                      <a:pt x="192" y="19"/>
                      <a:pt x="192" y="18"/>
                    </a:cubicBezTo>
                    <a:cubicBezTo>
                      <a:pt x="193" y="18"/>
                      <a:pt x="193" y="18"/>
                      <a:pt x="189" y="19"/>
                    </a:cubicBezTo>
                    <a:cubicBezTo>
                      <a:pt x="184" y="20"/>
                      <a:pt x="180" y="21"/>
                      <a:pt x="176" y="22"/>
                    </a:cubicBezTo>
                    <a:cubicBezTo>
                      <a:pt x="172" y="23"/>
                      <a:pt x="169" y="24"/>
                      <a:pt x="165" y="25"/>
                    </a:cubicBezTo>
                    <a:cubicBezTo>
                      <a:pt x="161" y="26"/>
                      <a:pt x="160" y="27"/>
                      <a:pt x="159" y="28"/>
                    </a:cubicBezTo>
                    <a:cubicBezTo>
                      <a:pt x="159" y="28"/>
                      <a:pt x="159" y="28"/>
                      <a:pt x="160" y="28"/>
                    </a:cubicBezTo>
                    <a:cubicBezTo>
                      <a:pt x="158" y="29"/>
                      <a:pt x="161" y="28"/>
                      <a:pt x="163" y="28"/>
                    </a:cubicBezTo>
                    <a:cubicBezTo>
                      <a:pt x="160" y="29"/>
                      <a:pt x="157" y="30"/>
                      <a:pt x="154" y="31"/>
                    </a:cubicBezTo>
                    <a:cubicBezTo>
                      <a:pt x="153" y="32"/>
                      <a:pt x="152" y="32"/>
                      <a:pt x="151" y="33"/>
                    </a:cubicBezTo>
                    <a:cubicBezTo>
                      <a:pt x="147" y="34"/>
                      <a:pt x="143" y="36"/>
                      <a:pt x="139" y="38"/>
                    </a:cubicBezTo>
                    <a:cubicBezTo>
                      <a:pt x="140" y="37"/>
                      <a:pt x="142" y="36"/>
                      <a:pt x="143" y="36"/>
                    </a:cubicBezTo>
                    <a:cubicBezTo>
                      <a:pt x="145" y="35"/>
                      <a:pt x="146" y="34"/>
                      <a:pt x="148" y="34"/>
                    </a:cubicBezTo>
                    <a:cubicBezTo>
                      <a:pt x="150" y="32"/>
                      <a:pt x="153" y="31"/>
                      <a:pt x="155" y="30"/>
                    </a:cubicBezTo>
                    <a:cubicBezTo>
                      <a:pt x="152" y="31"/>
                      <a:pt x="148" y="32"/>
                      <a:pt x="144" y="34"/>
                    </a:cubicBezTo>
                    <a:cubicBezTo>
                      <a:pt x="140" y="35"/>
                      <a:pt x="135" y="37"/>
                      <a:pt x="131" y="39"/>
                    </a:cubicBezTo>
                    <a:cubicBezTo>
                      <a:pt x="128" y="41"/>
                      <a:pt x="121" y="45"/>
                      <a:pt x="121" y="45"/>
                    </a:cubicBezTo>
                    <a:cubicBezTo>
                      <a:pt x="120" y="46"/>
                      <a:pt x="121" y="45"/>
                      <a:pt x="123" y="44"/>
                    </a:cubicBezTo>
                    <a:cubicBezTo>
                      <a:pt x="125" y="43"/>
                      <a:pt x="127" y="42"/>
                      <a:pt x="128" y="42"/>
                    </a:cubicBezTo>
                    <a:cubicBezTo>
                      <a:pt x="129" y="41"/>
                      <a:pt x="130" y="40"/>
                      <a:pt x="131" y="40"/>
                    </a:cubicBezTo>
                    <a:cubicBezTo>
                      <a:pt x="132" y="40"/>
                      <a:pt x="134" y="38"/>
                      <a:pt x="134" y="38"/>
                    </a:cubicBezTo>
                    <a:cubicBezTo>
                      <a:pt x="135" y="38"/>
                      <a:pt x="133" y="39"/>
                      <a:pt x="132" y="40"/>
                    </a:cubicBezTo>
                    <a:cubicBezTo>
                      <a:pt x="129" y="41"/>
                      <a:pt x="127" y="43"/>
                      <a:pt x="125" y="44"/>
                    </a:cubicBezTo>
                    <a:cubicBezTo>
                      <a:pt x="124" y="44"/>
                      <a:pt x="123" y="45"/>
                      <a:pt x="122" y="46"/>
                    </a:cubicBezTo>
                    <a:cubicBezTo>
                      <a:pt x="121" y="46"/>
                      <a:pt x="121" y="47"/>
                      <a:pt x="121" y="47"/>
                    </a:cubicBezTo>
                    <a:cubicBezTo>
                      <a:pt x="125" y="44"/>
                      <a:pt x="122" y="47"/>
                      <a:pt x="123" y="47"/>
                    </a:cubicBezTo>
                    <a:cubicBezTo>
                      <a:pt x="124" y="47"/>
                      <a:pt x="124" y="47"/>
                      <a:pt x="128" y="45"/>
                    </a:cubicBezTo>
                    <a:cubicBezTo>
                      <a:pt x="130" y="44"/>
                      <a:pt x="133" y="41"/>
                      <a:pt x="135" y="41"/>
                    </a:cubicBezTo>
                    <a:cubicBezTo>
                      <a:pt x="131" y="44"/>
                      <a:pt x="125" y="47"/>
                      <a:pt x="119" y="51"/>
                    </a:cubicBezTo>
                    <a:cubicBezTo>
                      <a:pt x="121" y="50"/>
                      <a:pt x="123" y="49"/>
                      <a:pt x="124" y="48"/>
                    </a:cubicBezTo>
                    <a:cubicBezTo>
                      <a:pt x="126" y="47"/>
                      <a:pt x="127" y="46"/>
                      <a:pt x="129" y="45"/>
                    </a:cubicBezTo>
                    <a:cubicBezTo>
                      <a:pt x="132" y="43"/>
                      <a:pt x="133" y="43"/>
                      <a:pt x="133" y="43"/>
                    </a:cubicBezTo>
                    <a:cubicBezTo>
                      <a:pt x="133" y="44"/>
                      <a:pt x="131" y="45"/>
                      <a:pt x="129" y="46"/>
                    </a:cubicBezTo>
                    <a:cubicBezTo>
                      <a:pt x="125" y="48"/>
                      <a:pt x="122" y="50"/>
                      <a:pt x="120" y="52"/>
                    </a:cubicBezTo>
                    <a:cubicBezTo>
                      <a:pt x="117" y="54"/>
                      <a:pt x="114" y="56"/>
                      <a:pt x="111" y="58"/>
                    </a:cubicBezTo>
                    <a:cubicBezTo>
                      <a:pt x="105" y="62"/>
                      <a:pt x="98" y="67"/>
                      <a:pt x="94" y="72"/>
                    </a:cubicBezTo>
                    <a:cubicBezTo>
                      <a:pt x="96" y="70"/>
                      <a:pt x="98" y="69"/>
                      <a:pt x="100" y="67"/>
                    </a:cubicBezTo>
                    <a:cubicBezTo>
                      <a:pt x="102" y="66"/>
                      <a:pt x="104" y="65"/>
                      <a:pt x="106" y="63"/>
                    </a:cubicBezTo>
                    <a:cubicBezTo>
                      <a:pt x="107" y="63"/>
                      <a:pt x="109" y="61"/>
                      <a:pt x="108" y="62"/>
                    </a:cubicBezTo>
                    <a:cubicBezTo>
                      <a:pt x="106" y="64"/>
                      <a:pt x="103" y="67"/>
                      <a:pt x="99" y="70"/>
                    </a:cubicBezTo>
                    <a:cubicBezTo>
                      <a:pt x="96" y="73"/>
                      <a:pt x="91" y="77"/>
                      <a:pt x="92" y="75"/>
                    </a:cubicBezTo>
                    <a:cubicBezTo>
                      <a:pt x="93" y="73"/>
                      <a:pt x="91" y="73"/>
                      <a:pt x="91" y="72"/>
                    </a:cubicBezTo>
                    <a:cubicBezTo>
                      <a:pt x="92" y="71"/>
                      <a:pt x="90" y="72"/>
                      <a:pt x="89" y="73"/>
                    </a:cubicBezTo>
                    <a:cubicBezTo>
                      <a:pt x="85" y="77"/>
                      <a:pt x="83" y="78"/>
                      <a:pt x="80" y="81"/>
                    </a:cubicBezTo>
                    <a:cubicBezTo>
                      <a:pt x="83" y="78"/>
                      <a:pt x="85" y="76"/>
                      <a:pt x="88" y="73"/>
                    </a:cubicBezTo>
                    <a:cubicBezTo>
                      <a:pt x="88" y="73"/>
                      <a:pt x="89" y="72"/>
                      <a:pt x="89" y="72"/>
                    </a:cubicBezTo>
                    <a:cubicBezTo>
                      <a:pt x="90" y="71"/>
                      <a:pt x="94" y="68"/>
                      <a:pt x="93" y="68"/>
                    </a:cubicBezTo>
                    <a:cubicBezTo>
                      <a:pt x="93" y="68"/>
                      <a:pt x="93" y="67"/>
                      <a:pt x="92" y="68"/>
                    </a:cubicBezTo>
                    <a:cubicBezTo>
                      <a:pt x="88" y="71"/>
                      <a:pt x="89" y="71"/>
                      <a:pt x="87" y="73"/>
                    </a:cubicBezTo>
                    <a:cubicBezTo>
                      <a:pt x="86" y="74"/>
                      <a:pt x="86" y="74"/>
                      <a:pt x="84" y="75"/>
                    </a:cubicBezTo>
                    <a:cubicBezTo>
                      <a:pt x="91" y="68"/>
                      <a:pt x="98" y="61"/>
                      <a:pt x="107" y="54"/>
                    </a:cubicBezTo>
                    <a:cubicBezTo>
                      <a:pt x="104" y="56"/>
                      <a:pt x="102" y="57"/>
                      <a:pt x="99" y="60"/>
                    </a:cubicBezTo>
                    <a:cubicBezTo>
                      <a:pt x="104" y="56"/>
                      <a:pt x="108" y="53"/>
                      <a:pt x="111" y="50"/>
                    </a:cubicBezTo>
                    <a:cubicBezTo>
                      <a:pt x="109" y="52"/>
                      <a:pt x="108" y="53"/>
                      <a:pt x="104" y="55"/>
                    </a:cubicBezTo>
                    <a:cubicBezTo>
                      <a:pt x="100" y="59"/>
                      <a:pt x="98" y="59"/>
                      <a:pt x="95" y="61"/>
                    </a:cubicBezTo>
                    <a:cubicBezTo>
                      <a:pt x="93" y="63"/>
                      <a:pt x="90" y="65"/>
                      <a:pt x="88" y="67"/>
                    </a:cubicBezTo>
                    <a:cubicBezTo>
                      <a:pt x="85" y="69"/>
                      <a:pt x="82" y="72"/>
                      <a:pt x="79" y="75"/>
                    </a:cubicBezTo>
                    <a:cubicBezTo>
                      <a:pt x="79" y="75"/>
                      <a:pt x="79" y="75"/>
                      <a:pt x="79" y="75"/>
                    </a:cubicBezTo>
                    <a:cubicBezTo>
                      <a:pt x="79" y="75"/>
                      <a:pt x="79" y="75"/>
                      <a:pt x="79" y="75"/>
                    </a:cubicBezTo>
                    <a:cubicBezTo>
                      <a:pt x="79" y="75"/>
                      <a:pt x="79" y="75"/>
                      <a:pt x="79" y="75"/>
                    </a:cubicBezTo>
                    <a:cubicBezTo>
                      <a:pt x="76" y="77"/>
                      <a:pt x="74" y="80"/>
                      <a:pt x="71" y="83"/>
                    </a:cubicBezTo>
                    <a:cubicBezTo>
                      <a:pt x="69" y="85"/>
                      <a:pt x="67" y="88"/>
                      <a:pt x="64" y="90"/>
                    </a:cubicBezTo>
                    <a:cubicBezTo>
                      <a:pt x="66" y="88"/>
                      <a:pt x="68" y="85"/>
                      <a:pt x="69" y="84"/>
                    </a:cubicBezTo>
                    <a:cubicBezTo>
                      <a:pt x="66" y="88"/>
                      <a:pt x="66" y="86"/>
                      <a:pt x="61" y="92"/>
                    </a:cubicBezTo>
                    <a:cubicBezTo>
                      <a:pt x="59" y="95"/>
                      <a:pt x="56" y="99"/>
                      <a:pt x="56" y="98"/>
                    </a:cubicBezTo>
                    <a:cubicBezTo>
                      <a:pt x="55" y="98"/>
                      <a:pt x="54" y="100"/>
                      <a:pt x="52" y="102"/>
                    </a:cubicBezTo>
                    <a:cubicBezTo>
                      <a:pt x="50" y="104"/>
                      <a:pt x="48" y="107"/>
                      <a:pt x="46" y="111"/>
                    </a:cubicBezTo>
                    <a:cubicBezTo>
                      <a:pt x="46" y="111"/>
                      <a:pt x="46" y="111"/>
                      <a:pt x="46" y="111"/>
                    </a:cubicBezTo>
                    <a:cubicBezTo>
                      <a:pt x="46" y="111"/>
                      <a:pt x="46" y="111"/>
                      <a:pt x="46" y="111"/>
                    </a:cubicBezTo>
                    <a:cubicBezTo>
                      <a:pt x="46" y="111"/>
                      <a:pt x="46" y="111"/>
                      <a:pt x="46" y="111"/>
                    </a:cubicBezTo>
                    <a:cubicBezTo>
                      <a:pt x="43" y="116"/>
                      <a:pt x="43" y="115"/>
                      <a:pt x="45" y="114"/>
                    </a:cubicBezTo>
                    <a:cubicBezTo>
                      <a:pt x="46" y="113"/>
                      <a:pt x="43" y="117"/>
                      <a:pt x="44" y="117"/>
                    </a:cubicBezTo>
                    <a:cubicBezTo>
                      <a:pt x="45" y="116"/>
                      <a:pt x="47" y="112"/>
                      <a:pt x="48" y="112"/>
                    </a:cubicBezTo>
                    <a:cubicBezTo>
                      <a:pt x="48" y="112"/>
                      <a:pt x="47" y="113"/>
                      <a:pt x="47" y="114"/>
                    </a:cubicBezTo>
                    <a:cubicBezTo>
                      <a:pt x="46" y="115"/>
                      <a:pt x="46" y="116"/>
                      <a:pt x="46" y="115"/>
                    </a:cubicBezTo>
                    <a:cubicBezTo>
                      <a:pt x="51" y="109"/>
                      <a:pt x="48" y="114"/>
                      <a:pt x="45" y="118"/>
                    </a:cubicBezTo>
                    <a:cubicBezTo>
                      <a:pt x="43" y="122"/>
                      <a:pt x="41" y="126"/>
                      <a:pt x="39" y="130"/>
                    </a:cubicBezTo>
                    <a:cubicBezTo>
                      <a:pt x="37" y="134"/>
                      <a:pt x="35" y="138"/>
                      <a:pt x="34" y="141"/>
                    </a:cubicBezTo>
                    <a:cubicBezTo>
                      <a:pt x="34" y="142"/>
                      <a:pt x="33" y="144"/>
                      <a:pt x="33" y="145"/>
                    </a:cubicBezTo>
                    <a:cubicBezTo>
                      <a:pt x="31" y="148"/>
                      <a:pt x="32" y="145"/>
                      <a:pt x="32" y="145"/>
                    </a:cubicBezTo>
                    <a:cubicBezTo>
                      <a:pt x="31" y="146"/>
                      <a:pt x="32" y="143"/>
                      <a:pt x="29" y="150"/>
                    </a:cubicBezTo>
                    <a:cubicBezTo>
                      <a:pt x="29" y="152"/>
                      <a:pt x="28" y="152"/>
                      <a:pt x="28" y="152"/>
                    </a:cubicBezTo>
                    <a:cubicBezTo>
                      <a:pt x="28" y="153"/>
                      <a:pt x="28" y="152"/>
                      <a:pt x="29" y="150"/>
                    </a:cubicBezTo>
                    <a:cubicBezTo>
                      <a:pt x="33" y="141"/>
                      <a:pt x="31" y="144"/>
                      <a:pt x="31" y="143"/>
                    </a:cubicBezTo>
                    <a:cubicBezTo>
                      <a:pt x="31" y="142"/>
                      <a:pt x="30" y="143"/>
                      <a:pt x="30" y="142"/>
                    </a:cubicBezTo>
                    <a:cubicBezTo>
                      <a:pt x="31" y="139"/>
                      <a:pt x="29" y="143"/>
                      <a:pt x="28" y="146"/>
                    </a:cubicBezTo>
                    <a:cubicBezTo>
                      <a:pt x="26" y="151"/>
                      <a:pt x="25" y="154"/>
                      <a:pt x="24" y="159"/>
                    </a:cubicBezTo>
                    <a:cubicBezTo>
                      <a:pt x="23" y="161"/>
                      <a:pt x="23" y="162"/>
                      <a:pt x="22" y="165"/>
                    </a:cubicBezTo>
                    <a:cubicBezTo>
                      <a:pt x="21" y="168"/>
                      <a:pt x="20" y="168"/>
                      <a:pt x="20" y="167"/>
                    </a:cubicBezTo>
                    <a:cubicBezTo>
                      <a:pt x="20" y="167"/>
                      <a:pt x="20" y="167"/>
                      <a:pt x="21" y="163"/>
                    </a:cubicBezTo>
                    <a:cubicBezTo>
                      <a:pt x="22" y="159"/>
                      <a:pt x="21" y="160"/>
                      <a:pt x="21" y="161"/>
                    </a:cubicBezTo>
                    <a:cubicBezTo>
                      <a:pt x="21" y="161"/>
                      <a:pt x="21" y="161"/>
                      <a:pt x="21" y="161"/>
                    </a:cubicBezTo>
                    <a:cubicBezTo>
                      <a:pt x="21" y="161"/>
                      <a:pt x="21" y="161"/>
                      <a:pt x="21" y="161"/>
                    </a:cubicBezTo>
                    <a:cubicBezTo>
                      <a:pt x="22" y="158"/>
                      <a:pt x="23" y="155"/>
                      <a:pt x="24" y="151"/>
                    </a:cubicBezTo>
                    <a:cubicBezTo>
                      <a:pt x="25" y="150"/>
                      <a:pt x="26" y="148"/>
                      <a:pt x="26" y="147"/>
                    </a:cubicBezTo>
                    <a:cubicBezTo>
                      <a:pt x="27" y="145"/>
                      <a:pt x="27" y="144"/>
                      <a:pt x="28" y="142"/>
                    </a:cubicBezTo>
                    <a:cubicBezTo>
                      <a:pt x="29" y="141"/>
                      <a:pt x="30" y="138"/>
                      <a:pt x="28" y="141"/>
                    </a:cubicBezTo>
                    <a:cubicBezTo>
                      <a:pt x="25" y="147"/>
                      <a:pt x="23" y="151"/>
                      <a:pt x="21" y="157"/>
                    </a:cubicBezTo>
                    <a:cubicBezTo>
                      <a:pt x="15" y="173"/>
                      <a:pt x="11" y="190"/>
                      <a:pt x="9" y="207"/>
                    </a:cubicBezTo>
                    <a:cubicBezTo>
                      <a:pt x="9" y="207"/>
                      <a:pt x="10" y="203"/>
                      <a:pt x="10" y="203"/>
                    </a:cubicBezTo>
                    <a:cubicBezTo>
                      <a:pt x="9" y="208"/>
                      <a:pt x="9" y="213"/>
                      <a:pt x="8" y="218"/>
                    </a:cubicBezTo>
                    <a:cubicBezTo>
                      <a:pt x="8" y="220"/>
                      <a:pt x="8" y="223"/>
                      <a:pt x="8" y="225"/>
                    </a:cubicBezTo>
                    <a:cubicBezTo>
                      <a:pt x="8" y="227"/>
                      <a:pt x="8" y="230"/>
                      <a:pt x="8" y="232"/>
                    </a:cubicBezTo>
                    <a:cubicBezTo>
                      <a:pt x="8" y="223"/>
                      <a:pt x="9" y="221"/>
                      <a:pt x="9" y="216"/>
                    </a:cubicBezTo>
                    <a:cubicBezTo>
                      <a:pt x="10" y="216"/>
                      <a:pt x="10" y="216"/>
                      <a:pt x="10" y="216"/>
                    </a:cubicBezTo>
                    <a:cubicBezTo>
                      <a:pt x="11" y="216"/>
                      <a:pt x="12" y="212"/>
                      <a:pt x="14" y="201"/>
                    </a:cubicBezTo>
                    <a:cubicBezTo>
                      <a:pt x="14" y="198"/>
                      <a:pt x="15" y="194"/>
                      <a:pt x="16" y="191"/>
                    </a:cubicBezTo>
                    <a:cubicBezTo>
                      <a:pt x="16" y="188"/>
                      <a:pt x="17" y="185"/>
                      <a:pt x="18" y="182"/>
                    </a:cubicBezTo>
                    <a:cubicBezTo>
                      <a:pt x="17" y="187"/>
                      <a:pt x="16" y="192"/>
                      <a:pt x="15" y="198"/>
                    </a:cubicBezTo>
                    <a:cubicBezTo>
                      <a:pt x="14" y="203"/>
                      <a:pt x="13" y="208"/>
                      <a:pt x="13" y="213"/>
                    </a:cubicBezTo>
                    <a:cubicBezTo>
                      <a:pt x="13" y="215"/>
                      <a:pt x="12" y="219"/>
                      <a:pt x="13" y="218"/>
                    </a:cubicBezTo>
                    <a:cubicBezTo>
                      <a:pt x="13" y="217"/>
                      <a:pt x="13" y="215"/>
                      <a:pt x="13" y="214"/>
                    </a:cubicBezTo>
                    <a:cubicBezTo>
                      <a:pt x="13" y="211"/>
                      <a:pt x="13" y="210"/>
                      <a:pt x="14" y="210"/>
                    </a:cubicBezTo>
                    <a:cubicBezTo>
                      <a:pt x="14" y="209"/>
                      <a:pt x="15" y="208"/>
                      <a:pt x="15" y="204"/>
                    </a:cubicBezTo>
                    <a:cubicBezTo>
                      <a:pt x="16" y="201"/>
                      <a:pt x="16" y="198"/>
                      <a:pt x="18" y="192"/>
                    </a:cubicBezTo>
                    <a:cubicBezTo>
                      <a:pt x="14" y="207"/>
                      <a:pt x="14" y="220"/>
                      <a:pt x="13" y="233"/>
                    </a:cubicBezTo>
                    <a:cubicBezTo>
                      <a:pt x="13" y="232"/>
                      <a:pt x="13" y="228"/>
                      <a:pt x="13" y="226"/>
                    </a:cubicBezTo>
                    <a:cubicBezTo>
                      <a:pt x="13" y="229"/>
                      <a:pt x="13" y="233"/>
                      <a:pt x="12" y="236"/>
                    </a:cubicBezTo>
                    <a:cubicBezTo>
                      <a:pt x="13" y="240"/>
                      <a:pt x="13" y="244"/>
                      <a:pt x="13" y="247"/>
                    </a:cubicBezTo>
                    <a:cubicBezTo>
                      <a:pt x="13" y="247"/>
                      <a:pt x="13" y="249"/>
                      <a:pt x="13" y="249"/>
                    </a:cubicBezTo>
                    <a:cubicBezTo>
                      <a:pt x="13" y="249"/>
                      <a:pt x="13" y="248"/>
                      <a:pt x="13" y="248"/>
                    </a:cubicBezTo>
                    <a:cubicBezTo>
                      <a:pt x="13" y="244"/>
                      <a:pt x="13" y="240"/>
                      <a:pt x="14" y="236"/>
                    </a:cubicBezTo>
                    <a:cubicBezTo>
                      <a:pt x="14" y="232"/>
                      <a:pt x="14" y="228"/>
                      <a:pt x="14" y="224"/>
                    </a:cubicBezTo>
                    <a:cubicBezTo>
                      <a:pt x="14" y="223"/>
                      <a:pt x="14" y="222"/>
                      <a:pt x="14" y="222"/>
                    </a:cubicBezTo>
                    <a:cubicBezTo>
                      <a:pt x="15" y="221"/>
                      <a:pt x="15" y="219"/>
                      <a:pt x="15" y="220"/>
                    </a:cubicBezTo>
                    <a:cubicBezTo>
                      <a:pt x="15" y="220"/>
                      <a:pt x="15" y="222"/>
                      <a:pt x="15" y="222"/>
                    </a:cubicBezTo>
                    <a:cubicBezTo>
                      <a:pt x="14" y="225"/>
                      <a:pt x="14" y="228"/>
                      <a:pt x="14" y="231"/>
                    </a:cubicBezTo>
                    <a:cubicBezTo>
                      <a:pt x="14" y="234"/>
                      <a:pt x="14" y="237"/>
                      <a:pt x="14" y="240"/>
                    </a:cubicBezTo>
                    <a:cubicBezTo>
                      <a:pt x="14" y="249"/>
                      <a:pt x="15" y="249"/>
                      <a:pt x="16" y="247"/>
                    </a:cubicBezTo>
                    <a:cubicBezTo>
                      <a:pt x="16" y="246"/>
                      <a:pt x="16" y="244"/>
                      <a:pt x="17" y="249"/>
                    </a:cubicBezTo>
                    <a:cubicBezTo>
                      <a:pt x="17" y="253"/>
                      <a:pt x="18" y="256"/>
                      <a:pt x="18" y="260"/>
                    </a:cubicBezTo>
                    <a:cubicBezTo>
                      <a:pt x="18" y="263"/>
                      <a:pt x="19" y="267"/>
                      <a:pt x="20" y="271"/>
                    </a:cubicBezTo>
                    <a:cubicBezTo>
                      <a:pt x="22" y="289"/>
                      <a:pt x="27" y="307"/>
                      <a:pt x="34" y="324"/>
                    </a:cubicBezTo>
                    <a:cubicBezTo>
                      <a:pt x="37" y="329"/>
                      <a:pt x="39" y="333"/>
                      <a:pt x="42" y="340"/>
                    </a:cubicBezTo>
                    <a:cubicBezTo>
                      <a:pt x="41" y="337"/>
                      <a:pt x="39" y="334"/>
                      <a:pt x="38" y="331"/>
                    </a:cubicBezTo>
                    <a:cubicBezTo>
                      <a:pt x="37" y="330"/>
                      <a:pt x="36" y="329"/>
                      <a:pt x="36" y="328"/>
                    </a:cubicBezTo>
                    <a:cubicBezTo>
                      <a:pt x="36" y="327"/>
                      <a:pt x="35" y="327"/>
                      <a:pt x="35" y="327"/>
                    </a:cubicBezTo>
                    <a:cubicBezTo>
                      <a:pt x="35" y="326"/>
                      <a:pt x="34" y="326"/>
                      <a:pt x="34" y="325"/>
                    </a:cubicBezTo>
                    <a:cubicBezTo>
                      <a:pt x="33" y="323"/>
                      <a:pt x="33" y="322"/>
                      <a:pt x="32" y="321"/>
                    </a:cubicBezTo>
                    <a:cubicBezTo>
                      <a:pt x="31" y="318"/>
                      <a:pt x="30" y="315"/>
                      <a:pt x="29" y="313"/>
                    </a:cubicBezTo>
                    <a:cubicBezTo>
                      <a:pt x="29" y="313"/>
                      <a:pt x="28" y="311"/>
                      <a:pt x="28" y="310"/>
                    </a:cubicBezTo>
                    <a:cubicBezTo>
                      <a:pt x="27" y="307"/>
                      <a:pt x="26" y="304"/>
                      <a:pt x="25" y="302"/>
                    </a:cubicBezTo>
                    <a:cubicBezTo>
                      <a:pt x="26" y="302"/>
                      <a:pt x="26" y="303"/>
                      <a:pt x="27" y="305"/>
                    </a:cubicBezTo>
                    <a:cubicBezTo>
                      <a:pt x="27" y="306"/>
                      <a:pt x="28" y="308"/>
                      <a:pt x="28" y="307"/>
                    </a:cubicBezTo>
                    <a:cubicBezTo>
                      <a:pt x="28" y="307"/>
                      <a:pt x="27" y="305"/>
                      <a:pt x="27" y="304"/>
                    </a:cubicBezTo>
                    <a:cubicBezTo>
                      <a:pt x="27" y="303"/>
                      <a:pt x="26" y="301"/>
                      <a:pt x="26" y="300"/>
                    </a:cubicBezTo>
                    <a:cubicBezTo>
                      <a:pt x="25" y="298"/>
                      <a:pt x="24" y="296"/>
                      <a:pt x="24" y="294"/>
                    </a:cubicBezTo>
                    <a:cubicBezTo>
                      <a:pt x="23" y="292"/>
                      <a:pt x="23" y="290"/>
                      <a:pt x="22" y="288"/>
                    </a:cubicBezTo>
                    <a:cubicBezTo>
                      <a:pt x="22" y="286"/>
                      <a:pt x="22" y="284"/>
                      <a:pt x="21" y="282"/>
                    </a:cubicBezTo>
                    <a:cubicBezTo>
                      <a:pt x="21" y="280"/>
                      <a:pt x="21" y="278"/>
                      <a:pt x="20" y="276"/>
                    </a:cubicBezTo>
                    <a:cubicBezTo>
                      <a:pt x="20" y="274"/>
                      <a:pt x="19" y="272"/>
                      <a:pt x="19" y="270"/>
                    </a:cubicBezTo>
                    <a:cubicBezTo>
                      <a:pt x="19" y="272"/>
                      <a:pt x="19" y="275"/>
                      <a:pt x="20" y="278"/>
                    </a:cubicBezTo>
                    <a:cubicBezTo>
                      <a:pt x="20" y="279"/>
                      <a:pt x="20" y="281"/>
                      <a:pt x="20" y="282"/>
                    </a:cubicBezTo>
                    <a:cubicBezTo>
                      <a:pt x="21" y="284"/>
                      <a:pt x="21" y="285"/>
                      <a:pt x="21" y="287"/>
                    </a:cubicBezTo>
                    <a:cubicBezTo>
                      <a:pt x="22" y="293"/>
                      <a:pt x="24" y="299"/>
                      <a:pt x="25" y="303"/>
                    </a:cubicBezTo>
                    <a:cubicBezTo>
                      <a:pt x="24" y="302"/>
                      <a:pt x="22" y="294"/>
                      <a:pt x="21" y="294"/>
                    </a:cubicBezTo>
                    <a:cubicBezTo>
                      <a:pt x="20" y="293"/>
                      <a:pt x="24" y="302"/>
                      <a:pt x="24" y="305"/>
                    </a:cubicBezTo>
                    <a:cubicBezTo>
                      <a:pt x="22" y="299"/>
                      <a:pt x="20" y="292"/>
                      <a:pt x="20" y="292"/>
                    </a:cubicBezTo>
                    <a:cubicBezTo>
                      <a:pt x="19" y="293"/>
                      <a:pt x="17" y="289"/>
                      <a:pt x="18" y="295"/>
                    </a:cubicBezTo>
                    <a:cubicBezTo>
                      <a:pt x="19" y="297"/>
                      <a:pt x="20" y="299"/>
                      <a:pt x="21" y="302"/>
                    </a:cubicBezTo>
                    <a:cubicBezTo>
                      <a:pt x="21" y="303"/>
                      <a:pt x="21" y="304"/>
                      <a:pt x="22" y="305"/>
                    </a:cubicBezTo>
                    <a:cubicBezTo>
                      <a:pt x="22" y="306"/>
                      <a:pt x="23" y="308"/>
                      <a:pt x="23" y="309"/>
                    </a:cubicBezTo>
                    <a:cubicBezTo>
                      <a:pt x="24" y="309"/>
                      <a:pt x="24" y="310"/>
                      <a:pt x="24" y="310"/>
                    </a:cubicBezTo>
                    <a:cubicBezTo>
                      <a:pt x="27" y="316"/>
                      <a:pt x="28" y="319"/>
                      <a:pt x="30" y="322"/>
                    </a:cubicBezTo>
                    <a:cubicBezTo>
                      <a:pt x="31" y="326"/>
                      <a:pt x="32" y="329"/>
                      <a:pt x="35" y="336"/>
                    </a:cubicBezTo>
                    <a:cubicBezTo>
                      <a:pt x="36" y="339"/>
                      <a:pt x="38" y="342"/>
                      <a:pt x="40" y="346"/>
                    </a:cubicBezTo>
                    <a:cubicBezTo>
                      <a:pt x="41" y="349"/>
                      <a:pt x="43" y="352"/>
                      <a:pt x="45" y="355"/>
                    </a:cubicBezTo>
                    <a:cubicBezTo>
                      <a:pt x="46" y="357"/>
                      <a:pt x="46" y="356"/>
                      <a:pt x="46" y="355"/>
                    </a:cubicBezTo>
                    <a:cubicBezTo>
                      <a:pt x="46" y="354"/>
                      <a:pt x="45" y="353"/>
                      <a:pt x="45" y="353"/>
                    </a:cubicBezTo>
                    <a:cubicBezTo>
                      <a:pt x="46" y="353"/>
                      <a:pt x="45" y="351"/>
                      <a:pt x="44" y="349"/>
                    </a:cubicBezTo>
                    <a:cubicBezTo>
                      <a:pt x="41" y="344"/>
                      <a:pt x="40" y="341"/>
                      <a:pt x="39" y="338"/>
                    </a:cubicBezTo>
                    <a:cubicBezTo>
                      <a:pt x="40" y="340"/>
                      <a:pt x="41" y="343"/>
                      <a:pt x="41" y="344"/>
                    </a:cubicBezTo>
                    <a:cubicBezTo>
                      <a:pt x="43" y="348"/>
                      <a:pt x="45" y="351"/>
                      <a:pt x="46" y="352"/>
                    </a:cubicBezTo>
                    <a:cubicBezTo>
                      <a:pt x="48" y="354"/>
                      <a:pt x="43" y="347"/>
                      <a:pt x="44" y="347"/>
                    </a:cubicBezTo>
                    <a:cubicBezTo>
                      <a:pt x="45" y="349"/>
                      <a:pt x="47" y="351"/>
                      <a:pt x="48" y="354"/>
                    </a:cubicBezTo>
                    <a:cubicBezTo>
                      <a:pt x="49" y="356"/>
                      <a:pt x="51" y="358"/>
                      <a:pt x="52" y="361"/>
                    </a:cubicBezTo>
                    <a:cubicBezTo>
                      <a:pt x="53" y="361"/>
                      <a:pt x="54" y="363"/>
                      <a:pt x="55" y="364"/>
                    </a:cubicBezTo>
                    <a:cubicBezTo>
                      <a:pt x="56" y="367"/>
                      <a:pt x="58" y="369"/>
                      <a:pt x="60" y="371"/>
                    </a:cubicBezTo>
                    <a:cubicBezTo>
                      <a:pt x="59" y="369"/>
                      <a:pt x="60" y="370"/>
                      <a:pt x="62" y="372"/>
                    </a:cubicBezTo>
                    <a:cubicBezTo>
                      <a:pt x="63" y="374"/>
                      <a:pt x="65" y="376"/>
                      <a:pt x="66" y="377"/>
                    </a:cubicBezTo>
                    <a:cubicBezTo>
                      <a:pt x="68" y="379"/>
                      <a:pt x="68" y="379"/>
                      <a:pt x="68" y="379"/>
                    </a:cubicBezTo>
                    <a:cubicBezTo>
                      <a:pt x="69" y="380"/>
                      <a:pt x="67" y="377"/>
                      <a:pt x="66" y="376"/>
                    </a:cubicBezTo>
                    <a:cubicBezTo>
                      <a:pt x="65" y="375"/>
                      <a:pt x="64" y="373"/>
                      <a:pt x="63" y="371"/>
                    </a:cubicBezTo>
                    <a:cubicBezTo>
                      <a:pt x="61" y="370"/>
                      <a:pt x="61" y="368"/>
                      <a:pt x="62" y="369"/>
                    </a:cubicBezTo>
                    <a:cubicBezTo>
                      <a:pt x="63" y="371"/>
                      <a:pt x="67" y="375"/>
                      <a:pt x="70" y="378"/>
                    </a:cubicBezTo>
                    <a:cubicBezTo>
                      <a:pt x="73" y="381"/>
                      <a:pt x="73" y="382"/>
                      <a:pt x="74" y="384"/>
                    </a:cubicBezTo>
                    <a:cubicBezTo>
                      <a:pt x="76" y="387"/>
                      <a:pt x="78" y="389"/>
                      <a:pt x="80" y="391"/>
                    </a:cubicBezTo>
                    <a:cubicBezTo>
                      <a:pt x="81" y="392"/>
                      <a:pt x="82" y="393"/>
                      <a:pt x="83" y="395"/>
                    </a:cubicBezTo>
                    <a:cubicBezTo>
                      <a:pt x="85" y="396"/>
                      <a:pt x="86" y="397"/>
                      <a:pt x="87" y="398"/>
                    </a:cubicBezTo>
                    <a:cubicBezTo>
                      <a:pt x="88" y="399"/>
                      <a:pt x="89" y="400"/>
                      <a:pt x="91" y="402"/>
                    </a:cubicBezTo>
                    <a:cubicBezTo>
                      <a:pt x="92" y="403"/>
                      <a:pt x="94" y="404"/>
                      <a:pt x="95" y="405"/>
                    </a:cubicBezTo>
                    <a:cubicBezTo>
                      <a:pt x="97" y="406"/>
                      <a:pt x="95" y="403"/>
                      <a:pt x="95" y="402"/>
                    </a:cubicBezTo>
                    <a:cubicBezTo>
                      <a:pt x="95" y="401"/>
                      <a:pt x="95" y="401"/>
                      <a:pt x="96" y="402"/>
                    </a:cubicBezTo>
                    <a:cubicBezTo>
                      <a:pt x="98" y="403"/>
                      <a:pt x="100" y="405"/>
                      <a:pt x="105" y="408"/>
                    </a:cubicBezTo>
                    <a:cubicBezTo>
                      <a:pt x="102" y="406"/>
                      <a:pt x="98" y="403"/>
                      <a:pt x="96" y="400"/>
                    </a:cubicBezTo>
                    <a:cubicBezTo>
                      <a:pt x="110" y="414"/>
                      <a:pt x="125" y="422"/>
                      <a:pt x="140" y="429"/>
                    </a:cubicBezTo>
                    <a:cubicBezTo>
                      <a:pt x="133" y="425"/>
                      <a:pt x="127" y="422"/>
                      <a:pt x="121" y="418"/>
                    </a:cubicBezTo>
                    <a:cubicBezTo>
                      <a:pt x="113" y="412"/>
                      <a:pt x="106" y="407"/>
                      <a:pt x="98" y="401"/>
                    </a:cubicBezTo>
                    <a:cubicBezTo>
                      <a:pt x="96" y="399"/>
                      <a:pt x="95" y="398"/>
                      <a:pt x="95" y="398"/>
                    </a:cubicBezTo>
                    <a:cubicBezTo>
                      <a:pt x="96" y="398"/>
                      <a:pt x="97" y="399"/>
                      <a:pt x="99" y="401"/>
                    </a:cubicBezTo>
                    <a:cubicBezTo>
                      <a:pt x="102" y="404"/>
                      <a:pt x="107" y="407"/>
                      <a:pt x="110" y="410"/>
                    </a:cubicBezTo>
                    <a:cubicBezTo>
                      <a:pt x="110" y="410"/>
                      <a:pt x="112" y="411"/>
                      <a:pt x="112" y="411"/>
                    </a:cubicBezTo>
                    <a:cubicBezTo>
                      <a:pt x="113" y="411"/>
                      <a:pt x="114" y="412"/>
                      <a:pt x="112" y="411"/>
                    </a:cubicBezTo>
                    <a:cubicBezTo>
                      <a:pt x="111" y="409"/>
                      <a:pt x="109" y="408"/>
                      <a:pt x="107" y="406"/>
                    </a:cubicBezTo>
                    <a:cubicBezTo>
                      <a:pt x="106" y="405"/>
                      <a:pt x="105" y="404"/>
                      <a:pt x="104" y="403"/>
                    </a:cubicBezTo>
                    <a:cubicBezTo>
                      <a:pt x="103" y="402"/>
                      <a:pt x="101" y="401"/>
                      <a:pt x="100" y="400"/>
                    </a:cubicBezTo>
                    <a:cubicBezTo>
                      <a:pt x="98" y="398"/>
                      <a:pt x="95" y="396"/>
                      <a:pt x="93" y="394"/>
                    </a:cubicBezTo>
                    <a:cubicBezTo>
                      <a:pt x="95" y="395"/>
                      <a:pt x="98" y="398"/>
                      <a:pt x="100" y="399"/>
                    </a:cubicBezTo>
                    <a:cubicBezTo>
                      <a:pt x="102" y="400"/>
                      <a:pt x="103" y="401"/>
                      <a:pt x="104" y="402"/>
                    </a:cubicBezTo>
                    <a:cubicBezTo>
                      <a:pt x="105" y="403"/>
                      <a:pt x="106" y="403"/>
                      <a:pt x="107" y="404"/>
                    </a:cubicBezTo>
                    <a:cubicBezTo>
                      <a:pt x="105" y="402"/>
                      <a:pt x="103" y="401"/>
                      <a:pt x="101" y="399"/>
                    </a:cubicBezTo>
                    <a:cubicBezTo>
                      <a:pt x="100" y="398"/>
                      <a:pt x="98" y="396"/>
                      <a:pt x="97" y="395"/>
                    </a:cubicBezTo>
                    <a:cubicBezTo>
                      <a:pt x="100" y="398"/>
                      <a:pt x="104" y="402"/>
                      <a:pt x="107" y="403"/>
                    </a:cubicBezTo>
                    <a:cubicBezTo>
                      <a:pt x="108" y="404"/>
                      <a:pt x="110" y="406"/>
                      <a:pt x="109" y="404"/>
                    </a:cubicBezTo>
                    <a:cubicBezTo>
                      <a:pt x="109" y="404"/>
                      <a:pt x="105" y="402"/>
                      <a:pt x="107" y="403"/>
                    </a:cubicBezTo>
                    <a:cubicBezTo>
                      <a:pt x="108" y="403"/>
                      <a:pt x="111" y="405"/>
                      <a:pt x="113" y="407"/>
                    </a:cubicBezTo>
                    <a:cubicBezTo>
                      <a:pt x="114" y="409"/>
                      <a:pt x="121" y="413"/>
                      <a:pt x="127" y="417"/>
                    </a:cubicBezTo>
                    <a:cubicBezTo>
                      <a:pt x="123" y="415"/>
                      <a:pt x="122" y="414"/>
                      <a:pt x="120" y="413"/>
                    </a:cubicBezTo>
                    <a:cubicBezTo>
                      <a:pt x="119" y="412"/>
                      <a:pt x="117" y="410"/>
                      <a:pt x="116" y="410"/>
                    </a:cubicBezTo>
                    <a:cubicBezTo>
                      <a:pt x="115" y="410"/>
                      <a:pt x="117" y="411"/>
                      <a:pt x="119" y="412"/>
                    </a:cubicBezTo>
                    <a:cubicBezTo>
                      <a:pt x="121" y="414"/>
                      <a:pt x="123" y="416"/>
                      <a:pt x="125" y="418"/>
                    </a:cubicBezTo>
                    <a:cubicBezTo>
                      <a:pt x="126" y="418"/>
                      <a:pt x="127" y="419"/>
                      <a:pt x="129" y="420"/>
                    </a:cubicBezTo>
                    <a:cubicBezTo>
                      <a:pt x="130" y="421"/>
                      <a:pt x="131" y="422"/>
                      <a:pt x="133" y="423"/>
                    </a:cubicBezTo>
                    <a:cubicBezTo>
                      <a:pt x="134" y="424"/>
                      <a:pt x="134" y="424"/>
                      <a:pt x="133" y="423"/>
                    </a:cubicBezTo>
                    <a:cubicBezTo>
                      <a:pt x="132" y="423"/>
                      <a:pt x="133" y="424"/>
                      <a:pt x="135" y="425"/>
                    </a:cubicBezTo>
                    <a:cubicBezTo>
                      <a:pt x="138" y="427"/>
                      <a:pt x="141" y="428"/>
                      <a:pt x="143" y="430"/>
                    </a:cubicBezTo>
                    <a:cubicBezTo>
                      <a:pt x="146" y="432"/>
                      <a:pt x="149" y="433"/>
                      <a:pt x="152" y="434"/>
                    </a:cubicBezTo>
                    <a:cubicBezTo>
                      <a:pt x="153" y="434"/>
                      <a:pt x="155" y="434"/>
                      <a:pt x="157" y="435"/>
                    </a:cubicBezTo>
                    <a:cubicBezTo>
                      <a:pt x="159" y="436"/>
                      <a:pt x="162" y="437"/>
                      <a:pt x="164" y="438"/>
                    </a:cubicBezTo>
                    <a:cubicBezTo>
                      <a:pt x="170" y="441"/>
                      <a:pt x="177" y="443"/>
                      <a:pt x="184" y="445"/>
                    </a:cubicBezTo>
                    <a:cubicBezTo>
                      <a:pt x="188" y="446"/>
                      <a:pt x="192" y="447"/>
                      <a:pt x="193" y="446"/>
                    </a:cubicBezTo>
                    <a:cubicBezTo>
                      <a:pt x="193" y="446"/>
                      <a:pt x="187" y="445"/>
                      <a:pt x="185" y="444"/>
                    </a:cubicBezTo>
                    <a:cubicBezTo>
                      <a:pt x="184" y="444"/>
                      <a:pt x="184" y="444"/>
                      <a:pt x="184" y="444"/>
                    </a:cubicBezTo>
                    <a:cubicBezTo>
                      <a:pt x="187" y="445"/>
                      <a:pt x="190" y="445"/>
                      <a:pt x="193" y="446"/>
                    </a:cubicBezTo>
                    <a:cubicBezTo>
                      <a:pt x="192" y="445"/>
                      <a:pt x="190" y="444"/>
                      <a:pt x="188" y="444"/>
                    </a:cubicBezTo>
                    <a:cubicBezTo>
                      <a:pt x="185" y="443"/>
                      <a:pt x="182" y="442"/>
                      <a:pt x="179" y="441"/>
                    </a:cubicBezTo>
                    <a:cubicBezTo>
                      <a:pt x="177" y="441"/>
                      <a:pt x="175" y="440"/>
                      <a:pt x="174" y="440"/>
                    </a:cubicBezTo>
                    <a:cubicBezTo>
                      <a:pt x="170" y="438"/>
                      <a:pt x="174" y="439"/>
                      <a:pt x="174" y="439"/>
                    </a:cubicBezTo>
                    <a:cubicBezTo>
                      <a:pt x="174" y="439"/>
                      <a:pt x="174" y="439"/>
                      <a:pt x="174" y="439"/>
                    </a:cubicBezTo>
                    <a:cubicBezTo>
                      <a:pt x="174" y="439"/>
                      <a:pt x="174" y="439"/>
                      <a:pt x="174" y="439"/>
                    </a:cubicBezTo>
                    <a:cubicBezTo>
                      <a:pt x="174" y="439"/>
                      <a:pt x="174" y="439"/>
                      <a:pt x="174" y="439"/>
                    </a:cubicBezTo>
                    <a:cubicBezTo>
                      <a:pt x="178" y="441"/>
                      <a:pt x="182" y="442"/>
                      <a:pt x="186" y="443"/>
                    </a:cubicBezTo>
                    <a:cubicBezTo>
                      <a:pt x="190" y="444"/>
                      <a:pt x="195" y="445"/>
                      <a:pt x="199" y="446"/>
                    </a:cubicBezTo>
                    <a:cubicBezTo>
                      <a:pt x="200" y="446"/>
                      <a:pt x="201" y="446"/>
                      <a:pt x="200" y="446"/>
                    </a:cubicBezTo>
                    <a:cubicBezTo>
                      <a:pt x="197" y="445"/>
                      <a:pt x="199" y="445"/>
                      <a:pt x="201" y="446"/>
                    </a:cubicBezTo>
                    <a:cubicBezTo>
                      <a:pt x="204" y="446"/>
                      <a:pt x="207" y="446"/>
                      <a:pt x="211" y="447"/>
                    </a:cubicBezTo>
                    <a:cubicBezTo>
                      <a:pt x="210" y="446"/>
                      <a:pt x="209" y="446"/>
                      <a:pt x="208" y="446"/>
                    </a:cubicBezTo>
                    <a:cubicBezTo>
                      <a:pt x="207" y="446"/>
                      <a:pt x="206" y="446"/>
                      <a:pt x="205" y="445"/>
                    </a:cubicBezTo>
                    <a:cubicBezTo>
                      <a:pt x="203" y="445"/>
                      <a:pt x="201" y="445"/>
                      <a:pt x="198" y="444"/>
                    </a:cubicBezTo>
                    <a:cubicBezTo>
                      <a:pt x="196" y="444"/>
                      <a:pt x="190" y="442"/>
                      <a:pt x="189" y="441"/>
                    </a:cubicBezTo>
                    <a:cubicBezTo>
                      <a:pt x="192" y="442"/>
                      <a:pt x="195" y="443"/>
                      <a:pt x="197" y="443"/>
                    </a:cubicBezTo>
                    <a:cubicBezTo>
                      <a:pt x="199" y="444"/>
                      <a:pt x="201" y="444"/>
                      <a:pt x="204" y="444"/>
                    </a:cubicBezTo>
                    <a:cubicBezTo>
                      <a:pt x="207" y="445"/>
                      <a:pt x="210" y="445"/>
                      <a:pt x="210" y="445"/>
                    </a:cubicBezTo>
                    <a:cubicBezTo>
                      <a:pt x="210" y="444"/>
                      <a:pt x="208" y="444"/>
                      <a:pt x="203" y="443"/>
                    </a:cubicBezTo>
                    <a:cubicBezTo>
                      <a:pt x="202" y="443"/>
                      <a:pt x="200" y="442"/>
                      <a:pt x="198" y="442"/>
                    </a:cubicBezTo>
                    <a:cubicBezTo>
                      <a:pt x="197" y="442"/>
                      <a:pt x="195" y="441"/>
                      <a:pt x="193" y="441"/>
                    </a:cubicBezTo>
                    <a:cubicBezTo>
                      <a:pt x="192" y="441"/>
                      <a:pt x="190" y="440"/>
                      <a:pt x="188" y="440"/>
                    </a:cubicBezTo>
                    <a:cubicBezTo>
                      <a:pt x="187" y="439"/>
                      <a:pt x="185" y="439"/>
                      <a:pt x="183" y="439"/>
                    </a:cubicBezTo>
                    <a:cubicBezTo>
                      <a:pt x="181" y="438"/>
                      <a:pt x="180" y="438"/>
                      <a:pt x="180" y="437"/>
                    </a:cubicBezTo>
                    <a:cubicBezTo>
                      <a:pt x="180" y="437"/>
                      <a:pt x="182" y="437"/>
                      <a:pt x="184" y="438"/>
                    </a:cubicBezTo>
                    <a:cubicBezTo>
                      <a:pt x="187" y="439"/>
                      <a:pt x="191" y="440"/>
                      <a:pt x="195" y="441"/>
                    </a:cubicBezTo>
                    <a:cubicBezTo>
                      <a:pt x="195" y="441"/>
                      <a:pt x="191" y="440"/>
                      <a:pt x="193" y="440"/>
                    </a:cubicBezTo>
                    <a:cubicBezTo>
                      <a:pt x="198" y="440"/>
                      <a:pt x="188" y="438"/>
                      <a:pt x="186" y="437"/>
                    </a:cubicBezTo>
                    <a:cubicBezTo>
                      <a:pt x="183" y="436"/>
                      <a:pt x="180" y="436"/>
                      <a:pt x="177" y="435"/>
                    </a:cubicBezTo>
                    <a:cubicBezTo>
                      <a:pt x="174" y="434"/>
                      <a:pt x="172" y="433"/>
                      <a:pt x="171" y="433"/>
                    </a:cubicBezTo>
                    <a:cubicBezTo>
                      <a:pt x="167" y="431"/>
                      <a:pt x="164" y="430"/>
                      <a:pt x="161" y="429"/>
                    </a:cubicBezTo>
                    <a:cubicBezTo>
                      <a:pt x="157" y="427"/>
                      <a:pt x="154" y="426"/>
                      <a:pt x="151" y="424"/>
                    </a:cubicBezTo>
                    <a:cubicBezTo>
                      <a:pt x="150" y="424"/>
                      <a:pt x="150" y="425"/>
                      <a:pt x="148" y="423"/>
                    </a:cubicBezTo>
                    <a:cubicBezTo>
                      <a:pt x="148" y="423"/>
                      <a:pt x="147" y="422"/>
                      <a:pt x="151" y="424"/>
                    </a:cubicBezTo>
                    <a:cubicBezTo>
                      <a:pt x="163" y="429"/>
                      <a:pt x="174" y="433"/>
                      <a:pt x="186" y="436"/>
                    </a:cubicBezTo>
                    <a:cubicBezTo>
                      <a:pt x="188" y="437"/>
                      <a:pt x="190" y="437"/>
                      <a:pt x="191" y="437"/>
                    </a:cubicBezTo>
                    <a:cubicBezTo>
                      <a:pt x="193" y="438"/>
                      <a:pt x="194" y="438"/>
                      <a:pt x="194" y="438"/>
                    </a:cubicBezTo>
                    <a:cubicBezTo>
                      <a:pt x="196" y="438"/>
                      <a:pt x="197" y="438"/>
                      <a:pt x="196" y="437"/>
                    </a:cubicBezTo>
                    <a:cubicBezTo>
                      <a:pt x="193" y="437"/>
                      <a:pt x="193" y="437"/>
                      <a:pt x="188" y="435"/>
                    </a:cubicBezTo>
                    <a:cubicBezTo>
                      <a:pt x="187" y="435"/>
                      <a:pt x="188" y="435"/>
                      <a:pt x="186" y="435"/>
                    </a:cubicBezTo>
                    <a:cubicBezTo>
                      <a:pt x="174" y="432"/>
                      <a:pt x="163" y="427"/>
                      <a:pt x="153" y="422"/>
                    </a:cubicBezTo>
                    <a:cubicBezTo>
                      <a:pt x="154" y="422"/>
                      <a:pt x="154" y="422"/>
                      <a:pt x="155" y="423"/>
                    </a:cubicBezTo>
                    <a:cubicBezTo>
                      <a:pt x="162" y="426"/>
                      <a:pt x="169" y="429"/>
                      <a:pt x="177" y="431"/>
                    </a:cubicBezTo>
                    <a:cubicBezTo>
                      <a:pt x="178" y="431"/>
                      <a:pt x="180" y="433"/>
                      <a:pt x="180" y="432"/>
                    </a:cubicBezTo>
                    <a:cubicBezTo>
                      <a:pt x="181" y="432"/>
                      <a:pt x="178" y="431"/>
                      <a:pt x="177" y="431"/>
                    </a:cubicBezTo>
                    <a:cubicBezTo>
                      <a:pt x="175" y="430"/>
                      <a:pt x="174" y="430"/>
                      <a:pt x="172" y="429"/>
                    </a:cubicBezTo>
                    <a:cubicBezTo>
                      <a:pt x="170" y="428"/>
                      <a:pt x="169" y="428"/>
                      <a:pt x="169" y="428"/>
                    </a:cubicBezTo>
                    <a:cubicBezTo>
                      <a:pt x="170" y="427"/>
                      <a:pt x="172" y="428"/>
                      <a:pt x="173" y="429"/>
                    </a:cubicBezTo>
                    <a:cubicBezTo>
                      <a:pt x="175" y="429"/>
                      <a:pt x="177" y="430"/>
                      <a:pt x="179" y="431"/>
                    </a:cubicBezTo>
                    <a:cubicBezTo>
                      <a:pt x="181" y="431"/>
                      <a:pt x="183" y="432"/>
                      <a:pt x="185" y="433"/>
                    </a:cubicBezTo>
                    <a:cubicBezTo>
                      <a:pt x="189" y="434"/>
                      <a:pt x="192" y="435"/>
                      <a:pt x="197" y="436"/>
                    </a:cubicBezTo>
                    <a:cubicBezTo>
                      <a:pt x="198" y="436"/>
                      <a:pt x="196" y="436"/>
                      <a:pt x="199" y="437"/>
                    </a:cubicBezTo>
                    <a:cubicBezTo>
                      <a:pt x="201" y="437"/>
                      <a:pt x="199" y="436"/>
                      <a:pt x="197" y="436"/>
                    </a:cubicBezTo>
                    <a:cubicBezTo>
                      <a:pt x="194" y="435"/>
                      <a:pt x="191" y="434"/>
                      <a:pt x="188" y="434"/>
                    </a:cubicBezTo>
                    <a:cubicBezTo>
                      <a:pt x="188" y="433"/>
                      <a:pt x="188" y="433"/>
                      <a:pt x="188" y="433"/>
                    </a:cubicBezTo>
                    <a:cubicBezTo>
                      <a:pt x="192" y="434"/>
                      <a:pt x="195" y="435"/>
                      <a:pt x="199" y="436"/>
                    </a:cubicBezTo>
                    <a:cubicBezTo>
                      <a:pt x="202" y="436"/>
                      <a:pt x="206" y="437"/>
                      <a:pt x="209" y="437"/>
                    </a:cubicBezTo>
                    <a:cubicBezTo>
                      <a:pt x="208" y="437"/>
                      <a:pt x="205" y="436"/>
                      <a:pt x="204" y="436"/>
                    </a:cubicBezTo>
                    <a:cubicBezTo>
                      <a:pt x="206" y="436"/>
                      <a:pt x="208" y="436"/>
                      <a:pt x="210" y="437"/>
                    </a:cubicBezTo>
                    <a:cubicBezTo>
                      <a:pt x="212" y="437"/>
                      <a:pt x="213" y="437"/>
                      <a:pt x="215" y="438"/>
                    </a:cubicBezTo>
                    <a:cubicBezTo>
                      <a:pt x="219" y="439"/>
                      <a:pt x="223" y="439"/>
                      <a:pt x="227" y="439"/>
                    </a:cubicBezTo>
                    <a:cubicBezTo>
                      <a:pt x="216" y="438"/>
                      <a:pt x="205" y="435"/>
                      <a:pt x="195" y="433"/>
                    </a:cubicBezTo>
                    <a:cubicBezTo>
                      <a:pt x="191" y="431"/>
                      <a:pt x="186" y="430"/>
                      <a:pt x="188" y="430"/>
                    </a:cubicBezTo>
                    <a:cubicBezTo>
                      <a:pt x="189" y="429"/>
                      <a:pt x="185" y="428"/>
                      <a:pt x="185" y="427"/>
                    </a:cubicBezTo>
                    <a:cubicBezTo>
                      <a:pt x="186" y="428"/>
                      <a:pt x="188" y="428"/>
                      <a:pt x="190" y="429"/>
                    </a:cubicBezTo>
                    <a:cubicBezTo>
                      <a:pt x="192" y="429"/>
                      <a:pt x="193" y="430"/>
                      <a:pt x="195" y="430"/>
                    </a:cubicBezTo>
                    <a:cubicBezTo>
                      <a:pt x="197" y="431"/>
                      <a:pt x="198" y="431"/>
                      <a:pt x="200" y="431"/>
                    </a:cubicBezTo>
                    <a:cubicBezTo>
                      <a:pt x="202" y="432"/>
                      <a:pt x="204" y="432"/>
                      <a:pt x="205" y="432"/>
                    </a:cubicBezTo>
                    <a:cubicBezTo>
                      <a:pt x="210" y="433"/>
                      <a:pt x="206" y="431"/>
                      <a:pt x="212" y="432"/>
                    </a:cubicBezTo>
                    <a:cubicBezTo>
                      <a:pt x="215" y="433"/>
                      <a:pt x="220" y="433"/>
                      <a:pt x="224" y="434"/>
                    </a:cubicBezTo>
                    <a:cubicBezTo>
                      <a:pt x="229" y="434"/>
                      <a:pt x="229" y="434"/>
                      <a:pt x="226" y="433"/>
                    </a:cubicBezTo>
                    <a:cubicBezTo>
                      <a:pt x="224" y="433"/>
                      <a:pt x="225" y="432"/>
                      <a:pt x="227" y="433"/>
                    </a:cubicBezTo>
                    <a:cubicBezTo>
                      <a:pt x="231" y="433"/>
                      <a:pt x="232" y="433"/>
                      <a:pt x="235" y="433"/>
                    </a:cubicBezTo>
                    <a:cubicBezTo>
                      <a:pt x="234" y="432"/>
                      <a:pt x="232" y="432"/>
                      <a:pt x="230" y="432"/>
                    </a:cubicBezTo>
                    <a:cubicBezTo>
                      <a:pt x="228" y="432"/>
                      <a:pt x="226" y="432"/>
                      <a:pt x="225" y="432"/>
                    </a:cubicBezTo>
                    <a:cubicBezTo>
                      <a:pt x="230" y="432"/>
                      <a:pt x="234" y="432"/>
                      <a:pt x="239" y="432"/>
                    </a:cubicBezTo>
                    <a:cubicBezTo>
                      <a:pt x="241" y="432"/>
                      <a:pt x="243" y="431"/>
                      <a:pt x="246" y="431"/>
                    </a:cubicBezTo>
                    <a:cubicBezTo>
                      <a:pt x="248" y="431"/>
                      <a:pt x="250" y="431"/>
                      <a:pt x="252" y="431"/>
                    </a:cubicBezTo>
                    <a:cubicBezTo>
                      <a:pt x="254" y="430"/>
                      <a:pt x="257" y="430"/>
                      <a:pt x="259" y="430"/>
                    </a:cubicBezTo>
                    <a:cubicBezTo>
                      <a:pt x="261" y="430"/>
                      <a:pt x="262" y="430"/>
                      <a:pt x="261" y="430"/>
                    </a:cubicBezTo>
                    <a:cubicBezTo>
                      <a:pt x="259" y="432"/>
                      <a:pt x="264" y="432"/>
                      <a:pt x="271" y="430"/>
                    </a:cubicBezTo>
                    <a:cubicBezTo>
                      <a:pt x="272" y="430"/>
                      <a:pt x="274" y="430"/>
                      <a:pt x="275" y="430"/>
                    </a:cubicBezTo>
                    <a:cubicBezTo>
                      <a:pt x="276" y="430"/>
                      <a:pt x="276" y="430"/>
                      <a:pt x="276" y="430"/>
                    </a:cubicBezTo>
                    <a:cubicBezTo>
                      <a:pt x="275" y="430"/>
                      <a:pt x="273" y="431"/>
                      <a:pt x="273" y="431"/>
                    </a:cubicBezTo>
                    <a:cubicBezTo>
                      <a:pt x="271" y="430"/>
                      <a:pt x="269" y="431"/>
                      <a:pt x="267" y="431"/>
                    </a:cubicBezTo>
                    <a:cubicBezTo>
                      <a:pt x="266" y="431"/>
                      <a:pt x="267" y="431"/>
                      <a:pt x="267" y="432"/>
                    </a:cubicBezTo>
                    <a:cubicBezTo>
                      <a:pt x="268" y="432"/>
                      <a:pt x="271" y="431"/>
                      <a:pt x="273" y="431"/>
                    </a:cubicBezTo>
                    <a:cubicBezTo>
                      <a:pt x="274" y="431"/>
                      <a:pt x="275" y="430"/>
                      <a:pt x="276" y="430"/>
                    </a:cubicBezTo>
                    <a:cubicBezTo>
                      <a:pt x="279" y="430"/>
                      <a:pt x="282" y="429"/>
                      <a:pt x="283" y="429"/>
                    </a:cubicBezTo>
                    <a:cubicBezTo>
                      <a:pt x="286" y="428"/>
                      <a:pt x="279" y="429"/>
                      <a:pt x="279" y="429"/>
                    </a:cubicBezTo>
                    <a:cubicBezTo>
                      <a:pt x="289" y="427"/>
                      <a:pt x="299" y="424"/>
                      <a:pt x="310" y="421"/>
                    </a:cubicBezTo>
                    <a:cubicBezTo>
                      <a:pt x="310" y="421"/>
                      <a:pt x="309" y="421"/>
                      <a:pt x="307" y="422"/>
                    </a:cubicBezTo>
                    <a:cubicBezTo>
                      <a:pt x="306" y="422"/>
                      <a:pt x="304" y="423"/>
                      <a:pt x="302" y="423"/>
                    </a:cubicBezTo>
                    <a:cubicBezTo>
                      <a:pt x="298" y="425"/>
                      <a:pt x="295" y="426"/>
                      <a:pt x="295" y="426"/>
                    </a:cubicBezTo>
                    <a:cubicBezTo>
                      <a:pt x="302" y="425"/>
                      <a:pt x="308" y="422"/>
                      <a:pt x="315" y="419"/>
                    </a:cubicBezTo>
                    <a:cubicBezTo>
                      <a:pt x="317" y="418"/>
                      <a:pt x="314" y="418"/>
                      <a:pt x="314" y="417"/>
                    </a:cubicBezTo>
                    <a:cubicBezTo>
                      <a:pt x="312" y="419"/>
                      <a:pt x="309" y="420"/>
                      <a:pt x="306" y="421"/>
                    </a:cubicBezTo>
                    <a:cubicBezTo>
                      <a:pt x="303" y="422"/>
                      <a:pt x="300" y="423"/>
                      <a:pt x="298" y="424"/>
                    </a:cubicBezTo>
                    <a:cubicBezTo>
                      <a:pt x="292" y="426"/>
                      <a:pt x="291" y="426"/>
                      <a:pt x="295" y="424"/>
                    </a:cubicBezTo>
                    <a:cubicBezTo>
                      <a:pt x="291" y="425"/>
                      <a:pt x="288" y="426"/>
                      <a:pt x="284" y="427"/>
                    </a:cubicBezTo>
                    <a:cubicBezTo>
                      <a:pt x="283" y="427"/>
                      <a:pt x="281" y="428"/>
                      <a:pt x="279" y="428"/>
                    </a:cubicBezTo>
                    <a:cubicBezTo>
                      <a:pt x="277" y="429"/>
                      <a:pt x="276" y="429"/>
                      <a:pt x="274" y="429"/>
                    </a:cubicBezTo>
                    <a:cubicBezTo>
                      <a:pt x="275" y="429"/>
                      <a:pt x="276" y="429"/>
                      <a:pt x="277" y="428"/>
                    </a:cubicBezTo>
                    <a:cubicBezTo>
                      <a:pt x="278" y="428"/>
                      <a:pt x="280" y="428"/>
                      <a:pt x="281" y="428"/>
                    </a:cubicBezTo>
                    <a:cubicBezTo>
                      <a:pt x="293" y="425"/>
                      <a:pt x="301" y="422"/>
                      <a:pt x="311" y="418"/>
                    </a:cubicBezTo>
                    <a:cubicBezTo>
                      <a:pt x="312" y="418"/>
                      <a:pt x="313" y="418"/>
                      <a:pt x="313" y="418"/>
                    </a:cubicBezTo>
                    <a:cubicBezTo>
                      <a:pt x="313" y="417"/>
                      <a:pt x="314" y="416"/>
                      <a:pt x="316" y="415"/>
                    </a:cubicBezTo>
                    <a:cubicBezTo>
                      <a:pt x="318" y="414"/>
                      <a:pt x="321" y="413"/>
                      <a:pt x="322" y="412"/>
                    </a:cubicBezTo>
                    <a:cubicBezTo>
                      <a:pt x="321" y="413"/>
                      <a:pt x="318" y="414"/>
                      <a:pt x="316" y="415"/>
                    </a:cubicBezTo>
                    <a:cubicBezTo>
                      <a:pt x="321" y="413"/>
                      <a:pt x="324" y="411"/>
                      <a:pt x="326" y="409"/>
                    </a:cubicBezTo>
                    <a:cubicBezTo>
                      <a:pt x="328" y="408"/>
                      <a:pt x="329" y="408"/>
                      <a:pt x="331" y="407"/>
                    </a:cubicBezTo>
                    <a:cubicBezTo>
                      <a:pt x="332" y="406"/>
                      <a:pt x="333" y="406"/>
                      <a:pt x="335" y="405"/>
                    </a:cubicBezTo>
                    <a:cubicBezTo>
                      <a:pt x="335" y="404"/>
                      <a:pt x="335" y="404"/>
                      <a:pt x="334" y="404"/>
                    </a:cubicBezTo>
                    <a:cubicBezTo>
                      <a:pt x="334" y="405"/>
                      <a:pt x="332" y="405"/>
                      <a:pt x="331" y="406"/>
                    </a:cubicBezTo>
                    <a:cubicBezTo>
                      <a:pt x="328" y="408"/>
                      <a:pt x="324" y="410"/>
                      <a:pt x="323" y="410"/>
                    </a:cubicBezTo>
                    <a:cubicBezTo>
                      <a:pt x="323" y="410"/>
                      <a:pt x="327" y="408"/>
                      <a:pt x="329" y="406"/>
                    </a:cubicBezTo>
                    <a:cubicBezTo>
                      <a:pt x="327" y="407"/>
                      <a:pt x="324" y="408"/>
                      <a:pt x="321" y="410"/>
                    </a:cubicBezTo>
                    <a:cubicBezTo>
                      <a:pt x="318" y="411"/>
                      <a:pt x="315" y="412"/>
                      <a:pt x="312" y="414"/>
                    </a:cubicBezTo>
                    <a:cubicBezTo>
                      <a:pt x="314" y="413"/>
                      <a:pt x="317" y="412"/>
                      <a:pt x="318" y="411"/>
                    </a:cubicBezTo>
                    <a:cubicBezTo>
                      <a:pt x="316" y="411"/>
                      <a:pt x="314" y="413"/>
                      <a:pt x="313" y="413"/>
                    </a:cubicBezTo>
                    <a:cubicBezTo>
                      <a:pt x="322" y="409"/>
                      <a:pt x="330" y="405"/>
                      <a:pt x="338" y="400"/>
                    </a:cubicBezTo>
                    <a:cubicBezTo>
                      <a:pt x="337" y="401"/>
                      <a:pt x="335" y="402"/>
                      <a:pt x="333" y="403"/>
                    </a:cubicBezTo>
                    <a:cubicBezTo>
                      <a:pt x="335" y="403"/>
                      <a:pt x="340" y="400"/>
                      <a:pt x="342" y="399"/>
                    </a:cubicBezTo>
                    <a:cubicBezTo>
                      <a:pt x="344" y="398"/>
                      <a:pt x="348" y="396"/>
                      <a:pt x="349" y="395"/>
                    </a:cubicBezTo>
                    <a:cubicBezTo>
                      <a:pt x="352" y="393"/>
                      <a:pt x="348" y="395"/>
                      <a:pt x="347" y="395"/>
                    </a:cubicBezTo>
                    <a:cubicBezTo>
                      <a:pt x="346" y="396"/>
                      <a:pt x="346" y="395"/>
                      <a:pt x="345" y="396"/>
                    </a:cubicBezTo>
                    <a:cubicBezTo>
                      <a:pt x="343" y="398"/>
                      <a:pt x="343" y="398"/>
                      <a:pt x="341" y="398"/>
                    </a:cubicBezTo>
                    <a:cubicBezTo>
                      <a:pt x="343" y="397"/>
                      <a:pt x="345" y="396"/>
                      <a:pt x="346" y="395"/>
                    </a:cubicBezTo>
                    <a:cubicBezTo>
                      <a:pt x="347" y="394"/>
                      <a:pt x="348" y="393"/>
                      <a:pt x="348" y="393"/>
                    </a:cubicBezTo>
                    <a:cubicBezTo>
                      <a:pt x="349" y="392"/>
                      <a:pt x="348" y="393"/>
                      <a:pt x="346" y="393"/>
                    </a:cubicBezTo>
                    <a:cubicBezTo>
                      <a:pt x="346" y="393"/>
                      <a:pt x="346" y="393"/>
                      <a:pt x="345" y="393"/>
                    </a:cubicBezTo>
                    <a:cubicBezTo>
                      <a:pt x="342" y="395"/>
                      <a:pt x="345" y="393"/>
                      <a:pt x="347" y="392"/>
                    </a:cubicBezTo>
                    <a:cubicBezTo>
                      <a:pt x="349" y="390"/>
                      <a:pt x="351" y="389"/>
                      <a:pt x="353" y="387"/>
                    </a:cubicBezTo>
                    <a:cubicBezTo>
                      <a:pt x="354" y="386"/>
                      <a:pt x="355" y="385"/>
                      <a:pt x="357" y="383"/>
                    </a:cubicBezTo>
                    <a:cubicBezTo>
                      <a:pt x="355" y="384"/>
                      <a:pt x="352" y="387"/>
                      <a:pt x="349" y="389"/>
                    </a:cubicBezTo>
                    <a:cubicBezTo>
                      <a:pt x="351" y="387"/>
                      <a:pt x="353" y="385"/>
                      <a:pt x="355" y="383"/>
                    </a:cubicBezTo>
                    <a:cubicBezTo>
                      <a:pt x="358" y="381"/>
                      <a:pt x="360" y="380"/>
                      <a:pt x="362" y="378"/>
                    </a:cubicBezTo>
                    <a:cubicBezTo>
                      <a:pt x="362" y="378"/>
                      <a:pt x="362"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3" y="377"/>
                      <a:pt x="363" y="377"/>
                      <a:pt x="363" y="377"/>
                    </a:cubicBezTo>
                    <a:cubicBezTo>
                      <a:pt x="364" y="376"/>
                      <a:pt x="365" y="375"/>
                      <a:pt x="366" y="374"/>
                    </a:cubicBezTo>
                    <a:cubicBezTo>
                      <a:pt x="368" y="371"/>
                      <a:pt x="370" y="369"/>
                      <a:pt x="372" y="366"/>
                    </a:cubicBezTo>
                    <a:cubicBezTo>
                      <a:pt x="373" y="365"/>
                      <a:pt x="374" y="364"/>
                      <a:pt x="375" y="363"/>
                    </a:cubicBezTo>
                    <a:cubicBezTo>
                      <a:pt x="376" y="361"/>
                      <a:pt x="377" y="360"/>
                      <a:pt x="378" y="359"/>
                    </a:cubicBezTo>
                    <a:cubicBezTo>
                      <a:pt x="379" y="358"/>
                      <a:pt x="379" y="357"/>
                      <a:pt x="379" y="357"/>
                    </a:cubicBezTo>
                    <a:cubicBezTo>
                      <a:pt x="380" y="356"/>
                      <a:pt x="380" y="356"/>
                      <a:pt x="380" y="355"/>
                    </a:cubicBezTo>
                    <a:cubicBezTo>
                      <a:pt x="380" y="355"/>
                      <a:pt x="381" y="355"/>
                      <a:pt x="381" y="354"/>
                    </a:cubicBezTo>
                    <a:cubicBezTo>
                      <a:pt x="381" y="354"/>
                      <a:pt x="381" y="354"/>
                      <a:pt x="381" y="354"/>
                    </a:cubicBezTo>
                    <a:cubicBezTo>
                      <a:pt x="382" y="352"/>
                      <a:pt x="383" y="350"/>
                      <a:pt x="385" y="348"/>
                    </a:cubicBezTo>
                    <a:cubicBezTo>
                      <a:pt x="387" y="346"/>
                      <a:pt x="389" y="343"/>
                      <a:pt x="391" y="341"/>
                    </a:cubicBezTo>
                    <a:cubicBezTo>
                      <a:pt x="394" y="336"/>
                      <a:pt x="390" y="343"/>
                      <a:pt x="391" y="342"/>
                    </a:cubicBezTo>
                    <a:cubicBezTo>
                      <a:pt x="392" y="341"/>
                      <a:pt x="392" y="341"/>
                      <a:pt x="393" y="340"/>
                    </a:cubicBezTo>
                    <a:cubicBezTo>
                      <a:pt x="395" y="337"/>
                      <a:pt x="397" y="334"/>
                      <a:pt x="398" y="331"/>
                    </a:cubicBezTo>
                    <a:cubicBezTo>
                      <a:pt x="400" y="327"/>
                      <a:pt x="403" y="319"/>
                      <a:pt x="403" y="323"/>
                    </a:cubicBezTo>
                    <a:cubicBezTo>
                      <a:pt x="403" y="324"/>
                      <a:pt x="403" y="327"/>
                      <a:pt x="405" y="322"/>
                    </a:cubicBezTo>
                    <a:cubicBezTo>
                      <a:pt x="406" y="321"/>
                      <a:pt x="406" y="320"/>
                      <a:pt x="406" y="322"/>
                    </a:cubicBezTo>
                    <a:cubicBezTo>
                      <a:pt x="403" y="328"/>
                      <a:pt x="404" y="326"/>
                      <a:pt x="405" y="327"/>
                    </a:cubicBezTo>
                    <a:cubicBezTo>
                      <a:pt x="405" y="327"/>
                      <a:pt x="405" y="327"/>
                      <a:pt x="405" y="327"/>
                    </a:cubicBezTo>
                    <a:cubicBezTo>
                      <a:pt x="405" y="327"/>
                      <a:pt x="405" y="327"/>
                      <a:pt x="404" y="327"/>
                    </a:cubicBezTo>
                    <a:cubicBezTo>
                      <a:pt x="403" y="331"/>
                      <a:pt x="403" y="331"/>
                      <a:pt x="402" y="332"/>
                    </a:cubicBezTo>
                    <a:cubicBezTo>
                      <a:pt x="402" y="332"/>
                      <a:pt x="402" y="332"/>
                      <a:pt x="402" y="332"/>
                    </a:cubicBezTo>
                    <a:cubicBezTo>
                      <a:pt x="402" y="332"/>
                      <a:pt x="402" y="332"/>
                      <a:pt x="402" y="332"/>
                    </a:cubicBezTo>
                    <a:cubicBezTo>
                      <a:pt x="402" y="332"/>
                      <a:pt x="402" y="332"/>
                      <a:pt x="402" y="332"/>
                    </a:cubicBezTo>
                    <a:cubicBezTo>
                      <a:pt x="401" y="332"/>
                      <a:pt x="403" y="329"/>
                      <a:pt x="403" y="329"/>
                    </a:cubicBezTo>
                    <a:cubicBezTo>
                      <a:pt x="402" y="330"/>
                      <a:pt x="402" y="331"/>
                      <a:pt x="401" y="333"/>
                    </a:cubicBezTo>
                    <a:cubicBezTo>
                      <a:pt x="401" y="332"/>
                      <a:pt x="403" y="328"/>
                      <a:pt x="402" y="329"/>
                    </a:cubicBezTo>
                    <a:cubicBezTo>
                      <a:pt x="402" y="329"/>
                      <a:pt x="401" y="330"/>
                      <a:pt x="401" y="331"/>
                    </a:cubicBezTo>
                    <a:cubicBezTo>
                      <a:pt x="399" y="333"/>
                      <a:pt x="398" y="336"/>
                      <a:pt x="396" y="339"/>
                    </a:cubicBezTo>
                    <a:cubicBezTo>
                      <a:pt x="394" y="341"/>
                      <a:pt x="392" y="344"/>
                      <a:pt x="391" y="346"/>
                    </a:cubicBezTo>
                    <a:cubicBezTo>
                      <a:pt x="389" y="348"/>
                      <a:pt x="385" y="354"/>
                      <a:pt x="386" y="353"/>
                    </a:cubicBezTo>
                    <a:cubicBezTo>
                      <a:pt x="388" y="353"/>
                      <a:pt x="386" y="355"/>
                      <a:pt x="384" y="357"/>
                    </a:cubicBezTo>
                    <a:cubicBezTo>
                      <a:pt x="383" y="359"/>
                      <a:pt x="380" y="362"/>
                      <a:pt x="379" y="364"/>
                    </a:cubicBezTo>
                    <a:cubicBezTo>
                      <a:pt x="380" y="363"/>
                      <a:pt x="381" y="361"/>
                      <a:pt x="382" y="360"/>
                    </a:cubicBezTo>
                    <a:cubicBezTo>
                      <a:pt x="384" y="358"/>
                      <a:pt x="385" y="357"/>
                      <a:pt x="386" y="355"/>
                    </a:cubicBezTo>
                    <a:cubicBezTo>
                      <a:pt x="383" y="359"/>
                      <a:pt x="384" y="359"/>
                      <a:pt x="385" y="358"/>
                    </a:cubicBezTo>
                    <a:cubicBezTo>
                      <a:pt x="386" y="357"/>
                      <a:pt x="388" y="355"/>
                      <a:pt x="387" y="356"/>
                    </a:cubicBezTo>
                    <a:cubicBezTo>
                      <a:pt x="390" y="353"/>
                      <a:pt x="388" y="354"/>
                      <a:pt x="390" y="351"/>
                    </a:cubicBezTo>
                    <a:cubicBezTo>
                      <a:pt x="391" y="351"/>
                      <a:pt x="391" y="351"/>
                      <a:pt x="391" y="351"/>
                    </a:cubicBezTo>
                    <a:cubicBezTo>
                      <a:pt x="391" y="351"/>
                      <a:pt x="391" y="352"/>
                      <a:pt x="390" y="352"/>
                    </a:cubicBezTo>
                    <a:cubicBezTo>
                      <a:pt x="390" y="352"/>
                      <a:pt x="390" y="353"/>
                      <a:pt x="390" y="353"/>
                    </a:cubicBezTo>
                    <a:cubicBezTo>
                      <a:pt x="390" y="353"/>
                      <a:pt x="389" y="354"/>
                      <a:pt x="389" y="354"/>
                    </a:cubicBezTo>
                    <a:cubicBezTo>
                      <a:pt x="388" y="355"/>
                      <a:pt x="388" y="356"/>
                      <a:pt x="388" y="356"/>
                    </a:cubicBezTo>
                    <a:cubicBezTo>
                      <a:pt x="388" y="357"/>
                      <a:pt x="387" y="357"/>
                      <a:pt x="387" y="358"/>
                    </a:cubicBezTo>
                    <a:cubicBezTo>
                      <a:pt x="384" y="362"/>
                      <a:pt x="382" y="366"/>
                      <a:pt x="378" y="370"/>
                    </a:cubicBezTo>
                    <a:cubicBezTo>
                      <a:pt x="377" y="370"/>
                      <a:pt x="374" y="373"/>
                      <a:pt x="373" y="375"/>
                    </a:cubicBezTo>
                    <a:cubicBezTo>
                      <a:pt x="374" y="375"/>
                      <a:pt x="367" y="382"/>
                      <a:pt x="367" y="384"/>
                    </a:cubicBezTo>
                    <a:cubicBezTo>
                      <a:pt x="366" y="385"/>
                      <a:pt x="366" y="386"/>
                      <a:pt x="366" y="386"/>
                    </a:cubicBezTo>
                    <a:cubicBezTo>
                      <a:pt x="366" y="386"/>
                      <a:pt x="367" y="386"/>
                      <a:pt x="368" y="384"/>
                    </a:cubicBezTo>
                    <a:cubicBezTo>
                      <a:pt x="372" y="381"/>
                      <a:pt x="375" y="378"/>
                      <a:pt x="379" y="373"/>
                    </a:cubicBezTo>
                    <a:cubicBezTo>
                      <a:pt x="380" y="372"/>
                      <a:pt x="381" y="371"/>
                      <a:pt x="382" y="370"/>
                    </a:cubicBezTo>
                    <a:cubicBezTo>
                      <a:pt x="382" y="369"/>
                      <a:pt x="383" y="368"/>
                      <a:pt x="384" y="367"/>
                    </a:cubicBezTo>
                    <a:cubicBezTo>
                      <a:pt x="386" y="364"/>
                      <a:pt x="388" y="362"/>
                      <a:pt x="391" y="359"/>
                    </a:cubicBezTo>
                    <a:cubicBezTo>
                      <a:pt x="386" y="365"/>
                      <a:pt x="382" y="371"/>
                      <a:pt x="377" y="377"/>
                    </a:cubicBezTo>
                    <a:cubicBezTo>
                      <a:pt x="372" y="382"/>
                      <a:pt x="368" y="388"/>
                      <a:pt x="363" y="392"/>
                    </a:cubicBezTo>
                    <a:cubicBezTo>
                      <a:pt x="367" y="388"/>
                      <a:pt x="367" y="388"/>
                      <a:pt x="367" y="388"/>
                    </a:cubicBezTo>
                    <a:cubicBezTo>
                      <a:pt x="369" y="387"/>
                      <a:pt x="370" y="385"/>
                      <a:pt x="372" y="383"/>
                    </a:cubicBezTo>
                    <a:cubicBezTo>
                      <a:pt x="380" y="374"/>
                      <a:pt x="380" y="374"/>
                      <a:pt x="380" y="374"/>
                    </a:cubicBezTo>
                    <a:cubicBezTo>
                      <a:pt x="381" y="373"/>
                      <a:pt x="382" y="372"/>
                      <a:pt x="383" y="372"/>
                    </a:cubicBezTo>
                    <a:cubicBezTo>
                      <a:pt x="383" y="372"/>
                      <a:pt x="382" y="373"/>
                      <a:pt x="382" y="374"/>
                    </a:cubicBezTo>
                    <a:cubicBezTo>
                      <a:pt x="379" y="376"/>
                      <a:pt x="377" y="379"/>
                      <a:pt x="375" y="382"/>
                    </a:cubicBezTo>
                    <a:cubicBezTo>
                      <a:pt x="373" y="383"/>
                      <a:pt x="372" y="384"/>
                      <a:pt x="371" y="386"/>
                    </a:cubicBezTo>
                    <a:cubicBezTo>
                      <a:pt x="370" y="387"/>
                      <a:pt x="369" y="388"/>
                      <a:pt x="367" y="390"/>
                    </a:cubicBezTo>
                    <a:cubicBezTo>
                      <a:pt x="364" y="392"/>
                      <a:pt x="361" y="395"/>
                      <a:pt x="358" y="398"/>
                    </a:cubicBezTo>
                    <a:cubicBezTo>
                      <a:pt x="358" y="398"/>
                      <a:pt x="361" y="396"/>
                      <a:pt x="360" y="397"/>
                    </a:cubicBezTo>
                    <a:cubicBezTo>
                      <a:pt x="359" y="398"/>
                      <a:pt x="358" y="399"/>
                      <a:pt x="356" y="401"/>
                    </a:cubicBezTo>
                    <a:cubicBezTo>
                      <a:pt x="356" y="401"/>
                      <a:pt x="356" y="401"/>
                      <a:pt x="356" y="401"/>
                    </a:cubicBezTo>
                    <a:cubicBezTo>
                      <a:pt x="355" y="401"/>
                      <a:pt x="356" y="400"/>
                      <a:pt x="354" y="402"/>
                    </a:cubicBezTo>
                    <a:cubicBezTo>
                      <a:pt x="343" y="409"/>
                      <a:pt x="332" y="416"/>
                      <a:pt x="320" y="422"/>
                    </a:cubicBezTo>
                    <a:cubicBezTo>
                      <a:pt x="318" y="422"/>
                      <a:pt x="315" y="423"/>
                      <a:pt x="316" y="424"/>
                    </a:cubicBezTo>
                    <a:cubicBezTo>
                      <a:pt x="318" y="423"/>
                      <a:pt x="320" y="422"/>
                      <a:pt x="321" y="421"/>
                    </a:cubicBezTo>
                    <a:cubicBezTo>
                      <a:pt x="323" y="421"/>
                      <a:pt x="324" y="420"/>
                      <a:pt x="325" y="420"/>
                    </a:cubicBezTo>
                    <a:cubicBezTo>
                      <a:pt x="325" y="420"/>
                      <a:pt x="325" y="420"/>
                      <a:pt x="325" y="420"/>
                    </a:cubicBezTo>
                    <a:cubicBezTo>
                      <a:pt x="325" y="420"/>
                      <a:pt x="325" y="420"/>
                      <a:pt x="325" y="420"/>
                    </a:cubicBezTo>
                    <a:cubicBezTo>
                      <a:pt x="325" y="420"/>
                      <a:pt x="325" y="420"/>
                      <a:pt x="325" y="420"/>
                    </a:cubicBezTo>
                    <a:cubicBezTo>
                      <a:pt x="325" y="420"/>
                      <a:pt x="325" y="420"/>
                      <a:pt x="325" y="420"/>
                    </a:cubicBezTo>
                    <a:cubicBezTo>
                      <a:pt x="325" y="420"/>
                      <a:pt x="325" y="420"/>
                      <a:pt x="326" y="420"/>
                    </a:cubicBezTo>
                    <a:cubicBezTo>
                      <a:pt x="325" y="420"/>
                      <a:pt x="326" y="420"/>
                      <a:pt x="325" y="421"/>
                    </a:cubicBezTo>
                    <a:cubicBezTo>
                      <a:pt x="327" y="421"/>
                      <a:pt x="331" y="420"/>
                      <a:pt x="338" y="415"/>
                    </a:cubicBezTo>
                    <a:cubicBezTo>
                      <a:pt x="338" y="415"/>
                      <a:pt x="339" y="415"/>
                      <a:pt x="340" y="414"/>
                    </a:cubicBezTo>
                    <a:cubicBezTo>
                      <a:pt x="342" y="413"/>
                      <a:pt x="344" y="413"/>
                      <a:pt x="345" y="412"/>
                    </a:cubicBezTo>
                    <a:cubicBezTo>
                      <a:pt x="347" y="411"/>
                      <a:pt x="349" y="409"/>
                      <a:pt x="351" y="408"/>
                    </a:cubicBezTo>
                    <a:cubicBezTo>
                      <a:pt x="353" y="407"/>
                      <a:pt x="356" y="405"/>
                      <a:pt x="359" y="403"/>
                    </a:cubicBezTo>
                    <a:cubicBezTo>
                      <a:pt x="359" y="403"/>
                      <a:pt x="358" y="403"/>
                      <a:pt x="358" y="403"/>
                    </a:cubicBezTo>
                    <a:cubicBezTo>
                      <a:pt x="356" y="405"/>
                      <a:pt x="355" y="406"/>
                      <a:pt x="355" y="406"/>
                    </a:cubicBezTo>
                    <a:cubicBezTo>
                      <a:pt x="355" y="406"/>
                      <a:pt x="355" y="406"/>
                      <a:pt x="355" y="406"/>
                    </a:cubicBezTo>
                    <a:cubicBezTo>
                      <a:pt x="353" y="408"/>
                      <a:pt x="351" y="410"/>
                      <a:pt x="349" y="411"/>
                    </a:cubicBezTo>
                    <a:cubicBezTo>
                      <a:pt x="351" y="410"/>
                      <a:pt x="353" y="409"/>
                      <a:pt x="354" y="408"/>
                    </a:cubicBezTo>
                    <a:cubicBezTo>
                      <a:pt x="358" y="405"/>
                      <a:pt x="357" y="406"/>
                      <a:pt x="358" y="406"/>
                    </a:cubicBezTo>
                    <a:cubicBezTo>
                      <a:pt x="358" y="406"/>
                      <a:pt x="358" y="406"/>
                      <a:pt x="358" y="406"/>
                    </a:cubicBezTo>
                    <a:cubicBezTo>
                      <a:pt x="345" y="415"/>
                      <a:pt x="333" y="422"/>
                      <a:pt x="322" y="428"/>
                    </a:cubicBezTo>
                    <a:cubicBezTo>
                      <a:pt x="324" y="427"/>
                      <a:pt x="327" y="426"/>
                      <a:pt x="329" y="425"/>
                    </a:cubicBezTo>
                    <a:cubicBezTo>
                      <a:pt x="331" y="424"/>
                      <a:pt x="334" y="423"/>
                      <a:pt x="335" y="421"/>
                    </a:cubicBezTo>
                    <a:cubicBezTo>
                      <a:pt x="335" y="421"/>
                      <a:pt x="337" y="421"/>
                      <a:pt x="337" y="421"/>
                    </a:cubicBezTo>
                    <a:cubicBezTo>
                      <a:pt x="340" y="420"/>
                      <a:pt x="344" y="417"/>
                      <a:pt x="347" y="415"/>
                    </a:cubicBezTo>
                    <a:cubicBezTo>
                      <a:pt x="348" y="415"/>
                      <a:pt x="345" y="417"/>
                      <a:pt x="343" y="418"/>
                    </a:cubicBezTo>
                    <a:cubicBezTo>
                      <a:pt x="341" y="419"/>
                      <a:pt x="338" y="420"/>
                      <a:pt x="337" y="421"/>
                    </a:cubicBezTo>
                    <a:cubicBezTo>
                      <a:pt x="339" y="421"/>
                      <a:pt x="341" y="419"/>
                      <a:pt x="343" y="418"/>
                    </a:cubicBezTo>
                    <a:cubicBezTo>
                      <a:pt x="344" y="418"/>
                      <a:pt x="335" y="423"/>
                      <a:pt x="344" y="419"/>
                    </a:cubicBezTo>
                    <a:cubicBezTo>
                      <a:pt x="345" y="418"/>
                      <a:pt x="338" y="423"/>
                      <a:pt x="342" y="422"/>
                    </a:cubicBezTo>
                    <a:cubicBezTo>
                      <a:pt x="342" y="422"/>
                      <a:pt x="342" y="421"/>
                      <a:pt x="344" y="421"/>
                    </a:cubicBezTo>
                    <a:cubicBezTo>
                      <a:pt x="343" y="421"/>
                      <a:pt x="342" y="422"/>
                      <a:pt x="341" y="423"/>
                    </a:cubicBezTo>
                    <a:cubicBezTo>
                      <a:pt x="340" y="423"/>
                      <a:pt x="339" y="424"/>
                      <a:pt x="339" y="425"/>
                    </a:cubicBezTo>
                    <a:cubicBezTo>
                      <a:pt x="338" y="425"/>
                      <a:pt x="340" y="424"/>
                      <a:pt x="340" y="424"/>
                    </a:cubicBezTo>
                    <a:cubicBezTo>
                      <a:pt x="344" y="422"/>
                      <a:pt x="347" y="420"/>
                      <a:pt x="350" y="418"/>
                    </a:cubicBezTo>
                    <a:cubicBezTo>
                      <a:pt x="354" y="415"/>
                      <a:pt x="357" y="413"/>
                      <a:pt x="361" y="410"/>
                    </a:cubicBezTo>
                    <a:cubicBezTo>
                      <a:pt x="360" y="410"/>
                      <a:pt x="356" y="413"/>
                      <a:pt x="356" y="413"/>
                    </a:cubicBezTo>
                    <a:cubicBezTo>
                      <a:pt x="357" y="412"/>
                      <a:pt x="358" y="411"/>
                      <a:pt x="360" y="410"/>
                    </a:cubicBezTo>
                    <a:cubicBezTo>
                      <a:pt x="360" y="409"/>
                      <a:pt x="361" y="409"/>
                      <a:pt x="362" y="408"/>
                    </a:cubicBezTo>
                    <a:cubicBezTo>
                      <a:pt x="365" y="406"/>
                      <a:pt x="367" y="404"/>
                      <a:pt x="368" y="403"/>
                    </a:cubicBezTo>
                    <a:cubicBezTo>
                      <a:pt x="368" y="403"/>
                      <a:pt x="368" y="403"/>
                      <a:pt x="369" y="403"/>
                    </a:cubicBezTo>
                    <a:cubicBezTo>
                      <a:pt x="367" y="405"/>
                      <a:pt x="364" y="408"/>
                      <a:pt x="361" y="411"/>
                    </a:cubicBezTo>
                    <a:cubicBezTo>
                      <a:pt x="360" y="412"/>
                      <a:pt x="364" y="408"/>
                      <a:pt x="363" y="409"/>
                    </a:cubicBezTo>
                    <a:cubicBezTo>
                      <a:pt x="356" y="415"/>
                      <a:pt x="363" y="410"/>
                      <a:pt x="362" y="412"/>
                    </a:cubicBezTo>
                    <a:cubicBezTo>
                      <a:pt x="364" y="409"/>
                      <a:pt x="368" y="407"/>
                      <a:pt x="370" y="405"/>
                    </a:cubicBezTo>
                    <a:cubicBezTo>
                      <a:pt x="372" y="402"/>
                      <a:pt x="375" y="399"/>
                      <a:pt x="379" y="396"/>
                    </a:cubicBezTo>
                    <a:cubicBezTo>
                      <a:pt x="383" y="391"/>
                      <a:pt x="391" y="383"/>
                      <a:pt x="391" y="382"/>
                    </a:cubicBezTo>
                    <a:cubicBezTo>
                      <a:pt x="390" y="381"/>
                      <a:pt x="396" y="374"/>
                      <a:pt x="398" y="371"/>
                    </a:cubicBezTo>
                    <a:cubicBezTo>
                      <a:pt x="399" y="369"/>
                      <a:pt x="401" y="366"/>
                      <a:pt x="402" y="364"/>
                    </a:cubicBezTo>
                    <a:cubicBezTo>
                      <a:pt x="404" y="362"/>
                      <a:pt x="403" y="363"/>
                      <a:pt x="402" y="363"/>
                    </a:cubicBezTo>
                    <a:cubicBezTo>
                      <a:pt x="401" y="365"/>
                      <a:pt x="401" y="365"/>
                      <a:pt x="401" y="366"/>
                    </a:cubicBezTo>
                    <a:cubicBezTo>
                      <a:pt x="396" y="372"/>
                      <a:pt x="391" y="379"/>
                      <a:pt x="385" y="386"/>
                    </a:cubicBezTo>
                    <a:cubicBezTo>
                      <a:pt x="381" y="391"/>
                      <a:pt x="379" y="392"/>
                      <a:pt x="380" y="390"/>
                    </a:cubicBezTo>
                    <a:cubicBezTo>
                      <a:pt x="381" y="389"/>
                      <a:pt x="382" y="388"/>
                      <a:pt x="383" y="387"/>
                    </a:cubicBezTo>
                    <a:cubicBezTo>
                      <a:pt x="386" y="384"/>
                      <a:pt x="389" y="381"/>
                      <a:pt x="391" y="378"/>
                    </a:cubicBezTo>
                    <a:cubicBezTo>
                      <a:pt x="394" y="374"/>
                      <a:pt x="397" y="369"/>
                      <a:pt x="400" y="364"/>
                    </a:cubicBezTo>
                    <a:cubicBezTo>
                      <a:pt x="397" y="368"/>
                      <a:pt x="395" y="371"/>
                      <a:pt x="392" y="373"/>
                    </a:cubicBezTo>
                    <a:cubicBezTo>
                      <a:pt x="391" y="375"/>
                      <a:pt x="390" y="376"/>
                      <a:pt x="389" y="378"/>
                    </a:cubicBezTo>
                    <a:cubicBezTo>
                      <a:pt x="387" y="379"/>
                      <a:pt x="386" y="380"/>
                      <a:pt x="385" y="382"/>
                    </a:cubicBezTo>
                    <a:cubicBezTo>
                      <a:pt x="384" y="383"/>
                      <a:pt x="382" y="385"/>
                      <a:pt x="382" y="384"/>
                    </a:cubicBezTo>
                    <a:cubicBezTo>
                      <a:pt x="382" y="383"/>
                      <a:pt x="385" y="382"/>
                      <a:pt x="385" y="381"/>
                    </a:cubicBezTo>
                    <a:cubicBezTo>
                      <a:pt x="388" y="378"/>
                      <a:pt x="388" y="378"/>
                      <a:pt x="388" y="376"/>
                    </a:cubicBezTo>
                    <a:cubicBezTo>
                      <a:pt x="389" y="375"/>
                      <a:pt x="388" y="375"/>
                      <a:pt x="389" y="374"/>
                    </a:cubicBezTo>
                    <a:cubicBezTo>
                      <a:pt x="389" y="373"/>
                      <a:pt x="390" y="373"/>
                      <a:pt x="390" y="372"/>
                    </a:cubicBezTo>
                    <a:cubicBezTo>
                      <a:pt x="392" y="370"/>
                      <a:pt x="394" y="368"/>
                      <a:pt x="396" y="365"/>
                    </a:cubicBezTo>
                    <a:cubicBezTo>
                      <a:pt x="393" y="368"/>
                      <a:pt x="392" y="370"/>
                      <a:pt x="391" y="371"/>
                    </a:cubicBezTo>
                    <a:cubicBezTo>
                      <a:pt x="390" y="372"/>
                      <a:pt x="390" y="372"/>
                      <a:pt x="389" y="373"/>
                    </a:cubicBezTo>
                    <a:cubicBezTo>
                      <a:pt x="390" y="372"/>
                      <a:pt x="391" y="371"/>
                      <a:pt x="393" y="369"/>
                    </a:cubicBezTo>
                    <a:cubicBezTo>
                      <a:pt x="396" y="365"/>
                      <a:pt x="399" y="361"/>
                      <a:pt x="402" y="357"/>
                    </a:cubicBezTo>
                    <a:cubicBezTo>
                      <a:pt x="402" y="357"/>
                      <a:pt x="402" y="357"/>
                      <a:pt x="402" y="357"/>
                    </a:cubicBezTo>
                    <a:cubicBezTo>
                      <a:pt x="403" y="358"/>
                      <a:pt x="403" y="358"/>
                      <a:pt x="405" y="355"/>
                    </a:cubicBezTo>
                    <a:cubicBezTo>
                      <a:pt x="407" y="351"/>
                      <a:pt x="409" y="347"/>
                      <a:pt x="412" y="344"/>
                    </a:cubicBezTo>
                    <a:cubicBezTo>
                      <a:pt x="414" y="341"/>
                      <a:pt x="415" y="338"/>
                      <a:pt x="417" y="335"/>
                    </a:cubicBezTo>
                    <a:cubicBezTo>
                      <a:pt x="419" y="331"/>
                      <a:pt x="419" y="330"/>
                      <a:pt x="419" y="329"/>
                    </a:cubicBezTo>
                    <a:cubicBezTo>
                      <a:pt x="419" y="327"/>
                      <a:pt x="417" y="331"/>
                      <a:pt x="416" y="333"/>
                    </a:cubicBezTo>
                    <a:cubicBezTo>
                      <a:pt x="415" y="335"/>
                      <a:pt x="414" y="336"/>
                      <a:pt x="413" y="338"/>
                    </a:cubicBezTo>
                    <a:cubicBezTo>
                      <a:pt x="412" y="340"/>
                      <a:pt x="412" y="342"/>
                      <a:pt x="410" y="343"/>
                    </a:cubicBezTo>
                    <a:cubicBezTo>
                      <a:pt x="410" y="343"/>
                      <a:pt x="410" y="343"/>
                      <a:pt x="410" y="343"/>
                    </a:cubicBezTo>
                    <a:cubicBezTo>
                      <a:pt x="417" y="333"/>
                      <a:pt x="420" y="322"/>
                      <a:pt x="426" y="309"/>
                    </a:cubicBezTo>
                    <a:cubicBezTo>
                      <a:pt x="425" y="312"/>
                      <a:pt x="424" y="315"/>
                      <a:pt x="423" y="317"/>
                    </a:cubicBezTo>
                    <a:cubicBezTo>
                      <a:pt x="422" y="320"/>
                      <a:pt x="421" y="323"/>
                      <a:pt x="420" y="325"/>
                    </a:cubicBezTo>
                    <a:cubicBezTo>
                      <a:pt x="422" y="322"/>
                      <a:pt x="424" y="319"/>
                      <a:pt x="426" y="315"/>
                    </a:cubicBezTo>
                    <a:cubicBezTo>
                      <a:pt x="428" y="312"/>
                      <a:pt x="430" y="307"/>
                      <a:pt x="432" y="303"/>
                    </a:cubicBezTo>
                    <a:cubicBezTo>
                      <a:pt x="433" y="301"/>
                      <a:pt x="435" y="293"/>
                      <a:pt x="435" y="292"/>
                    </a:cubicBezTo>
                    <a:cubicBezTo>
                      <a:pt x="434" y="290"/>
                      <a:pt x="433" y="298"/>
                      <a:pt x="432" y="300"/>
                    </a:cubicBezTo>
                    <a:cubicBezTo>
                      <a:pt x="432" y="300"/>
                      <a:pt x="431" y="302"/>
                      <a:pt x="431" y="302"/>
                    </a:cubicBezTo>
                    <a:cubicBezTo>
                      <a:pt x="430" y="303"/>
                      <a:pt x="431" y="306"/>
                      <a:pt x="430" y="306"/>
                    </a:cubicBezTo>
                    <a:cubicBezTo>
                      <a:pt x="429" y="306"/>
                      <a:pt x="430" y="304"/>
                      <a:pt x="430" y="303"/>
                    </a:cubicBezTo>
                    <a:cubicBezTo>
                      <a:pt x="431" y="301"/>
                      <a:pt x="431" y="298"/>
                      <a:pt x="432" y="296"/>
                    </a:cubicBezTo>
                    <a:cubicBezTo>
                      <a:pt x="433" y="295"/>
                      <a:pt x="433" y="294"/>
                      <a:pt x="433" y="293"/>
                    </a:cubicBezTo>
                    <a:cubicBezTo>
                      <a:pt x="433" y="292"/>
                      <a:pt x="433" y="291"/>
                      <a:pt x="433" y="292"/>
                    </a:cubicBezTo>
                    <a:cubicBezTo>
                      <a:pt x="431" y="296"/>
                      <a:pt x="432" y="292"/>
                      <a:pt x="431" y="293"/>
                    </a:cubicBezTo>
                    <a:cubicBezTo>
                      <a:pt x="430" y="293"/>
                      <a:pt x="430" y="293"/>
                      <a:pt x="429" y="298"/>
                    </a:cubicBezTo>
                    <a:cubicBezTo>
                      <a:pt x="428" y="299"/>
                      <a:pt x="427" y="303"/>
                      <a:pt x="426" y="304"/>
                    </a:cubicBezTo>
                    <a:cubicBezTo>
                      <a:pt x="427" y="300"/>
                      <a:pt x="429" y="294"/>
                      <a:pt x="431" y="287"/>
                    </a:cubicBezTo>
                    <a:cubicBezTo>
                      <a:pt x="429" y="292"/>
                      <a:pt x="429" y="295"/>
                      <a:pt x="428" y="297"/>
                    </a:cubicBezTo>
                    <a:cubicBezTo>
                      <a:pt x="427" y="301"/>
                      <a:pt x="426" y="301"/>
                      <a:pt x="426" y="301"/>
                    </a:cubicBezTo>
                    <a:cubicBezTo>
                      <a:pt x="425" y="301"/>
                      <a:pt x="426" y="299"/>
                      <a:pt x="427" y="297"/>
                    </a:cubicBezTo>
                    <a:cubicBezTo>
                      <a:pt x="429" y="290"/>
                      <a:pt x="431" y="284"/>
                      <a:pt x="432" y="278"/>
                    </a:cubicBezTo>
                    <a:cubicBezTo>
                      <a:pt x="433" y="271"/>
                      <a:pt x="434" y="263"/>
                      <a:pt x="434" y="258"/>
                    </a:cubicBezTo>
                    <a:cubicBezTo>
                      <a:pt x="433" y="260"/>
                      <a:pt x="433" y="262"/>
                      <a:pt x="432" y="264"/>
                    </a:cubicBezTo>
                    <a:cubicBezTo>
                      <a:pt x="432" y="267"/>
                      <a:pt x="431" y="269"/>
                      <a:pt x="431" y="271"/>
                    </a:cubicBezTo>
                    <a:cubicBezTo>
                      <a:pt x="430" y="272"/>
                      <a:pt x="430" y="274"/>
                      <a:pt x="430" y="273"/>
                    </a:cubicBezTo>
                    <a:cubicBezTo>
                      <a:pt x="429" y="271"/>
                      <a:pt x="430" y="267"/>
                      <a:pt x="430" y="262"/>
                    </a:cubicBezTo>
                    <a:cubicBezTo>
                      <a:pt x="431" y="258"/>
                      <a:pt x="432" y="253"/>
                      <a:pt x="433" y="254"/>
                    </a:cubicBezTo>
                    <a:cubicBezTo>
                      <a:pt x="434" y="257"/>
                      <a:pt x="435" y="255"/>
                      <a:pt x="436" y="256"/>
                    </a:cubicBezTo>
                    <a:cubicBezTo>
                      <a:pt x="437" y="257"/>
                      <a:pt x="437" y="255"/>
                      <a:pt x="437" y="254"/>
                    </a:cubicBezTo>
                    <a:cubicBezTo>
                      <a:pt x="437" y="249"/>
                      <a:pt x="438" y="247"/>
                      <a:pt x="439" y="243"/>
                    </a:cubicBezTo>
                    <a:cubicBezTo>
                      <a:pt x="439" y="247"/>
                      <a:pt x="439" y="249"/>
                      <a:pt x="439" y="253"/>
                    </a:cubicBezTo>
                    <a:cubicBezTo>
                      <a:pt x="439" y="254"/>
                      <a:pt x="439" y="254"/>
                      <a:pt x="439" y="254"/>
                    </a:cubicBezTo>
                    <a:cubicBezTo>
                      <a:pt x="439" y="256"/>
                      <a:pt x="438" y="260"/>
                      <a:pt x="439" y="260"/>
                    </a:cubicBezTo>
                    <a:cubicBezTo>
                      <a:pt x="439" y="260"/>
                      <a:pt x="439" y="260"/>
                      <a:pt x="440" y="259"/>
                    </a:cubicBezTo>
                    <a:cubicBezTo>
                      <a:pt x="440" y="255"/>
                      <a:pt x="440" y="255"/>
                      <a:pt x="440" y="252"/>
                    </a:cubicBezTo>
                    <a:cubicBezTo>
                      <a:pt x="440" y="251"/>
                      <a:pt x="440" y="251"/>
                      <a:pt x="440" y="249"/>
                    </a:cubicBezTo>
                    <a:cubicBezTo>
                      <a:pt x="440" y="254"/>
                      <a:pt x="440" y="258"/>
                      <a:pt x="440" y="263"/>
                    </a:cubicBezTo>
                    <a:cubicBezTo>
                      <a:pt x="440" y="267"/>
                      <a:pt x="440" y="272"/>
                      <a:pt x="439" y="278"/>
                    </a:cubicBezTo>
                    <a:cubicBezTo>
                      <a:pt x="439" y="275"/>
                      <a:pt x="440" y="273"/>
                      <a:pt x="441" y="268"/>
                    </a:cubicBezTo>
                    <a:cubicBezTo>
                      <a:pt x="440" y="274"/>
                      <a:pt x="439" y="279"/>
                      <a:pt x="439" y="283"/>
                    </a:cubicBezTo>
                    <a:cubicBezTo>
                      <a:pt x="439" y="280"/>
                      <a:pt x="440" y="279"/>
                      <a:pt x="441" y="275"/>
                    </a:cubicBezTo>
                    <a:cubicBezTo>
                      <a:pt x="441" y="270"/>
                      <a:pt x="442" y="269"/>
                      <a:pt x="443" y="265"/>
                    </a:cubicBezTo>
                    <a:cubicBezTo>
                      <a:pt x="444" y="259"/>
                      <a:pt x="446" y="254"/>
                      <a:pt x="447" y="246"/>
                    </a:cubicBezTo>
                    <a:cubicBezTo>
                      <a:pt x="447" y="246"/>
                      <a:pt x="447" y="246"/>
                      <a:pt x="447" y="246"/>
                    </a:cubicBezTo>
                    <a:cubicBezTo>
                      <a:pt x="447" y="246"/>
                      <a:pt x="447" y="246"/>
                      <a:pt x="447" y="246"/>
                    </a:cubicBezTo>
                    <a:cubicBezTo>
                      <a:pt x="447" y="246"/>
                      <a:pt x="447" y="246"/>
                      <a:pt x="447" y="246"/>
                    </a:cubicBezTo>
                    <a:cubicBezTo>
                      <a:pt x="447" y="239"/>
                      <a:pt x="446" y="232"/>
                      <a:pt x="447" y="226"/>
                    </a:cubicBezTo>
                    <a:cubicBezTo>
                      <a:pt x="448" y="228"/>
                      <a:pt x="447" y="232"/>
                      <a:pt x="448" y="234"/>
                    </a:cubicBezTo>
                    <a:cubicBezTo>
                      <a:pt x="447" y="228"/>
                      <a:pt x="449" y="230"/>
                      <a:pt x="448" y="223"/>
                    </a:cubicBezTo>
                    <a:cubicBezTo>
                      <a:pt x="447" y="219"/>
                      <a:pt x="447" y="215"/>
                      <a:pt x="448" y="215"/>
                    </a:cubicBezTo>
                    <a:cubicBezTo>
                      <a:pt x="448" y="215"/>
                      <a:pt x="448" y="215"/>
                      <a:pt x="448" y="215"/>
                    </a:cubicBezTo>
                    <a:cubicBezTo>
                      <a:pt x="448" y="219"/>
                      <a:pt x="449" y="224"/>
                      <a:pt x="449" y="229"/>
                    </a:cubicBezTo>
                    <a:cubicBezTo>
                      <a:pt x="449" y="229"/>
                      <a:pt x="449" y="229"/>
                      <a:pt x="449" y="228"/>
                    </a:cubicBezTo>
                    <a:cubicBezTo>
                      <a:pt x="449" y="229"/>
                      <a:pt x="449" y="229"/>
                      <a:pt x="449" y="229"/>
                    </a:cubicBezTo>
                    <a:cubicBezTo>
                      <a:pt x="449" y="231"/>
                      <a:pt x="449" y="233"/>
                      <a:pt x="449" y="236"/>
                    </a:cubicBezTo>
                    <a:cubicBezTo>
                      <a:pt x="449" y="237"/>
                      <a:pt x="449" y="238"/>
                      <a:pt x="449" y="239"/>
                    </a:cubicBezTo>
                    <a:cubicBezTo>
                      <a:pt x="449" y="242"/>
                      <a:pt x="449" y="245"/>
                      <a:pt x="448" y="248"/>
                    </a:cubicBezTo>
                    <a:cubicBezTo>
                      <a:pt x="449" y="248"/>
                      <a:pt x="450" y="248"/>
                      <a:pt x="450" y="246"/>
                    </a:cubicBezTo>
                    <a:close/>
                    <a:moveTo>
                      <a:pt x="434" y="165"/>
                    </a:moveTo>
                    <a:cubicBezTo>
                      <a:pt x="434" y="165"/>
                      <a:pt x="434" y="166"/>
                      <a:pt x="434" y="166"/>
                    </a:cubicBezTo>
                    <a:cubicBezTo>
                      <a:pt x="434" y="165"/>
                      <a:pt x="433" y="164"/>
                      <a:pt x="433" y="163"/>
                    </a:cubicBezTo>
                    <a:cubicBezTo>
                      <a:pt x="433" y="163"/>
                      <a:pt x="433" y="164"/>
                      <a:pt x="434" y="165"/>
                    </a:cubicBezTo>
                    <a:close/>
                    <a:moveTo>
                      <a:pt x="168" y="26"/>
                    </a:moveTo>
                    <a:cubicBezTo>
                      <a:pt x="170" y="25"/>
                      <a:pt x="173" y="24"/>
                      <a:pt x="176" y="23"/>
                    </a:cubicBezTo>
                    <a:cubicBezTo>
                      <a:pt x="176" y="23"/>
                      <a:pt x="176" y="23"/>
                      <a:pt x="176" y="23"/>
                    </a:cubicBezTo>
                    <a:cubicBezTo>
                      <a:pt x="173" y="24"/>
                      <a:pt x="170" y="25"/>
                      <a:pt x="167" y="26"/>
                    </a:cubicBezTo>
                    <a:cubicBezTo>
                      <a:pt x="167" y="26"/>
                      <a:pt x="168" y="26"/>
                      <a:pt x="168" y="26"/>
                    </a:cubicBezTo>
                    <a:close/>
                    <a:moveTo>
                      <a:pt x="317" y="61"/>
                    </a:moveTo>
                    <a:cubicBezTo>
                      <a:pt x="318" y="62"/>
                      <a:pt x="319" y="62"/>
                      <a:pt x="320" y="62"/>
                    </a:cubicBezTo>
                    <a:cubicBezTo>
                      <a:pt x="319" y="62"/>
                      <a:pt x="319" y="62"/>
                      <a:pt x="318" y="62"/>
                    </a:cubicBezTo>
                    <a:cubicBezTo>
                      <a:pt x="318" y="62"/>
                      <a:pt x="317" y="61"/>
                      <a:pt x="316" y="61"/>
                    </a:cubicBezTo>
                    <a:cubicBezTo>
                      <a:pt x="317" y="61"/>
                      <a:pt x="317" y="61"/>
                      <a:pt x="317" y="61"/>
                    </a:cubicBezTo>
                    <a:close/>
                    <a:moveTo>
                      <a:pt x="311" y="60"/>
                    </a:moveTo>
                    <a:cubicBezTo>
                      <a:pt x="310" y="60"/>
                      <a:pt x="310" y="60"/>
                      <a:pt x="309" y="59"/>
                    </a:cubicBezTo>
                    <a:cubicBezTo>
                      <a:pt x="309" y="59"/>
                      <a:pt x="308" y="59"/>
                      <a:pt x="308" y="59"/>
                    </a:cubicBezTo>
                    <a:cubicBezTo>
                      <a:pt x="309" y="59"/>
                      <a:pt x="310" y="60"/>
                      <a:pt x="311" y="60"/>
                    </a:cubicBezTo>
                    <a:close/>
                    <a:moveTo>
                      <a:pt x="300" y="41"/>
                    </a:moveTo>
                    <a:cubicBezTo>
                      <a:pt x="299" y="40"/>
                      <a:pt x="298" y="40"/>
                      <a:pt x="298" y="40"/>
                    </a:cubicBezTo>
                    <a:cubicBezTo>
                      <a:pt x="299" y="40"/>
                      <a:pt x="299" y="40"/>
                      <a:pt x="300" y="41"/>
                    </a:cubicBezTo>
                    <a:close/>
                    <a:moveTo>
                      <a:pt x="297" y="53"/>
                    </a:moveTo>
                    <a:cubicBezTo>
                      <a:pt x="298" y="53"/>
                      <a:pt x="298" y="54"/>
                      <a:pt x="299" y="54"/>
                    </a:cubicBezTo>
                    <a:cubicBezTo>
                      <a:pt x="298" y="54"/>
                      <a:pt x="298" y="54"/>
                      <a:pt x="297" y="53"/>
                    </a:cubicBezTo>
                    <a:cubicBezTo>
                      <a:pt x="296" y="53"/>
                      <a:pt x="296" y="53"/>
                      <a:pt x="295" y="53"/>
                    </a:cubicBezTo>
                    <a:cubicBezTo>
                      <a:pt x="296" y="53"/>
                      <a:pt x="296" y="53"/>
                      <a:pt x="297" y="53"/>
                    </a:cubicBezTo>
                    <a:close/>
                    <a:moveTo>
                      <a:pt x="289" y="37"/>
                    </a:moveTo>
                    <a:cubicBezTo>
                      <a:pt x="288" y="37"/>
                      <a:pt x="288" y="37"/>
                      <a:pt x="288" y="37"/>
                    </a:cubicBezTo>
                    <a:cubicBezTo>
                      <a:pt x="288" y="37"/>
                      <a:pt x="288" y="37"/>
                      <a:pt x="288" y="37"/>
                    </a:cubicBezTo>
                    <a:cubicBezTo>
                      <a:pt x="288" y="37"/>
                      <a:pt x="288" y="37"/>
                      <a:pt x="289" y="37"/>
                    </a:cubicBezTo>
                    <a:close/>
                    <a:moveTo>
                      <a:pt x="274" y="49"/>
                    </a:moveTo>
                    <a:cubicBezTo>
                      <a:pt x="276" y="49"/>
                      <a:pt x="277" y="49"/>
                      <a:pt x="279" y="49"/>
                    </a:cubicBezTo>
                    <a:cubicBezTo>
                      <a:pt x="281" y="50"/>
                      <a:pt x="282" y="50"/>
                      <a:pt x="284" y="51"/>
                    </a:cubicBezTo>
                    <a:cubicBezTo>
                      <a:pt x="286" y="51"/>
                      <a:pt x="288" y="52"/>
                      <a:pt x="289" y="52"/>
                    </a:cubicBezTo>
                    <a:cubicBezTo>
                      <a:pt x="289" y="52"/>
                      <a:pt x="288" y="52"/>
                      <a:pt x="287" y="52"/>
                    </a:cubicBezTo>
                    <a:cubicBezTo>
                      <a:pt x="284" y="51"/>
                      <a:pt x="280" y="50"/>
                      <a:pt x="277" y="50"/>
                    </a:cubicBezTo>
                    <a:cubicBezTo>
                      <a:pt x="271" y="49"/>
                      <a:pt x="272" y="49"/>
                      <a:pt x="270" y="48"/>
                    </a:cubicBezTo>
                    <a:cubicBezTo>
                      <a:pt x="270" y="48"/>
                      <a:pt x="272" y="48"/>
                      <a:pt x="274" y="49"/>
                    </a:cubicBezTo>
                    <a:close/>
                    <a:moveTo>
                      <a:pt x="184" y="197"/>
                    </a:moveTo>
                    <a:cubicBezTo>
                      <a:pt x="183" y="198"/>
                      <a:pt x="183" y="198"/>
                      <a:pt x="182" y="198"/>
                    </a:cubicBezTo>
                    <a:cubicBezTo>
                      <a:pt x="183" y="198"/>
                      <a:pt x="183" y="198"/>
                      <a:pt x="184" y="197"/>
                    </a:cubicBezTo>
                    <a:close/>
                    <a:moveTo>
                      <a:pt x="132" y="186"/>
                    </a:moveTo>
                    <a:cubicBezTo>
                      <a:pt x="132" y="186"/>
                      <a:pt x="132" y="186"/>
                      <a:pt x="132" y="186"/>
                    </a:cubicBezTo>
                    <a:cubicBezTo>
                      <a:pt x="132" y="186"/>
                      <a:pt x="131" y="186"/>
                      <a:pt x="131" y="187"/>
                    </a:cubicBezTo>
                    <a:cubicBezTo>
                      <a:pt x="131" y="186"/>
                      <a:pt x="132" y="186"/>
                      <a:pt x="132" y="186"/>
                    </a:cubicBezTo>
                    <a:close/>
                    <a:moveTo>
                      <a:pt x="128" y="188"/>
                    </a:moveTo>
                    <a:cubicBezTo>
                      <a:pt x="128" y="188"/>
                      <a:pt x="128" y="188"/>
                      <a:pt x="128" y="188"/>
                    </a:cubicBezTo>
                    <a:cubicBezTo>
                      <a:pt x="128" y="187"/>
                      <a:pt x="128" y="187"/>
                      <a:pt x="128" y="187"/>
                    </a:cubicBezTo>
                    <a:cubicBezTo>
                      <a:pt x="128" y="187"/>
                      <a:pt x="128" y="187"/>
                      <a:pt x="128" y="187"/>
                    </a:cubicBezTo>
                    <a:cubicBezTo>
                      <a:pt x="128" y="187"/>
                      <a:pt x="128" y="187"/>
                      <a:pt x="128" y="187"/>
                    </a:cubicBezTo>
                    <a:cubicBezTo>
                      <a:pt x="128" y="187"/>
                      <a:pt x="128" y="187"/>
                      <a:pt x="128" y="187"/>
                    </a:cubicBezTo>
                    <a:cubicBezTo>
                      <a:pt x="128" y="188"/>
                      <a:pt x="128" y="189"/>
                      <a:pt x="127" y="190"/>
                    </a:cubicBezTo>
                    <a:cubicBezTo>
                      <a:pt x="127" y="189"/>
                      <a:pt x="128" y="189"/>
                      <a:pt x="128" y="188"/>
                    </a:cubicBezTo>
                    <a:close/>
                    <a:moveTo>
                      <a:pt x="115" y="209"/>
                    </a:moveTo>
                    <a:cubicBezTo>
                      <a:pt x="115" y="208"/>
                      <a:pt x="116" y="207"/>
                      <a:pt x="117" y="206"/>
                    </a:cubicBezTo>
                    <a:cubicBezTo>
                      <a:pt x="116" y="207"/>
                      <a:pt x="116" y="207"/>
                      <a:pt x="116" y="207"/>
                    </a:cubicBezTo>
                    <a:cubicBezTo>
                      <a:pt x="116" y="208"/>
                      <a:pt x="116" y="209"/>
                      <a:pt x="115" y="210"/>
                    </a:cubicBezTo>
                    <a:cubicBezTo>
                      <a:pt x="115" y="211"/>
                      <a:pt x="115" y="211"/>
                      <a:pt x="114" y="212"/>
                    </a:cubicBezTo>
                    <a:cubicBezTo>
                      <a:pt x="114" y="213"/>
                      <a:pt x="114" y="214"/>
                      <a:pt x="115" y="213"/>
                    </a:cubicBezTo>
                    <a:cubicBezTo>
                      <a:pt x="116" y="213"/>
                      <a:pt x="116" y="214"/>
                      <a:pt x="114" y="217"/>
                    </a:cubicBezTo>
                    <a:cubicBezTo>
                      <a:pt x="114" y="218"/>
                      <a:pt x="113" y="219"/>
                      <a:pt x="112" y="221"/>
                    </a:cubicBezTo>
                    <a:cubicBezTo>
                      <a:pt x="113" y="220"/>
                      <a:pt x="113" y="219"/>
                      <a:pt x="113" y="218"/>
                    </a:cubicBezTo>
                    <a:cubicBezTo>
                      <a:pt x="113" y="217"/>
                      <a:pt x="113" y="216"/>
                      <a:pt x="114" y="214"/>
                    </a:cubicBezTo>
                    <a:cubicBezTo>
                      <a:pt x="114" y="213"/>
                      <a:pt x="114" y="212"/>
                      <a:pt x="114" y="211"/>
                    </a:cubicBezTo>
                    <a:cubicBezTo>
                      <a:pt x="114" y="210"/>
                      <a:pt x="115" y="210"/>
                      <a:pt x="115" y="209"/>
                    </a:cubicBezTo>
                    <a:close/>
                    <a:moveTo>
                      <a:pt x="113" y="211"/>
                    </a:moveTo>
                    <a:cubicBezTo>
                      <a:pt x="113" y="211"/>
                      <a:pt x="114" y="211"/>
                      <a:pt x="114" y="211"/>
                    </a:cubicBezTo>
                    <a:cubicBezTo>
                      <a:pt x="114" y="211"/>
                      <a:pt x="114" y="211"/>
                      <a:pt x="114" y="211"/>
                    </a:cubicBezTo>
                    <a:cubicBezTo>
                      <a:pt x="113" y="215"/>
                      <a:pt x="112" y="219"/>
                      <a:pt x="112" y="222"/>
                    </a:cubicBezTo>
                    <a:cubicBezTo>
                      <a:pt x="112" y="224"/>
                      <a:pt x="111" y="225"/>
                      <a:pt x="111" y="226"/>
                    </a:cubicBezTo>
                    <a:cubicBezTo>
                      <a:pt x="111" y="221"/>
                      <a:pt x="113" y="217"/>
                      <a:pt x="113" y="211"/>
                    </a:cubicBezTo>
                    <a:close/>
                    <a:moveTo>
                      <a:pt x="235" y="389"/>
                    </a:moveTo>
                    <a:cubicBezTo>
                      <a:pt x="235" y="389"/>
                      <a:pt x="235" y="389"/>
                      <a:pt x="235" y="389"/>
                    </a:cubicBezTo>
                    <a:cubicBezTo>
                      <a:pt x="235" y="389"/>
                      <a:pt x="235" y="389"/>
                      <a:pt x="235" y="389"/>
                    </a:cubicBezTo>
                    <a:cubicBezTo>
                      <a:pt x="235" y="389"/>
                      <a:pt x="235" y="389"/>
                      <a:pt x="235" y="389"/>
                    </a:cubicBezTo>
                    <a:close/>
                    <a:moveTo>
                      <a:pt x="233" y="374"/>
                    </a:moveTo>
                    <a:cubicBezTo>
                      <a:pt x="234" y="374"/>
                      <a:pt x="236" y="374"/>
                      <a:pt x="237" y="374"/>
                    </a:cubicBezTo>
                    <a:cubicBezTo>
                      <a:pt x="236" y="374"/>
                      <a:pt x="234" y="374"/>
                      <a:pt x="233" y="374"/>
                    </a:cubicBezTo>
                    <a:close/>
                    <a:moveTo>
                      <a:pt x="232" y="374"/>
                    </a:moveTo>
                    <a:cubicBezTo>
                      <a:pt x="232" y="374"/>
                      <a:pt x="232" y="374"/>
                      <a:pt x="232" y="374"/>
                    </a:cubicBezTo>
                    <a:cubicBezTo>
                      <a:pt x="232" y="374"/>
                      <a:pt x="232" y="374"/>
                      <a:pt x="232" y="374"/>
                    </a:cubicBezTo>
                    <a:cubicBezTo>
                      <a:pt x="233" y="374"/>
                      <a:pt x="235" y="373"/>
                      <a:pt x="236" y="373"/>
                    </a:cubicBezTo>
                    <a:cubicBezTo>
                      <a:pt x="238" y="373"/>
                      <a:pt x="238" y="373"/>
                      <a:pt x="238" y="373"/>
                    </a:cubicBezTo>
                    <a:cubicBezTo>
                      <a:pt x="237" y="373"/>
                      <a:pt x="237" y="373"/>
                      <a:pt x="235" y="373"/>
                    </a:cubicBezTo>
                    <a:cubicBezTo>
                      <a:pt x="235" y="373"/>
                      <a:pt x="234" y="373"/>
                      <a:pt x="233" y="373"/>
                    </a:cubicBezTo>
                    <a:cubicBezTo>
                      <a:pt x="232" y="373"/>
                      <a:pt x="232" y="373"/>
                      <a:pt x="232" y="373"/>
                    </a:cubicBezTo>
                    <a:cubicBezTo>
                      <a:pt x="232" y="373"/>
                      <a:pt x="232" y="373"/>
                      <a:pt x="232" y="373"/>
                    </a:cubicBezTo>
                    <a:cubicBezTo>
                      <a:pt x="234" y="373"/>
                      <a:pt x="235" y="372"/>
                      <a:pt x="236" y="373"/>
                    </a:cubicBezTo>
                    <a:cubicBezTo>
                      <a:pt x="237" y="373"/>
                      <a:pt x="239" y="373"/>
                      <a:pt x="240" y="373"/>
                    </a:cubicBezTo>
                    <a:cubicBezTo>
                      <a:pt x="242" y="373"/>
                      <a:pt x="243" y="373"/>
                      <a:pt x="243" y="374"/>
                    </a:cubicBezTo>
                    <a:cubicBezTo>
                      <a:pt x="243" y="374"/>
                      <a:pt x="244" y="374"/>
                      <a:pt x="244" y="374"/>
                    </a:cubicBezTo>
                    <a:cubicBezTo>
                      <a:pt x="240" y="374"/>
                      <a:pt x="237" y="374"/>
                      <a:pt x="232" y="374"/>
                    </a:cubicBezTo>
                    <a:close/>
                    <a:moveTo>
                      <a:pt x="240" y="370"/>
                    </a:moveTo>
                    <a:cubicBezTo>
                      <a:pt x="241" y="370"/>
                      <a:pt x="243" y="370"/>
                      <a:pt x="243" y="370"/>
                    </a:cubicBezTo>
                    <a:cubicBezTo>
                      <a:pt x="244" y="369"/>
                      <a:pt x="245" y="369"/>
                      <a:pt x="246" y="369"/>
                    </a:cubicBezTo>
                    <a:cubicBezTo>
                      <a:pt x="246" y="369"/>
                      <a:pt x="246" y="369"/>
                      <a:pt x="246" y="369"/>
                    </a:cubicBezTo>
                    <a:cubicBezTo>
                      <a:pt x="246" y="370"/>
                      <a:pt x="244" y="370"/>
                      <a:pt x="243" y="370"/>
                    </a:cubicBezTo>
                    <a:cubicBezTo>
                      <a:pt x="241" y="370"/>
                      <a:pt x="240" y="370"/>
                      <a:pt x="238" y="371"/>
                    </a:cubicBezTo>
                    <a:cubicBezTo>
                      <a:pt x="237" y="370"/>
                      <a:pt x="236" y="370"/>
                      <a:pt x="235" y="370"/>
                    </a:cubicBezTo>
                    <a:cubicBezTo>
                      <a:pt x="236" y="370"/>
                      <a:pt x="238" y="370"/>
                      <a:pt x="240" y="370"/>
                    </a:cubicBezTo>
                    <a:close/>
                    <a:moveTo>
                      <a:pt x="235" y="369"/>
                    </a:moveTo>
                    <a:cubicBezTo>
                      <a:pt x="236" y="369"/>
                      <a:pt x="237" y="369"/>
                      <a:pt x="238" y="369"/>
                    </a:cubicBezTo>
                    <a:cubicBezTo>
                      <a:pt x="239" y="369"/>
                      <a:pt x="240" y="369"/>
                      <a:pt x="241" y="369"/>
                    </a:cubicBezTo>
                    <a:cubicBezTo>
                      <a:pt x="242" y="369"/>
                      <a:pt x="243" y="369"/>
                      <a:pt x="244" y="369"/>
                    </a:cubicBezTo>
                    <a:cubicBezTo>
                      <a:pt x="245" y="369"/>
                      <a:pt x="245" y="369"/>
                      <a:pt x="246" y="369"/>
                    </a:cubicBezTo>
                    <a:cubicBezTo>
                      <a:pt x="246" y="369"/>
                      <a:pt x="246" y="369"/>
                      <a:pt x="246" y="369"/>
                    </a:cubicBezTo>
                    <a:cubicBezTo>
                      <a:pt x="243" y="369"/>
                      <a:pt x="240" y="369"/>
                      <a:pt x="238" y="370"/>
                    </a:cubicBezTo>
                    <a:cubicBezTo>
                      <a:pt x="238" y="370"/>
                      <a:pt x="236" y="369"/>
                      <a:pt x="235" y="369"/>
                    </a:cubicBezTo>
                    <a:cubicBezTo>
                      <a:pt x="235" y="369"/>
                      <a:pt x="235" y="369"/>
                      <a:pt x="235" y="369"/>
                    </a:cubicBezTo>
                    <a:close/>
                    <a:moveTo>
                      <a:pt x="246" y="375"/>
                    </a:moveTo>
                    <a:cubicBezTo>
                      <a:pt x="246" y="375"/>
                      <a:pt x="246" y="374"/>
                      <a:pt x="247" y="374"/>
                    </a:cubicBezTo>
                    <a:cubicBezTo>
                      <a:pt x="246" y="374"/>
                      <a:pt x="246" y="375"/>
                      <a:pt x="246" y="375"/>
                    </a:cubicBezTo>
                    <a:cubicBezTo>
                      <a:pt x="246" y="375"/>
                      <a:pt x="246" y="375"/>
                      <a:pt x="246" y="375"/>
                    </a:cubicBezTo>
                    <a:close/>
                    <a:moveTo>
                      <a:pt x="256" y="392"/>
                    </a:moveTo>
                    <a:cubicBezTo>
                      <a:pt x="255" y="392"/>
                      <a:pt x="255" y="392"/>
                      <a:pt x="254" y="392"/>
                    </a:cubicBezTo>
                    <a:cubicBezTo>
                      <a:pt x="253" y="392"/>
                      <a:pt x="253" y="392"/>
                      <a:pt x="252" y="392"/>
                    </a:cubicBezTo>
                    <a:cubicBezTo>
                      <a:pt x="250" y="392"/>
                      <a:pt x="248" y="393"/>
                      <a:pt x="246" y="393"/>
                    </a:cubicBezTo>
                    <a:cubicBezTo>
                      <a:pt x="248" y="392"/>
                      <a:pt x="250" y="392"/>
                      <a:pt x="253" y="392"/>
                    </a:cubicBezTo>
                    <a:cubicBezTo>
                      <a:pt x="254" y="392"/>
                      <a:pt x="256" y="392"/>
                      <a:pt x="257" y="391"/>
                    </a:cubicBezTo>
                    <a:cubicBezTo>
                      <a:pt x="257" y="391"/>
                      <a:pt x="256" y="392"/>
                      <a:pt x="256" y="392"/>
                    </a:cubicBezTo>
                    <a:close/>
                    <a:moveTo>
                      <a:pt x="258" y="391"/>
                    </a:moveTo>
                    <a:cubicBezTo>
                      <a:pt x="257" y="391"/>
                      <a:pt x="256" y="391"/>
                      <a:pt x="255" y="391"/>
                    </a:cubicBezTo>
                    <a:cubicBezTo>
                      <a:pt x="256" y="391"/>
                      <a:pt x="256" y="391"/>
                      <a:pt x="257" y="390"/>
                    </a:cubicBezTo>
                    <a:cubicBezTo>
                      <a:pt x="257" y="390"/>
                      <a:pt x="257" y="390"/>
                      <a:pt x="257" y="390"/>
                    </a:cubicBezTo>
                    <a:cubicBezTo>
                      <a:pt x="258" y="390"/>
                      <a:pt x="258" y="390"/>
                      <a:pt x="259" y="390"/>
                    </a:cubicBezTo>
                    <a:cubicBezTo>
                      <a:pt x="259" y="390"/>
                      <a:pt x="259" y="390"/>
                      <a:pt x="260" y="390"/>
                    </a:cubicBezTo>
                    <a:cubicBezTo>
                      <a:pt x="260" y="390"/>
                      <a:pt x="260" y="390"/>
                      <a:pt x="258" y="391"/>
                    </a:cubicBezTo>
                    <a:close/>
                    <a:moveTo>
                      <a:pt x="261" y="377"/>
                    </a:moveTo>
                    <a:cubicBezTo>
                      <a:pt x="260" y="377"/>
                      <a:pt x="258" y="377"/>
                      <a:pt x="257" y="377"/>
                    </a:cubicBezTo>
                    <a:cubicBezTo>
                      <a:pt x="258" y="377"/>
                      <a:pt x="260" y="376"/>
                      <a:pt x="262" y="376"/>
                    </a:cubicBezTo>
                    <a:cubicBezTo>
                      <a:pt x="262" y="376"/>
                      <a:pt x="262" y="376"/>
                      <a:pt x="261" y="377"/>
                    </a:cubicBezTo>
                    <a:close/>
                    <a:moveTo>
                      <a:pt x="263" y="376"/>
                    </a:moveTo>
                    <a:cubicBezTo>
                      <a:pt x="262" y="376"/>
                      <a:pt x="262" y="376"/>
                      <a:pt x="262" y="376"/>
                    </a:cubicBezTo>
                    <a:cubicBezTo>
                      <a:pt x="262" y="375"/>
                      <a:pt x="262" y="375"/>
                      <a:pt x="262" y="375"/>
                    </a:cubicBezTo>
                    <a:cubicBezTo>
                      <a:pt x="262" y="375"/>
                      <a:pt x="263" y="375"/>
                      <a:pt x="263" y="375"/>
                    </a:cubicBezTo>
                    <a:cubicBezTo>
                      <a:pt x="263" y="375"/>
                      <a:pt x="263" y="375"/>
                      <a:pt x="263" y="376"/>
                    </a:cubicBezTo>
                    <a:close/>
                    <a:moveTo>
                      <a:pt x="264" y="375"/>
                    </a:moveTo>
                    <a:cubicBezTo>
                      <a:pt x="264" y="375"/>
                      <a:pt x="263" y="375"/>
                      <a:pt x="263" y="375"/>
                    </a:cubicBezTo>
                    <a:cubicBezTo>
                      <a:pt x="263" y="375"/>
                      <a:pt x="255" y="375"/>
                      <a:pt x="255" y="375"/>
                    </a:cubicBezTo>
                    <a:cubicBezTo>
                      <a:pt x="255" y="375"/>
                      <a:pt x="255" y="375"/>
                      <a:pt x="256" y="375"/>
                    </a:cubicBezTo>
                    <a:cubicBezTo>
                      <a:pt x="259" y="375"/>
                      <a:pt x="262" y="374"/>
                      <a:pt x="265" y="374"/>
                    </a:cubicBezTo>
                    <a:cubicBezTo>
                      <a:pt x="264" y="375"/>
                      <a:pt x="264" y="375"/>
                      <a:pt x="264" y="375"/>
                    </a:cubicBezTo>
                    <a:close/>
                    <a:moveTo>
                      <a:pt x="289" y="402"/>
                    </a:moveTo>
                    <a:cubicBezTo>
                      <a:pt x="288" y="403"/>
                      <a:pt x="287" y="403"/>
                      <a:pt x="286" y="404"/>
                    </a:cubicBezTo>
                    <a:cubicBezTo>
                      <a:pt x="286" y="404"/>
                      <a:pt x="286" y="404"/>
                      <a:pt x="286" y="404"/>
                    </a:cubicBezTo>
                    <a:cubicBezTo>
                      <a:pt x="283" y="405"/>
                      <a:pt x="283" y="405"/>
                      <a:pt x="283" y="405"/>
                    </a:cubicBezTo>
                    <a:cubicBezTo>
                      <a:pt x="281" y="405"/>
                      <a:pt x="281" y="405"/>
                      <a:pt x="281" y="405"/>
                    </a:cubicBezTo>
                    <a:cubicBezTo>
                      <a:pt x="279" y="406"/>
                      <a:pt x="277" y="406"/>
                      <a:pt x="275" y="406"/>
                    </a:cubicBezTo>
                    <a:cubicBezTo>
                      <a:pt x="275" y="406"/>
                      <a:pt x="275" y="406"/>
                      <a:pt x="275" y="406"/>
                    </a:cubicBezTo>
                    <a:cubicBezTo>
                      <a:pt x="275" y="406"/>
                      <a:pt x="275" y="406"/>
                      <a:pt x="275" y="406"/>
                    </a:cubicBezTo>
                    <a:cubicBezTo>
                      <a:pt x="275" y="406"/>
                      <a:pt x="275" y="406"/>
                      <a:pt x="275" y="406"/>
                    </a:cubicBezTo>
                    <a:cubicBezTo>
                      <a:pt x="277" y="405"/>
                      <a:pt x="282" y="405"/>
                      <a:pt x="285" y="404"/>
                    </a:cubicBezTo>
                    <a:cubicBezTo>
                      <a:pt x="284" y="404"/>
                      <a:pt x="283" y="404"/>
                      <a:pt x="282" y="404"/>
                    </a:cubicBezTo>
                    <a:cubicBezTo>
                      <a:pt x="283" y="403"/>
                      <a:pt x="285" y="403"/>
                      <a:pt x="286" y="402"/>
                    </a:cubicBezTo>
                    <a:cubicBezTo>
                      <a:pt x="289" y="401"/>
                      <a:pt x="283" y="405"/>
                      <a:pt x="288" y="403"/>
                    </a:cubicBezTo>
                    <a:cubicBezTo>
                      <a:pt x="288" y="403"/>
                      <a:pt x="289" y="402"/>
                      <a:pt x="289" y="402"/>
                    </a:cubicBezTo>
                    <a:cubicBezTo>
                      <a:pt x="289" y="402"/>
                      <a:pt x="289" y="402"/>
                      <a:pt x="289" y="402"/>
                    </a:cubicBezTo>
                    <a:close/>
                    <a:moveTo>
                      <a:pt x="312" y="385"/>
                    </a:moveTo>
                    <a:cubicBezTo>
                      <a:pt x="310" y="387"/>
                      <a:pt x="307" y="388"/>
                      <a:pt x="305" y="390"/>
                    </a:cubicBezTo>
                    <a:cubicBezTo>
                      <a:pt x="304" y="390"/>
                      <a:pt x="303" y="391"/>
                      <a:pt x="303" y="391"/>
                    </a:cubicBezTo>
                    <a:cubicBezTo>
                      <a:pt x="302" y="392"/>
                      <a:pt x="302" y="392"/>
                      <a:pt x="302" y="392"/>
                    </a:cubicBezTo>
                    <a:cubicBezTo>
                      <a:pt x="301" y="392"/>
                      <a:pt x="302" y="392"/>
                      <a:pt x="303" y="392"/>
                    </a:cubicBezTo>
                    <a:cubicBezTo>
                      <a:pt x="304" y="392"/>
                      <a:pt x="305" y="391"/>
                      <a:pt x="305" y="392"/>
                    </a:cubicBezTo>
                    <a:cubicBezTo>
                      <a:pt x="301" y="394"/>
                      <a:pt x="298" y="395"/>
                      <a:pt x="294" y="397"/>
                    </a:cubicBezTo>
                    <a:cubicBezTo>
                      <a:pt x="289" y="399"/>
                      <a:pt x="289" y="399"/>
                      <a:pt x="289" y="399"/>
                    </a:cubicBezTo>
                    <a:cubicBezTo>
                      <a:pt x="287" y="400"/>
                      <a:pt x="286" y="401"/>
                      <a:pt x="284" y="401"/>
                    </a:cubicBezTo>
                    <a:cubicBezTo>
                      <a:pt x="282" y="402"/>
                      <a:pt x="280" y="403"/>
                      <a:pt x="280" y="404"/>
                    </a:cubicBezTo>
                    <a:cubicBezTo>
                      <a:pt x="280" y="404"/>
                      <a:pt x="280" y="404"/>
                      <a:pt x="280" y="404"/>
                    </a:cubicBezTo>
                    <a:cubicBezTo>
                      <a:pt x="278" y="405"/>
                      <a:pt x="277" y="405"/>
                      <a:pt x="274" y="405"/>
                    </a:cubicBezTo>
                    <a:cubicBezTo>
                      <a:pt x="271" y="406"/>
                      <a:pt x="270" y="406"/>
                      <a:pt x="272" y="405"/>
                    </a:cubicBezTo>
                    <a:cubicBezTo>
                      <a:pt x="273" y="405"/>
                      <a:pt x="273" y="405"/>
                      <a:pt x="272" y="404"/>
                    </a:cubicBezTo>
                    <a:cubicBezTo>
                      <a:pt x="272" y="404"/>
                      <a:pt x="272" y="404"/>
                      <a:pt x="271" y="404"/>
                    </a:cubicBezTo>
                    <a:cubicBezTo>
                      <a:pt x="272" y="404"/>
                      <a:pt x="273" y="403"/>
                      <a:pt x="274" y="403"/>
                    </a:cubicBezTo>
                    <a:cubicBezTo>
                      <a:pt x="276" y="402"/>
                      <a:pt x="278" y="401"/>
                      <a:pt x="280" y="400"/>
                    </a:cubicBezTo>
                    <a:cubicBezTo>
                      <a:pt x="281" y="399"/>
                      <a:pt x="282" y="399"/>
                      <a:pt x="282" y="399"/>
                    </a:cubicBezTo>
                    <a:cubicBezTo>
                      <a:pt x="280" y="401"/>
                      <a:pt x="282" y="399"/>
                      <a:pt x="284" y="399"/>
                    </a:cubicBezTo>
                    <a:cubicBezTo>
                      <a:pt x="285" y="398"/>
                      <a:pt x="287" y="398"/>
                      <a:pt x="288" y="397"/>
                    </a:cubicBezTo>
                    <a:cubicBezTo>
                      <a:pt x="290" y="396"/>
                      <a:pt x="291" y="396"/>
                      <a:pt x="293" y="395"/>
                    </a:cubicBezTo>
                    <a:cubicBezTo>
                      <a:pt x="292" y="396"/>
                      <a:pt x="290" y="397"/>
                      <a:pt x="289" y="397"/>
                    </a:cubicBezTo>
                    <a:cubicBezTo>
                      <a:pt x="287" y="398"/>
                      <a:pt x="285" y="399"/>
                      <a:pt x="284" y="399"/>
                    </a:cubicBezTo>
                    <a:cubicBezTo>
                      <a:pt x="281" y="401"/>
                      <a:pt x="277" y="402"/>
                      <a:pt x="274" y="403"/>
                    </a:cubicBezTo>
                    <a:cubicBezTo>
                      <a:pt x="277" y="404"/>
                      <a:pt x="283" y="400"/>
                      <a:pt x="288" y="399"/>
                    </a:cubicBezTo>
                    <a:cubicBezTo>
                      <a:pt x="278" y="403"/>
                      <a:pt x="278" y="403"/>
                      <a:pt x="278" y="403"/>
                    </a:cubicBezTo>
                    <a:cubicBezTo>
                      <a:pt x="281" y="402"/>
                      <a:pt x="284" y="401"/>
                      <a:pt x="287" y="400"/>
                    </a:cubicBezTo>
                    <a:cubicBezTo>
                      <a:pt x="290" y="399"/>
                      <a:pt x="292" y="397"/>
                      <a:pt x="293" y="396"/>
                    </a:cubicBezTo>
                    <a:cubicBezTo>
                      <a:pt x="296" y="395"/>
                      <a:pt x="297" y="394"/>
                      <a:pt x="299" y="392"/>
                    </a:cubicBezTo>
                    <a:cubicBezTo>
                      <a:pt x="303" y="391"/>
                      <a:pt x="306" y="389"/>
                      <a:pt x="309" y="387"/>
                    </a:cubicBezTo>
                    <a:cubicBezTo>
                      <a:pt x="309" y="387"/>
                      <a:pt x="310" y="386"/>
                      <a:pt x="311" y="386"/>
                    </a:cubicBezTo>
                    <a:cubicBezTo>
                      <a:pt x="312" y="385"/>
                      <a:pt x="313" y="385"/>
                      <a:pt x="314" y="384"/>
                    </a:cubicBezTo>
                    <a:cubicBezTo>
                      <a:pt x="313" y="385"/>
                      <a:pt x="313" y="385"/>
                      <a:pt x="312" y="385"/>
                    </a:cubicBezTo>
                    <a:close/>
                    <a:moveTo>
                      <a:pt x="283" y="343"/>
                    </a:move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ubicBezTo>
                      <a:pt x="283" y="343"/>
                      <a:pt x="283" y="343"/>
                      <a:pt x="283" y="343"/>
                    </a:cubicBezTo>
                    <a:close/>
                    <a:moveTo>
                      <a:pt x="325" y="276"/>
                    </a:moveTo>
                    <a:cubicBezTo>
                      <a:pt x="324" y="279"/>
                      <a:pt x="323" y="280"/>
                      <a:pt x="323" y="279"/>
                    </a:cubicBezTo>
                    <a:cubicBezTo>
                      <a:pt x="321" y="278"/>
                      <a:pt x="320" y="276"/>
                      <a:pt x="318" y="276"/>
                    </a:cubicBezTo>
                    <a:cubicBezTo>
                      <a:pt x="318" y="279"/>
                      <a:pt x="317" y="284"/>
                      <a:pt x="317" y="285"/>
                    </a:cubicBezTo>
                    <a:cubicBezTo>
                      <a:pt x="318" y="287"/>
                      <a:pt x="315" y="290"/>
                      <a:pt x="315" y="292"/>
                    </a:cubicBezTo>
                    <a:cubicBezTo>
                      <a:pt x="314" y="292"/>
                      <a:pt x="315" y="294"/>
                      <a:pt x="314" y="294"/>
                    </a:cubicBezTo>
                    <a:cubicBezTo>
                      <a:pt x="313" y="293"/>
                      <a:pt x="312" y="296"/>
                      <a:pt x="311" y="297"/>
                    </a:cubicBezTo>
                    <a:cubicBezTo>
                      <a:pt x="311" y="297"/>
                      <a:pt x="312" y="296"/>
                      <a:pt x="312" y="296"/>
                    </a:cubicBezTo>
                    <a:cubicBezTo>
                      <a:pt x="312" y="297"/>
                      <a:pt x="312" y="298"/>
                      <a:pt x="311" y="299"/>
                    </a:cubicBezTo>
                    <a:cubicBezTo>
                      <a:pt x="311" y="300"/>
                      <a:pt x="310" y="300"/>
                      <a:pt x="310" y="301"/>
                    </a:cubicBezTo>
                    <a:cubicBezTo>
                      <a:pt x="309" y="302"/>
                      <a:pt x="309" y="302"/>
                      <a:pt x="309" y="303"/>
                    </a:cubicBezTo>
                    <a:cubicBezTo>
                      <a:pt x="310" y="301"/>
                      <a:pt x="311" y="299"/>
                      <a:pt x="312" y="298"/>
                    </a:cubicBezTo>
                    <a:cubicBezTo>
                      <a:pt x="313" y="297"/>
                      <a:pt x="314" y="296"/>
                      <a:pt x="315" y="296"/>
                    </a:cubicBezTo>
                    <a:cubicBezTo>
                      <a:pt x="314" y="297"/>
                      <a:pt x="313" y="298"/>
                      <a:pt x="312" y="299"/>
                    </a:cubicBezTo>
                    <a:cubicBezTo>
                      <a:pt x="311" y="301"/>
                      <a:pt x="310" y="302"/>
                      <a:pt x="310" y="302"/>
                    </a:cubicBezTo>
                    <a:cubicBezTo>
                      <a:pt x="310" y="303"/>
                      <a:pt x="310" y="303"/>
                      <a:pt x="311" y="303"/>
                    </a:cubicBezTo>
                    <a:cubicBezTo>
                      <a:pt x="311" y="303"/>
                      <a:pt x="311" y="303"/>
                      <a:pt x="311" y="304"/>
                    </a:cubicBezTo>
                    <a:cubicBezTo>
                      <a:pt x="310" y="305"/>
                      <a:pt x="308" y="306"/>
                      <a:pt x="307" y="307"/>
                    </a:cubicBezTo>
                    <a:cubicBezTo>
                      <a:pt x="306" y="308"/>
                      <a:pt x="305" y="309"/>
                      <a:pt x="305" y="309"/>
                    </a:cubicBezTo>
                    <a:cubicBezTo>
                      <a:pt x="304" y="310"/>
                      <a:pt x="303" y="311"/>
                      <a:pt x="302" y="312"/>
                    </a:cubicBezTo>
                    <a:cubicBezTo>
                      <a:pt x="303" y="311"/>
                      <a:pt x="304" y="310"/>
                      <a:pt x="303" y="310"/>
                    </a:cubicBezTo>
                    <a:cubicBezTo>
                      <a:pt x="300" y="313"/>
                      <a:pt x="301" y="313"/>
                      <a:pt x="302" y="314"/>
                    </a:cubicBezTo>
                    <a:cubicBezTo>
                      <a:pt x="302" y="316"/>
                      <a:pt x="304" y="313"/>
                      <a:pt x="306" y="311"/>
                    </a:cubicBezTo>
                    <a:cubicBezTo>
                      <a:pt x="305" y="313"/>
                      <a:pt x="303" y="315"/>
                      <a:pt x="304" y="315"/>
                    </a:cubicBezTo>
                    <a:cubicBezTo>
                      <a:pt x="304" y="316"/>
                      <a:pt x="304" y="316"/>
                      <a:pt x="304" y="317"/>
                    </a:cubicBezTo>
                    <a:cubicBezTo>
                      <a:pt x="303" y="318"/>
                      <a:pt x="302" y="319"/>
                      <a:pt x="301" y="320"/>
                    </a:cubicBezTo>
                    <a:cubicBezTo>
                      <a:pt x="300" y="321"/>
                      <a:pt x="299" y="322"/>
                      <a:pt x="298" y="323"/>
                    </a:cubicBezTo>
                    <a:cubicBezTo>
                      <a:pt x="298" y="324"/>
                      <a:pt x="297" y="323"/>
                      <a:pt x="296" y="325"/>
                    </a:cubicBezTo>
                    <a:cubicBezTo>
                      <a:pt x="297" y="325"/>
                      <a:pt x="296" y="327"/>
                      <a:pt x="295" y="329"/>
                    </a:cubicBezTo>
                    <a:cubicBezTo>
                      <a:pt x="296" y="327"/>
                      <a:pt x="298" y="325"/>
                      <a:pt x="300" y="324"/>
                    </a:cubicBezTo>
                    <a:cubicBezTo>
                      <a:pt x="301" y="323"/>
                      <a:pt x="302" y="322"/>
                      <a:pt x="302" y="322"/>
                    </a:cubicBezTo>
                    <a:cubicBezTo>
                      <a:pt x="305" y="319"/>
                      <a:pt x="305" y="319"/>
                      <a:pt x="305" y="319"/>
                    </a:cubicBezTo>
                    <a:cubicBezTo>
                      <a:pt x="304" y="320"/>
                      <a:pt x="304" y="321"/>
                      <a:pt x="303" y="322"/>
                    </a:cubicBezTo>
                    <a:cubicBezTo>
                      <a:pt x="302" y="323"/>
                      <a:pt x="302" y="323"/>
                      <a:pt x="301" y="324"/>
                    </a:cubicBezTo>
                    <a:cubicBezTo>
                      <a:pt x="299" y="326"/>
                      <a:pt x="298" y="327"/>
                      <a:pt x="297" y="329"/>
                    </a:cubicBezTo>
                    <a:cubicBezTo>
                      <a:pt x="298" y="328"/>
                      <a:pt x="299" y="328"/>
                      <a:pt x="300" y="328"/>
                    </a:cubicBezTo>
                    <a:cubicBezTo>
                      <a:pt x="302" y="327"/>
                      <a:pt x="302" y="326"/>
                      <a:pt x="303" y="325"/>
                    </a:cubicBezTo>
                    <a:cubicBezTo>
                      <a:pt x="303" y="324"/>
                      <a:pt x="304" y="324"/>
                      <a:pt x="305" y="323"/>
                    </a:cubicBezTo>
                    <a:cubicBezTo>
                      <a:pt x="303" y="325"/>
                      <a:pt x="306" y="323"/>
                      <a:pt x="306" y="325"/>
                    </a:cubicBezTo>
                    <a:cubicBezTo>
                      <a:pt x="305" y="325"/>
                      <a:pt x="305" y="326"/>
                      <a:pt x="305" y="326"/>
                    </a:cubicBezTo>
                    <a:cubicBezTo>
                      <a:pt x="303" y="327"/>
                      <a:pt x="302" y="329"/>
                      <a:pt x="300" y="330"/>
                    </a:cubicBezTo>
                    <a:cubicBezTo>
                      <a:pt x="299" y="330"/>
                      <a:pt x="298" y="331"/>
                      <a:pt x="297" y="332"/>
                    </a:cubicBezTo>
                    <a:cubicBezTo>
                      <a:pt x="296" y="333"/>
                      <a:pt x="295" y="333"/>
                      <a:pt x="295" y="333"/>
                    </a:cubicBezTo>
                    <a:cubicBezTo>
                      <a:pt x="293" y="335"/>
                      <a:pt x="291" y="337"/>
                      <a:pt x="288" y="339"/>
                    </a:cubicBezTo>
                    <a:cubicBezTo>
                      <a:pt x="286" y="340"/>
                      <a:pt x="283" y="342"/>
                      <a:pt x="281" y="343"/>
                    </a:cubicBezTo>
                    <a:cubicBezTo>
                      <a:pt x="281" y="342"/>
                      <a:pt x="283" y="342"/>
                      <a:pt x="284" y="341"/>
                    </a:cubicBezTo>
                    <a:cubicBezTo>
                      <a:pt x="285" y="340"/>
                      <a:pt x="285" y="340"/>
                      <a:pt x="283" y="341"/>
                    </a:cubicBezTo>
                    <a:cubicBezTo>
                      <a:pt x="283" y="340"/>
                      <a:pt x="285" y="340"/>
                      <a:pt x="285" y="339"/>
                    </a:cubicBezTo>
                    <a:cubicBezTo>
                      <a:pt x="286" y="338"/>
                      <a:pt x="289" y="337"/>
                      <a:pt x="288" y="337"/>
                    </a:cubicBezTo>
                    <a:cubicBezTo>
                      <a:pt x="286" y="338"/>
                      <a:pt x="284" y="339"/>
                      <a:pt x="282" y="340"/>
                    </a:cubicBezTo>
                    <a:cubicBezTo>
                      <a:pt x="279" y="342"/>
                      <a:pt x="279" y="342"/>
                      <a:pt x="279" y="342"/>
                    </a:cubicBezTo>
                    <a:cubicBezTo>
                      <a:pt x="278" y="343"/>
                      <a:pt x="277" y="343"/>
                      <a:pt x="276" y="344"/>
                    </a:cubicBezTo>
                    <a:cubicBezTo>
                      <a:pt x="274" y="345"/>
                      <a:pt x="272" y="345"/>
                      <a:pt x="271" y="345"/>
                    </a:cubicBezTo>
                    <a:cubicBezTo>
                      <a:pt x="270" y="345"/>
                      <a:pt x="270" y="345"/>
                      <a:pt x="269" y="345"/>
                    </a:cubicBezTo>
                    <a:cubicBezTo>
                      <a:pt x="268" y="345"/>
                      <a:pt x="267" y="345"/>
                      <a:pt x="266" y="346"/>
                    </a:cubicBezTo>
                    <a:cubicBezTo>
                      <a:pt x="266" y="346"/>
                      <a:pt x="266" y="347"/>
                      <a:pt x="266" y="348"/>
                    </a:cubicBezTo>
                    <a:cubicBezTo>
                      <a:pt x="267" y="348"/>
                      <a:pt x="267" y="348"/>
                      <a:pt x="268" y="348"/>
                    </a:cubicBezTo>
                    <a:cubicBezTo>
                      <a:pt x="269" y="348"/>
                      <a:pt x="270" y="348"/>
                      <a:pt x="271" y="347"/>
                    </a:cubicBezTo>
                    <a:cubicBezTo>
                      <a:pt x="272" y="347"/>
                      <a:pt x="273" y="346"/>
                      <a:pt x="273" y="346"/>
                    </a:cubicBezTo>
                    <a:cubicBezTo>
                      <a:pt x="272" y="347"/>
                      <a:pt x="271" y="348"/>
                      <a:pt x="269" y="349"/>
                    </a:cubicBezTo>
                    <a:cubicBezTo>
                      <a:pt x="268" y="349"/>
                      <a:pt x="267" y="350"/>
                      <a:pt x="266" y="351"/>
                    </a:cubicBezTo>
                    <a:cubicBezTo>
                      <a:pt x="265" y="352"/>
                      <a:pt x="266" y="352"/>
                      <a:pt x="267" y="352"/>
                    </a:cubicBezTo>
                    <a:cubicBezTo>
                      <a:pt x="266" y="353"/>
                      <a:pt x="263" y="354"/>
                      <a:pt x="261" y="355"/>
                    </a:cubicBezTo>
                    <a:cubicBezTo>
                      <a:pt x="259" y="356"/>
                      <a:pt x="256" y="356"/>
                      <a:pt x="254" y="357"/>
                    </a:cubicBezTo>
                    <a:cubicBezTo>
                      <a:pt x="256" y="357"/>
                      <a:pt x="258" y="357"/>
                      <a:pt x="261" y="357"/>
                    </a:cubicBezTo>
                    <a:cubicBezTo>
                      <a:pt x="263" y="356"/>
                      <a:pt x="265" y="355"/>
                      <a:pt x="268" y="354"/>
                    </a:cubicBezTo>
                    <a:cubicBezTo>
                      <a:pt x="271" y="353"/>
                      <a:pt x="271" y="353"/>
                      <a:pt x="271" y="353"/>
                    </a:cubicBezTo>
                    <a:cubicBezTo>
                      <a:pt x="272" y="353"/>
                      <a:pt x="273" y="352"/>
                      <a:pt x="274" y="352"/>
                    </a:cubicBezTo>
                    <a:cubicBezTo>
                      <a:pt x="277" y="351"/>
                      <a:pt x="279" y="350"/>
                      <a:pt x="281" y="349"/>
                    </a:cubicBezTo>
                    <a:cubicBezTo>
                      <a:pt x="278" y="351"/>
                      <a:pt x="274" y="352"/>
                      <a:pt x="271" y="354"/>
                    </a:cubicBezTo>
                    <a:cubicBezTo>
                      <a:pt x="269" y="355"/>
                      <a:pt x="267" y="355"/>
                      <a:pt x="265" y="356"/>
                    </a:cubicBezTo>
                    <a:cubicBezTo>
                      <a:pt x="263" y="357"/>
                      <a:pt x="261" y="358"/>
                      <a:pt x="259" y="358"/>
                    </a:cubicBezTo>
                    <a:cubicBezTo>
                      <a:pt x="260" y="358"/>
                      <a:pt x="261" y="358"/>
                      <a:pt x="262" y="358"/>
                    </a:cubicBezTo>
                    <a:cubicBezTo>
                      <a:pt x="263" y="358"/>
                      <a:pt x="264" y="358"/>
                      <a:pt x="264" y="358"/>
                    </a:cubicBezTo>
                    <a:cubicBezTo>
                      <a:pt x="266" y="357"/>
                      <a:pt x="267" y="357"/>
                      <a:pt x="268" y="356"/>
                    </a:cubicBezTo>
                    <a:cubicBezTo>
                      <a:pt x="269" y="355"/>
                      <a:pt x="269" y="355"/>
                      <a:pt x="269" y="355"/>
                    </a:cubicBezTo>
                    <a:cubicBezTo>
                      <a:pt x="270" y="356"/>
                      <a:pt x="273" y="355"/>
                      <a:pt x="272" y="355"/>
                    </a:cubicBezTo>
                    <a:cubicBezTo>
                      <a:pt x="270" y="356"/>
                      <a:pt x="268" y="357"/>
                      <a:pt x="266" y="358"/>
                    </a:cubicBezTo>
                    <a:cubicBezTo>
                      <a:pt x="264" y="359"/>
                      <a:pt x="262" y="360"/>
                      <a:pt x="260" y="361"/>
                    </a:cubicBezTo>
                    <a:cubicBezTo>
                      <a:pt x="261" y="361"/>
                      <a:pt x="262" y="361"/>
                      <a:pt x="263" y="361"/>
                    </a:cubicBezTo>
                    <a:cubicBezTo>
                      <a:pt x="263" y="360"/>
                      <a:pt x="264" y="360"/>
                      <a:pt x="264" y="360"/>
                    </a:cubicBezTo>
                    <a:cubicBezTo>
                      <a:pt x="265" y="360"/>
                      <a:pt x="266" y="360"/>
                      <a:pt x="268" y="360"/>
                    </a:cubicBezTo>
                    <a:cubicBezTo>
                      <a:pt x="259" y="363"/>
                      <a:pt x="250" y="364"/>
                      <a:pt x="241" y="366"/>
                    </a:cubicBezTo>
                    <a:cubicBezTo>
                      <a:pt x="241" y="366"/>
                      <a:pt x="239" y="367"/>
                      <a:pt x="241" y="366"/>
                    </a:cubicBezTo>
                    <a:cubicBezTo>
                      <a:pt x="242" y="366"/>
                      <a:pt x="238" y="366"/>
                      <a:pt x="241" y="365"/>
                    </a:cubicBezTo>
                    <a:cubicBezTo>
                      <a:pt x="243" y="365"/>
                      <a:pt x="245" y="364"/>
                      <a:pt x="246" y="364"/>
                    </a:cubicBezTo>
                    <a:cubicBezTo>
                      <a:pt x="248" y="364"/>
                      <a:pt x="250" y="364"/>
                      <a:pt x="251" y="363"/>
                    </a:cubicBezTo>
                    <a:cubicBezTo>
                      <a:pt x="250" y="363"/>
                      <a:pt x="248" y="364"/>
                      <a:pt x="248" y="363"/>
                    </a:cubicBezTo>
                    <a:cubicBezTo>
                      <a:pt x="248" y="362"/>
                      <a:pt x="252" y="362"/>
                      <a:pt x="254" y="361"/>
                    </a:cubicBezTo>
                    <a:cubicBezTo>
                      <a:pt x="252" y="360"/>
                      <a:pt x="248" y="361"/>
                      <a:pt x="244" y="362"/>
                    </a:cubicBezTo>
                    <a:cubicBezTo>
                      <a:pt x="245" y="362"/>
                      <a:pt x="247" y="362"/>
                      <a:pt x="247" y="362"/>
                    </a:cubicBezTo>
                    <a:cubicBezTo>
                      <a:pt x="245" y="363"/>
                      <a:pt x="242" y="363"/>
                      <a:pt x="240" y="364"/>
                    </a:cubicBezTo>
                    <a:cubicBezTo>
                      <a:pt x="238" y="364"/>
                      <a:pt x="236" y="364"/>
                      <a:pt x="234" y="365"/>
                    </a:cubicBezTo>
                    <a:cubicBezTo>
                      <a:pt x="234" y="365"/>
                      <a:pt x="233" y="365"/>
                      <a:pt x="233" y="365"/>
                    </a:cubicBezTo>
                    <a:cubicBezTo>
                      <a:pt x="231" y="364"/>
                      <a:pt x="227" y="365"/>
                      <a:pt x="224" y="364"/>
                    </a:cubicBezTo>
                    <a:cubicBezTo>
                      <a:pt x="223" y="364"/>
                      <a:pt x="222" y="364"/>
                      <a:pt x="222" y="365"/>
                    </a:cubicBezTo>
                    <a:cubicBezTo>
                      <a:pt x="222" y="365"/>
                      <a:pt x="223" y="365"/>
                      <a:pt x="224" y="365"/>
                    </a:cubicBezTo>
                    <a:cubicBezTo>
                      <a:pt x="225" y="365"/>
                      <a:pt x="226" y="365"/>
                      <a:pt x="227" y="365"/>
                    </a:cubicBezTo>
                    <a:cubicBezTo>
                      <a:pt x="231" y="365"/>
                      <a:pt x="229" y="366"/>
                      <a:pt x="228" y="366"/>
                    </a:cubicBezTo>
                    <a:cubicBezTo>
                      <a:pt x="230" y="366"/>
                      <a:pt x="231" y="366"/>
                      <a:pt x="233" y="366"/>
                    </a:cubicBezTo>
                    <a:cubicBezTo>
                      <a:pt x="234" y="366"/>
                      <a:pt x="236" y="366"/>
                      <a:pt x="237" y="366"/>
                    </a:cubicBezTo>
                    <a:cubicBezTo>
                      <a:pt x="235" y="367"/>
                      <a:pt x="233" y="367"/>
                      <a:pt x="231" y="367"/>
                    </a:cubicBezTo>
                    <a:cubicBezTo>
                      <a:pt x="228" y="367"/>
                      <a:pt x="228" y="367"/>
                      <a:pt x="226" y="368"/>
                    </a:cubicBezTo>
                    <a:cubicBezTo>
                      <a:pt x="230" y="368"/>
                      <a:pt x="234" y="367"/>
                      <a:pt x="237" y="367"/>
                    </a:cubicBezTo>
                    <a:cubicBezTo>
                      <a:pt x="239" y="367"/>
                      <a:pt x="240" y="367"/>
                      <a:pt x="242" y="367"/>
                    </a:cubicBezTo>
                    <a:cubicBezTo>
                      <a:pt x="243" y="367"/>
                      <a:pt x="244" y="367"/>
                      <a:pt x="245" y="367"/>
                    </a:cubicBezTo>
                    <a:cubicBezTo>
                      <a:pt x="245" y="367"/>
                      <a:pt x="244" y="367"/>
                      <a:pt x="243" y="367"/>
                    </a:cubicBezTo>
                    <a:cubicBezTo>
                      <a:pt x="242" y="367"/>
                      <a:pt x="241" y="368"/>
                      <a:pt x="240" y="368"/>
                    </a:cubicBezTo>
                    <a:cubicBezTo>
                      <a:pt x="238" y="368"/>
                      <a:pt x="236" y="368"/>
                      <a:pt x="234" y="368"/>
                    </a:cubicBezTo>
                    <a:cubicBezTo>
                      <a:pt x="232" y="368"/>
                      <a:pt x="230" y="369"/>
                      <a:pt x="228" y="369"/>
                    </a:cubicBezTo>
                    <a:cubicBezTo>
                      <a:pt x="227" y="369"/>
                      <a:pt x="226" y="369"/>
                      <a:pt x="225" y="368"/>
                    </a:cubicBezTo>
                    <a:cubicBezTo>
                      <a:pt x="218" y="367"/>
                      <a:pt x="211" y="366"/>
                      <a:pt x="204" y="365"/>
                    </a:cubicBezTo>
                    <a:cubicBezTo>
                      <a:pt x="203" y="364"/>
                      <a:pt x="201" y="364"/>
                      <a:pt x="201" y="364"/>
                    </a:cubicBezTo>
                    <a:cubicBezTo>
                      <a:pt x="200" y="363"/>
                      <a:pt x="202" y="364"/>
                      <a:pt x="202" y="364"/>
                    </a:cubicBezTo>
                    <a:cubicBezTo>
                      <a:pt x="200" y="363"/>
                      <a:pt x="204" y="363"/>
                      <a:pt x="201" y="363"/>
                    </a:cubicBezTo>
                    <a:cubicBezTo>
                      <a:pt x="200" y="362"/>
                      <a:pt x="198" y="362"/>
                      <a:pt x="197" y="361"/>
                    </a:cubicBezTo>
                    <a:cubicBezTo>
                      <a:pt x="198" y="362"/>
                      <a:pt x="199" y="362"/>
                      <a:pt x="200" y="362"/>
                    </a:cubicBezTo>
                    <a:cubicBezTo>
                      <a:pt x="201" y="362"/>
                      <a:pt x="205" y="364"/>
                      <a:pt x="205" y="363"/>
                    </a:cubicBezTo>
                    <a:cubicBezTo>
                      <a:pt x="205" y="362"/>
                      <a:pt x="201" y="362"/>
                      <a:pt x="199" y="361"/>
                    </a:cubicBezTo>
                    <a:cubicBezTo>
                      <a:pt x="199" y="361"/>
                      <a:pt x="199" y="361"/>
                      <a:pt x="198" y="360"/>
                    </a:cubicBezTo>
                    <a:cubicBezTo>
                      <a:pt x="200" y="361"/>
                      <a:pt x="201" y="361"/>
                      <a:pt x="203" y="362"/>
                    </a:cubicBezTo>
                    <a:cubicBezTo>
                      <a:pt x="204" y="363"/>
                      <a:pt x="205" y="363"/>
                      <a:pt x="206" y="362"/>
                    </a:cubicBezTo>
                    <a:cubicBezTo>
                      <a:pt x="206" y="362"/>
                      <a:pt x="207" y="362"/>
                      <a:pt x="205" y="361"/>
                    </a:cubicBezTo>
                    <a:cubicBezTo>
                      <a:pt x="204" y="361"/>
                      <a:pt x="203" y="361"/>
                      <a:pt x="202" y="361"/>
                    </a:cubicBezTo>
                    <a:cubicBezTo>
                      <a:pt x="197" y="360"/>
                      <a:pt x="191" y="358"/>
                      <a:pt x="186" y="355"/>
                    </a:cubicBezTo>
                    <a:cubicBezTo>
                      <a:pt x="183" y="355"/>
                      <a:pt x="182" y="355"/>
                      <a:pt x="180" y="355"/>
                    </a:cubicBezTo>
                    <a:cubicBezTo>
                      <a:pt x="180" y="355"/>
                      <a:pt x="181" y="355"/>
                      <a:pt x="182" y="356"/>
                    </a:cubicBezTo>
                    <a:cubicBezTo>
                      <a:pt x="179" y="354"/>
                      <a:pt x="179" y="354"/>
                      <a:pt x="177" y="354"/>
                    </a:cubicBezTo>
                    <a:cubicBezTo>
                      <a:pt x="176" y="354"/>
                      <a:pt x="174" y="352"/>
                      <a:pt x="173" y="352"/>
                    </a:cubicBezTo>
                    <a:cubicBezTo>
                      <a:pt x="174" y="353"/>
                      <a:pt x="175" y="353"/>
                      <a:pt x="176" y="354"/>
                    </a:cubicBezTo>
                    <a:cubicBezTo>
                      <a:pt x="177" y="355"/>
                      <a:pt x="178" y="355"/>
                      <a:pt x="179" y="356"/>
                    </a:cubicBezTo>
                    <a:cubicBezTo>
                      <a:pt x="180" y="357"/>
                      <a:pt x="181" y="357"/>
                      <a:pt x="182" y="358"/>
                    </a:cubicBezTo>
                    <a:cubicBezTo>
                      <a:pt x="183" y="358"/>
                      <a:pt x="184" y="359"/>
                      <a:pt x="185" y="359"/>
                    </a:cubicBezTo>
                    <a:cubicBezTo>
                      <a:pt x="185" y="359"/>
                      <a:pt x="181" y="358"/>
                      <a:pt x="182" y="359"/>
                    </a:cubicBezTo>
                    <a:cubicBezTo>
                      <a:pt x="184" y="359"/>
                      <a:pt x="185" y="360"/>
                      <a:pt x="187" y="361"/>
                    </a:cubicBezTo>
                    <a:cubicBezTo>
                      <a:pt x="187" y="361"/>
                      <a:pt x="187" y="361"/>
                      <a:pt x="187" y="361"/>
                    </a:cubicBezTo>
                    <a:cubicBezTo>
                      <a:pt x="186" y="361"/>
                      <a:pt x="185" y="361"/>
                      <a:pt x="184" y="360"/>
                    </a:cubicBezTo>
                    <a:cubicBezTo>
                      <a:pt x="183" y="359"/>
                      <a:pt x="181" y="359"/>
                      <a:pt x="180" y="358"/>
                    </a:cubicBezTo>
                    <a:cubicBezTo>
                      <a:pt x="182" y="359"/>
                      <a:pt x="183" y="360"/>
                      <a:pt x="184" y="360"/>
                    </a:cubicBezTo>
                    <a:cubicBezTo>
                      <a:pt x="185" y="361"/>
                      <a:pt x="186" y="361"/>
                      <a:pt x="187" y="362"/>
                    </a:cubicBezTo>
                    <a:cubicBezTo>
                      <a:pt x="188" y="362"/>
                      <a:pt x="189" y="363"/>
                      <a:pt x="189" y="363"/>
                    </a:cubicBezTo>
                    <a:cubicBezTo>
                      <a:pt x="192" y="363"/>
                      <a:pt x="194" y="364"/>
                      <a:pt x="196" y="365"/>
                    </a:cubicBezTo>
                    <a:cubicBezTo>
                      <a:pt x="197" y="366"/>
                      <a:pt x="198" y="366"/>
                      <a:pt x="200" y="367"/>
                    </a:cubicBezTo>
                    <a:cubicBezTo>
                      <a:pt x="200" y="367"/>
                      <a:pt x="201" y="368"/>
                      <a:pt x="203" y="368"/>
                    </a:cubicBezTo>
                    <a:cubicBezTo>
                      <a:pt x="205" y="368"/>
                      <a:pt x="203" y="368"/>
                      <a:pt x="204" y="368"/>
                    </a:cubicBezTo>
                    <a:cubicBezTo>
                      <a:pt x="205" y="367"/>
                      <a:pt x="203" y="367"/>
                      <a:pt x="201" y="366"/>
                    </a:cubicBezTo>
                    <a:cubicBezTo>
                      <a:pt x="200" y="366"/>
                      <a:pt x="199" y="366"/>
                      <a:pt x="199" y="365"/>
                    </a:cubicBezTo>
                    <a:cubicBezTo>
                      <a:pt x="208" y="368"/>
                      <a:pt x="216" y="370"/>
                      <a:pt x="226" y="371"/>
                    </a:cubicBezTo>
                    <a:cubicBezTo>
                      <a:pt x="225" y="371"/>
                      <a:pt x="224" y="371"/>
                      <a:pt x="223" y="372"/>
                    </a:cubicBezTo>
                    <a:cubicBezTo>
                      <a:pt x="225" y="372"/>
                      <a:pt x="227" y="372"/>
                      <a:pt x="229" y="372"/>
                    </a:cubicBezTo>
                    <a:cubicBezTo>
                      <a:pt x="228" y="372"/>
                      <a:pt x="227" y="372"/>
                      <a:pt x="227" y="372"/>
                    </a:cubicBezTo>
                    <a:cubicBezTo>
                      <a:pt x="226" y="372"/>
                      <a:pt x="225" y="372"/>
                      <a:pt x="224" y="372"/>
                    </a:cubicBezTo>
                    <a:cubicBezTo>
                      <a:pt x="224" y="372"/>
                      <a:pt x="224" y="372"/>
                      <a:pt x="223" y="372"/>
                    </a:cubicBezTo>
                    <a:cubicBezTo>
                      <a:pt x="223" y="372"/>
                      <a:pt x="221" y="372"/>
                      <a:pt x="221" y="372"/>
                    </a:cubicBezTo>
                    <a:cubicBezTo>
                      <a:pt x="223" y="371"/>
                      <a:pt x="219" y="371"/>
                      <a:pt x="216" y="370"/>
                    </a:cubicBezTo>
                    <a:cubicBezTo>
                      <a:pt x="214" y="370"/>
                      <a:pt x="213" y="370"/>
                      <a:pt x="212" y="369"/>
                    </a:cubicBezTo>
                    <a:cubicBezTo>
                      <a:pt x="215" y="370"/>
                      <a:pt x="216" y="371"/>
                      <a:pt x="215" y="371"/>
                    </a:cubicBezTo>
                    <a:cubicBezTo>
                      <a:pt x="214" y="371"/>
                      <a:pt x="215" y="372"/>
                      <a:pt x="216" y="372"/>
                    </a:cubicBezTo>
                    <a:cubicBezTo>
                      <a:pt x="215" y="372"/>
                      <a:pt x="214" y="372"/>
                      <a:pt x="212" y="372"/>
                    </a:cubicBezTo>
                    <a:cubicBezTo>
                      <a:pt x="211" y="372"/>
                      <a:pt x="209" y="372"/>
                      <a:pt x="206" y="372"/>
                    </a:cubicBezTo>
                    <a:cubicBezTo>
                      <a:pt x="206" y="372"/>
                      <a:pt x="206" y="372"/>
                      <a:pt x="206" y="372"/>
                    </a:cubicBezTo>
                    <a:cubicBezTo>
                      <a:pt x="206" y="372"/>
                      <a:pt x="206" y="372"/>
                      <a:pt x="206" y="372"/>
                    </a:cubicBezTo>
                    <a:cubicBezTo>
                      <a:pt x="204" y="371"/>
                      <a:pt x="204" y="371"/>
                      <a:pt x="205" y="372"/>
                    </a:cubicBezTo>
                    <a:cubicBezTo>
                      <a:pt x="203" y="372"/>
                      <a:pt x="201" y="371"/>
                      <a:pt x="200" y="371"/>
                    </a:cubicBezTo>
                    <a:cubicBezTo>
                      <a:pt x="199" y="371"/>
                      <a:pt x="199" y="371"/>
                      <a:pt x="197" y="370"/>
                    </a:cubicBezTo>
                    <a:cubicBezTo>
                      <a:pt x="196" y="369"/>
                      <a:pt x="192" y="368"/>
                      <a:pt x="190" y="366"/>
                    </a:cubicBezTo>
                    <a:cubicBezTo>
                      <a:pt x="187" y="366"/>
                      <a:pt x="186" y="365"/>
                      <a:pt x="185" y="364"/>
                    </a:cubicBezTo>
                    <a:cubicBezTo>
                      <a:pt x="184" y="364"/>
                      <a:pt x="185" y="363"/>
                      <a:pt x="183" y="362"/>
                    </a:cubicBezTo>
                    <a:cubicBezTo>
                      <a:pt x="181" y="362"/>
                      <a:pt x="182" y="363"/>
                      <a:pt x="182" y="363"/>
                    </a:cubicBezTo>
                    <a:cubicBezTo>
                      <a:pt x="183" y="364"/>
                      <a:pt x="182" y="364"/>
                      <a:pt x="184" y="365"/>
                    </a:cubicBezTo>
                    <a:cubicBezTo>
                      <a:pt x="186" y="366"/>
                      <a:pt x="185" y="366"/>
                      <a:pt x="184" y="365"/>
                    </a:cubicBezTo>
                    <a:cubicBezTo>
                      <a:pt x="183" y="365"/>
                      <a:pt x="183" y="365"/>
                      <a:pt x="183" y="365"/>
                    </a:cubicBezTo>
                    <a:cubicBezTo>
                      <a:pt x="182" y="365"/>
                      <a:pt x="182" y="366"/>
                      <a:pt x="183" y="366"/>
                    </a:cubicBezTo>
                    <a:cubicBezTo>
                      <a:pt x="184" y="367"/>
                      <a:pt x="184" y="367"/>
                      <a:pt x="185" y="367"/>
                    </a:cubicBezTo>
                    <a:cubicBezTo>
                      <a:pt x="186" y="368"/>
                      <a:pt x="188" y="368"/>
                      <a:pt x="189" y="369"/>
                    </a:cubicBezTo>
                    <a:cubicBezTo>
                      <a:pt x="191" y="370"/>
                      <a:pt x="194" y="370"/>
                      <a:pt x="194" y="371"/>
                    </a:cubicBezTo>
                    <a:cubicBezTo>
                      <a:pt x="191" y="370"/>
                      <a:pt x="191" y="370"/>
                      <a:pt x="191" y="370"/>
                    </a:cubicBezTo>
                    <a:cubicBezTo>
                      <a:pt x="189" y="369"/>
                      <a:pt x="189" y="369"/>
                      <a:pt x="189" y="369"/>
                    </a:cubicBezTo>
                    <a:cubicBezTo>
                      <a:pt x="187" y="369"/>
                      <a:pt x="185" y="368"/>
                      <a:pt x="183" y="367"/>
                    </a:cubicBezTo>
                    <a:cubicBezTo>
                      <a:pt x="182" y="366"/>
                      <a:pt x="180" y="366"/>
                      <a:pt x="179" y="365"/>
                    </a:cubicBezTo>
                    <a:cubicBezTo>
                      <a:pt x="178" y="365"/>
                      <a:pt x="176" y="364"/>
                      <a:pt x="175" y="363"/>
                    </a:cubicBezTo>
                    <a:cubicBezTo>
                      <a:pt x="172" y="362"/>
                      <a:pt x="170" y="361"/>
                      <a:pt x="167" y="359"/>
                    </a:cubicBezTo>
                    <a:cubicBezTo>
                      <a:pt x="165" y="358"/>
                      <a:pt x="166" y="359"/>
                      <a:pt x="166" y="360"/>
                    </a:cubicBezTo>
                    <a:cubicBezTo>
                      <a:pt x="167" y="360"/>
                      <a:pt x="170" y="362"/>
                      <a:pt x="168" y="361"/>
                    </a:cubicBezTo>
                    <a:cubicBezTo>
                      <a:pt x="166" y="361"/>
                      <a:pt x="165" y="360"/>
                      <a:pt x="164" y="359"/>
                    </a:cubicBezTo>
                    <a:cubicBezTo>
                      <a:pt x="163" y="359"/>
                      <a:pt x="163" y="359"/>
                      <a:pt x="160" y="358"/>
                    </a:cubicBezTo>
                    <a:cubicBezTo>
                      <a:pt x="162" y="359"/>
                      <a:pt x="164" y="360"/>
                      <a:pt x="165" y="361"/>
                    </a:cubicBezTo>
                    <a:cubicBezTo>
                      <a:pt x="165" y="361"/>
                      <a:pt x="164" y="361"/>
                      <a:pt x="164" y="361"/>
                    </a:cubicBezTo>
                    <a:cubicBezTo>
                      <a:pt x="162" y="360"/>
                      <a:pt x="161" y="359"/>
                      <a:pt x="160" y="358"/>
                    </a:cubicBezTo>
                    <a:cubicBezTo>
                      <a:pt x="160" y="358"/>
                      <a:pt x="159" y="358"/>
                      <a:pt x="159" y="358"/>
                    </a:cubicBezTo>
                    <a:cubicBezTo>
                      <a:pt x="158" y="356"/>
                      <a:pt x="155" y="353"/>
                      <a:pt x="150" y="349"/>
                    </a:cubicBezTo>
                    <a:cubicBezTo>
                      <a:pt x="151" y="350"/>
                      <a:pt x="152" y="350"/>
                      <a:pt x="153" y="351"/>
                    </a:cubicBezTo>
                    <a:cubicBezTo>
                      <a:pt x="150" y="348"/>
                      <a:pt x="147" y="345"/>
                      <a:pt x="143" y="342"/>
                    </a:cubicBezTo>
                    <a:cubicBezTo>
                      <a:pt x="143" y="342"/>
                      <a:pt x="143" y="342"/>
                      <a:pt x="144" y="343"/>
                    </a:cubicBezTo>
                    <a:cubicBezTo>
                      <a:pt x="144" y="344"/>
                      <a:pt x="146" y="345"/>
                      <a:pt x="147" y="347"/>
                    </a:cubicBezTo>
                    <a:cubicBezTo>
                      <a:pt x="145" y="345"/>
                      <a:pt x="142" y="343"/>
                      <a:pt x="143" y="344"/>
                    </a:cubicBezTo>
                    <a:cubicBezTo>
                      <a:pt x="143" y="345"/>
                      <a:pt x="143" y="345"/>
                      <a:pt x="147" y="349"/>
                    </a:cubicBezTo>
                    <a:cubicBezTo>
                      <a:pt x="149" y="351"/>
                      <a:pt x="151" y="352"/>
                      <a:pt x="154" y="354"/>
                    </a:cubicBezTo>
                    <a:cubicBezTo>
                      <a:pt x="156" y="356"/>
                      <a:pt x="158" y="358"/>
                      <a:pt x="161" y="359"/>
                    </a:cubicBezTo>
                    <a:cubicBezTo>
                      <a:pt x="161" y="360"/>
                      <a:pt x="163" y="360"/>
                      <a:pt x="164" y="361"/>
                    </a:cubicBezTo>
                    <a:cubicBezTo>
                      <a:pt x="165" y="362"/>
                      <a:pt x="166" y="363"/>
                      <a:pt x="166" y="363"/>
                    </a:cubicBezTo>
                    <a:cubicBezTo>
                      <a:pt x="166" y="363"/>
                      <a:pt x="165" y="363"/>
                      <a:pt x="164" y="362"/>
                    </a:cubicBezTo>
                    <a:cubicBezTo>
                      <a:pt x="163" y="361"/>
                      <a:pt x="162" y="360"/>
                      <a:pt x="161" y="360"/>
                    </a:cubicBezTo>
                    <a:cubicBezTo>
                      <a:pt x="159" y="359"/>
                      <a:pt x="158" y="358"/>
                      <a:pt x="157" y="357"/>
                    </a:cubicBezTo>
                    <a:cubicBezTo>
                      <a:pt x="153" y="354"/>
                      <a:pt x="153" y="354"/>
                      <a:pt x="153" y="354"/>
                    </a:cubicBezTo>
                    <a:cubicBezTo>
                      <a:pt x="152" y="353"/>
                      <a:pt x="151" y="352"/>
                      <a:pt x="149" y="351"/>
                    </a:cubicBezTo>
                    <a:cubicBezTo>
                      <a:pt x="147" y="350"/>
                      <a:pt x="145" y="347"/>
                      <a:pt x="142" y="345"/>
                    </a:cubicBezTo>
                    <a:cubicBezTo>
                      <a:pt x="142" y="346"/>
                      <a:pt x="142" y="346"/>
                      <a:pt x="142" y="346"/>
                    </a:cubicBezTo>
                    <a:cubicBezTo>
                      <a:pt x="140" y="344"/>
                      <a:pt x="138" y="343"/>
                      <a:pt x="136" y="342"/>
                    </a:cubicBezTo>
                    <a:cubicBezTo>
                      <a:pt x="135" y="340"/>
                      <a:pt x="133" y="338"/>
                      <a:pt x="131" y="336"/>
                    </a:cubicBezTo>
                    <a:cubicBezTo>
                      <a:pt x="130" y="334"/>
                      <a:pt x="128" y="332"/>
                      <a:pt x="127" y="331"/>
                    </a:cubicBezTo>
                    <a:cubicBezTo>
                      <a:pt x="126" y="329"/>
                      <a:pt x="124" y="327"/>
                      <a:pt x="123" y="326"/>
                    </a:cubicBezTo>
                    <a:cubicBezTo>
                      <a:pt x="120" y="323"/>
                      <a:pt x="120" y="322"/>
                      <a:pt x="119" y="320"/>
                    </a:cubicBezTo>
                    <a:cubicBezTo>
                      <a:pt x="119" y="320"/>
                      <a:pt x="118" y="318"/>
                      <a:pt x="119" y="319"/>
                    </a:cubicBezTo>
                    <a:cubicBezTo>
                      <a:pt x="120" y="320"/>
                      <a:pt x="121" y="322"/>
                      <a:pt x="122" y="324"/>
                    </a:cubicBezTo>
                    <a:cubicBezTo>
                      <a:pt x="122" y="324"/>
                      <a:pt x="123" y="324"/>
                      <a:pt x="123" y="325"/>
                    </a:cubicBezTo>
                    <a:cubicBezTo>
                      <a:pt x="121" y="321"/>
                      <a:pt x="121" y="321"/>
                      <a:pt x="124" y="325"/>
                    </a:cubicBezTo>
                    <a:cubicBezTo>
                      <a:pt x="126" y="326"/>
                      <a:pt x="127" y="327"/>
                      <a:pt x="128" y="329"/>
                    </a:cubicBezTo>
                    <a:cubicBezTo>
                      <a:pt x="129" y="330"/>
                      <a:pt x="131" y="331"/>
                      <a:pt x="132" y="332"/>
                    </a:cubicBezTo>
                    <a:cubicBezTo>
                      <a:pt x="132" y="333"/>
                      <a:pt x="133" y="333"/>
                      <a:pt x="134" y="334"/>
                    </a:cubicBezTo>
                    <a:cubicBezTo>
                      <a:pt x="134" y="335"/>
                      <a:pt x="135" y="335"/>
                      <a:pt x="136" y="336"/>
                    </a:cubicBezTo>
                    <a:cubicBezTo>
                      <a:pt x="137" y="337"/>
                      <a:pt x="139" y="339"/>
                      <a:pt x="141" y="341"/>
                    </a:cubicBezTo>
                    <a:cubicBezTo>
                      <a:pt x="139" y="339"/>
                      <a:pt x="138" y="337"/>
                      <a:pt x="136" y="335"/>
                    </a:cubicBezTo>
                    <a:cubicBezTo>
                      <a:pt x="136" y="335"/>
                      <a:pt x="135" y="334"/>
                      <a:pt x="134" y="333"/>
                    </a:cubicBezTo>
                    <a:cubicBezTo>
                      <a:pt x="133" y="332"/>
                      <a:pt x="133" y="332"/>
                      <a:pt x="132" y="331"/>
                    </a:cubicBezTo>
                    <a:cubicBezTo>
                      <a:pt x="129" y="327"/>
                      <a:pt x="124" y="322"/>
                      <a:pt x="123" y="318"/>
                    </a:cubicBezTo>
                    <a:cubicBezTo>
                      <a:pt x="126" y="322"/>
                      <a:pt x="128" y="326"/>
                      <a:pt x="132" y="330"/>
                    </a:cubicBezTo>
                    <a:cubicBezTo>
                      <a:pt x="131" y="329"/>
                      <a:pt x="131" y="328"/>
                      <a:pt x="130" y="328"/>
                    </a:cubicBezTo>
                    <a:cubicBezTo>
                      <a:pt x="130" y="327"/>
                      <a:pt x="130" y="326"/>
                      <a:pt x="129" y="326"/>
                    </a:cubicBezTo>
                    <a:cubicBezTo>
                      <a:pt x="128" y="324"/>
                      <a:pt x="127" y="323"/>
                      <a:pt x="125" y="321"/>
                    </a:cubicBezTo>
                    <a:cubicBezTo>
                      <a:pt x="121" y="316"/>
                      <a:pt x="119" y="310"/>
                      <a:pt x="116" y="305"/>
                    </a:cubicBezTo>
                    <a:cubicBezTo>
                      <a:pt x="114" y="302"/>
                      <a:pt x="114" y="302"/>
                      <a:pt x="114" y="302"/>
                    </a:cubicBezTo>
                    <a:cubicBezTo>
                      <a:pt x="114" y="302"/>
                      <a:pt x="114" y="303"/>
                      <a:pt x="113" y="301"/>
                    </a:cubicBezTo>
                    <a:cubicBezTo>
                      <a:pt x="112" y="299"/>
                      <a:pt x="112" y="298"/>
                      <a:pt x="112" y="298"/>
                    </a:cubicBezTo>
                    <a:cubicBezTo>
                      <a:pt x="112" y="298"/>
                      <a:pt x="113" y="299"/>
                      <a:pt x="115" y="301"/>
                    </a:cubicBezTo>
                    <a:cubicBezTo>
                      <a:pt x="115" y="302"/>
                      <a:pt x="116" y="303"/>
                      <a:pt x="116" y="304"/>
                    </a:cubicBezTo>
                    <a:cubicBezTo>
                      <a:pt x="118" y="307"/>
                      <a:pt x="118" y="307"/>
                      <a:pt x="118" y="307"/>
                    </a:cubicBezTo>
                    <a:cubicBezTo>
                      <a:pt x="119" y="308"/>
                      <a:pt x="119" y="309"/>
                      <a:pt x="120" y="310"/>
                    </a:cubicBezTo>
                    <a:cubicBezTo>
                      <a:pt x="120" y="311"/>
                      <a:pt x="121" y="312"/>
                      <a:pt x="122" y="313"/>
                    </a:cubicBezTo>
                    <a:cubicBezTo>
                      <a:pt x="122" y="314"/>
                      <a:pt x="123" y="315"/>
                      <a:pt x="124" y="316"/>
                    </a:cubicBezTo>
                    <a:cubicBezTo>
                      <a:pt x="124" y="317"/>
                      <a:pt x="125" y="317"/>
                      <a:pt x="125" y="318"/>
                    </a:cubicBezTo>
                    <a:cubicBezTo>
                      <a:pt x="126" y="318"/>
                      <a:pt x="126" y="319"/>
                      <a:pt x="127" y="319"/>
                    </a:cubicBezTo>
                    <a:cubicBezTo>
                      <a:pt x="127" y="319"/>
                      <a:pt x="126" y="317"/>
                      <a:pt x="125" y="315"/>
                    </a:cubicBezTo>
                    <a:cubicBezTo>
                      <a:pt x="123" y="312"/>
                      <a:pt x="126" y="317"/>
                      <a:pt x="125" y="316"/>
                    </a:cubicBezTo>
                    <a:cubicBezTo>
                      <a:pt x="124" y="315"/>
                      <a:pt x="123" y="314"/>
                      <a:pt x="123" y="314"/>
                    </a:cubicBezTo>
                    <a:cubicBezTo>
                      <a:pt x="123" y="313"/>
                      <a:pt x="121" y="310"/>
                      <a:pt x="121" y="309"/>
                    </a:cubicBezTo>
                    <a:cubicBezTo>
                      <a:pt x="122" y="310"/>
                      <a:pt x="122" y="311"/>
                      <a:pt x="123" y="311"/>
                    </a:cubicBezTo>
                    <a:cubicBezTo>
                      <a:pt x="123" y="311"/>
                      <a:pt x="123" y="311"/>
                      <a:pt x="123" y="311"/>
                    </a:cubicBezTo>
                    <a:cubicBezTo>
                      <a:pt x="123" y="311"/>
                      <a:pt x="123" y="311"/>
                      <a:pt x="123" y="311"/>
                    </a:cubicBezTo>
                    <a:cubicBezTo>
                      <a:pt x="123" y="311"/>
                      <a:pt x="123" y="311"/>
                      <a:pt x="123" y="311"/>
                    </a:cubicBezTo>
                    <a:cubicBezTo>
                      <a:pt x="125" y="315"/>
                      <a:pt x="127" y="318"/>
                      <a:pt x="130" y="320"/>
                    </a:cubicBezTo>
                    <a:cubicBezTo>
                      <a:pt x="130" y="321"/>
                      <a:pt x="133" y="323"/>
                      <a:pt x="134" y="325"/>
                    </a:cubicBezTo>
                    <a:cubicBezTo>
                      <a:pt x="136" y="328"/>
                      <a:pt x="138" y="330"/>
                      <a:pt x="141" y="333"/>
                    </a:cubicBezTo>
                    <a:cubicBezTo>
                      <a:pt x="141" y="333"/>
                      <a:pt x="140" y="331"/>
                      <a:pt x="138" y="329"/>
                    </a:cubicBezTo>
                    <a:cubicBezTo>
                      <a:pt x="138" y="329"/>
                      <a:pt x="137" y="328"/>
                      <a:pt x="137" y="327"/>
                    </a:cubicBezTo>
                    <a:cubicBezTo>
                      <a:pt x="137" y="327"/>
                      <a:pt x="137" y="327"/>
                      <a:pt x="137" y="327"/>
                    </a:cubicBezTo>
                    <a:cubicBezTo>
                      <a:pt x="137" y="328"/>
                      <a:pt x="138" y="328"/>
                      <a:pt x="139" y="329"/>
                    </a:cubicBezTo>
                    <a:cubicBezTo>
                      <a:pt x="140" y="331"/>
                      <a:pt x="141" y="332"/>
                      <a:pt x="144" y="334"/>
                    </a:cubicBezTo>
                    <a:cubicBezTo>
                      <a:pt x="142" y="333"/>
                      <a:pt x="142" y="332"/>
                      <a:pt x="141" y="331"/>
                    </a:cubicBezTo>
                    <a:cubicBezTo>
                      <a:pt x="142" y="332"/>
                      <a:pt x="142" y="332"/>
                      <a:pt x="142" y="332"/>
                    </a:cubicBezTo>
                    <a:cubicBezTo>
                      <a:pt x="143" y="334"/>
                      <a:pt x="145" y="333"/>
                      <a:pt x="146" y="336"/>
                    </a:cubicBezTo>
                    <a:cubicBezTo>
                      <a:pt x="148" y="338"/>
                      <a:pt x="150" y="339"/>
                      <a:pt x="152" y="340"/>
                    </a:cubicBezTo>
                    <a:cubicBezTo>
                      <a:pt x="151" y="339"/>
                      <a:pt x="149" y="338"/>
                      <a:pt x="148" y="336"/>
                    </a:cubicBezTo>
                    <a:cubicBezTo>
                      <a:pt x="152" y="340"/>
                      <a:pt x="155" y="342"/>
                      <a:pt x="158" y="345"/>
                    </a:cubicBezTo>
                    <a:cubicBezTo>
                      <a:pt x="164" y="349"/>
                      <a:pt x="164" y="349"/>
                      <a:pt x="169" y="351"/>
                    </a:cubicBezTo>
                    <a:cubicBezTo>
                      <a:pt x="165" y="349"/>
                      <a:pt x="161" y="347"/>
                      <a:pt x="159" y="344"/>
                    </a:cubicBezTo>
                    <a:cubicBezTo>
                      <a:pt x="161" y="346"/>
                      <a:pt x="163" y="347"/>
                      <a:pt x="165" y="348"/>
                    </a:cubicBezTo>
                    <a:cubicBezTo>
                      <a:pt x="166" y="349"/>
                      <a:pt x="168" y="351"/>
                      <a:pt x="169" y="350"/>
                    </a:cubicBezTo>
                    <a:cubicBezTo>
                      <a:pt x="169" y="350"/>
                      <a:pt x="166" y="349"/>
                      <a:pt x="166" y="348"/>
                    </a:cubicBezTo>
                    <a:cubicBezTo>
                      <a:pt x="166" y="348"/>
                      <a:pt x="165" y="347"/>
                      <a:pt x="165" y="347"/>
                    </a:cubicBezTo>
                    <a:cubicBezTo>
                      <a:pt x="167" y="347"/>
                      <a:pt x="168" y="348"/>
                      <a:pt x="170" y="348"/>
                    </a:cubicBezTo>
                    <a:cubicBezTo>
                      <a:pt x="171" y="349"/>
                      <a:pt x="170" y="348"/>
                      <a:pt x="171" y="347"/>
                    </a:cubicBezTo>
                    <a:cubicBezTo>
                      <a:pt x="171" y="347"/>
                      <a:pt x="170" y="346"/>
                      <a:pt x="168" y="345"/>
                    </a:cubicBezTo>
                    <a:cubicBezTo>
                      <a:pt x="165" y="344"/>
                      <a:pt x="164" y="342"/>
                      <a:pt x="164" y="341"/>
                    </a:cubicBezTo>
                    <a:cubicBezTo>
                      <a:pt x="163" y="341"/>
                      <a:pt x="161" y="340"/>
                      <a:pt x="159" y="339"/>
                    </a:cubicBezTo>
                    <a:cubicBezTo>
                      <a:pt x="158" y="338"/>
                      <a:pt x="156" y="336"/>
                      <a:pt x="154" y="335"/>
                    </a:cubicBezTo>
                    <a:cubicBezTo>
                      <a:pt x="151" y="331"/>
                      <a:pt x="151" y="332"/>
                      <a:pt x="151" y="333"/>
                    </a:cubicBezTo>
                    <a:cubicBezTo>
                      <a:pt x="151" y="333"/>
                      <a:pt x="152" y="333"/>
                      <a:pt x="151" y="333"/>
                    </a:cubicBezTo>
                    <a:cubicBezTo>
                      <a:pt x="151" y="333"/>
                      <a:pt x="151" y="333"/>
                      <a:pt x="151" y="333"/>
                    </a:cubicBezTo>
                    <a:cubicBezTo>
                      <a:pt x="149" y="333"/>
                      <a:pt x="153" y="335"/>
                      <a:pt x="153" y="335"/>
                    </a:cubicBezTo>
                    <a:cubicBezTo>
                      <a:pt x="152" y="335"/>
                      <a:pt x="151" y="335"/>
                      <a:pt x="150" y="334"/>
                    </a:cubicBezTo>
                    <a:cubicBezTo>
                      <a:pt x="145" y="329"/>
                      <a:pt x="141" y="324"/>
                      <a:pt x="137" y="319"/>
                    </a:cubicBezTo>
                    <a:cubicBezTo>
                      <a:pt x="136" y="317"/>
                      <a:pt x="136" y="316"/>
                      <a:pt x="135" y="315"/>
                    </a:cubicBezTo>
                    <a:cubicBezTo>
                      <a:pt x="135" y="314"/>
                      <a:pt x="134" y="314"/>
                      <a:pt x="134" y="313"/>
                    </a:cubicBezTo>
                    <a:cubicBezTo>
                      <a:pt x="134" y="313"/>
                      <a:pt x="135" y="312"/>
                      <a:pt x="136" y="313"/>
                    </a:cubicBezTo>
                    <a:cubicBezTo>
                      <a:pt x="136" y="313"/>
                      <a:pt x="137" y="314"/>
                      <a:pt x="135" y="311"/>
                    </a:cubicBezTo>
                    <a:cubicBezTo>
                      <a:pt x="134" y="309"/>
                      <a:pt x="133" y="308"/>
                      <a:pt x="132" y="306"/>
                    </a:cubicBezTo>
                    <a:cubicBezTo>
                      <a:pt x="131" y="305"/>
                      <a:pt x="130" y="304"/>
                      <a:pt x="129" y="302"/>
                    </a:cubicBezTo>
                    <a:cubicBezTo>
                      <a:pt x="127" y="300"/>
                      <a:pt x="125" y="296"/>
                      <a:pt x="123" y="292"/>
                    </a:cubicBezTo>
                    <a:cubicBezTo>
                      <a:pt x="127" y="299"/>
                      <a:pt x="123" y="292"/>
                      <a:pt x="123" y="291"/>
                    </a:cubicBezTo>
                    <a:cubicBezTo>
                      <a:pt x="124" y="293"/>
                      <a:pt x="125" y="294"/>
                      <a:pt x="126" y="297"/>
                    </a:cubicBezTo>
                    <a:cubicBezTo>
                      <a:pt x="125" y="294"/>
                      <a:pt x="125" y="293"/>
                      <a:pt x="124" y="290"/>
                    </a:cubicBezTo>
                    <a:cubicBezTo>
                      <a:pt x="121" y="285"/>
                      <a:pt x="120" y="279"/>
                      <a:pt x="117" y="275"/>
                    </a:cubicBezTo>
                    <a:cubicBezTo>
                      <a:pt x="118" y="277"/>
                      <a:pt x="119" y="279"/>
                      <a:pt x="119" y="281"/>
                    </a:cubicBezTo>
                    <a:cubicBezTo>
                      <a:pt x="120" y="284"/>
                      <a:pt x="121" y="286"/>
                      <a:pt x="122" y="288"/>
                    </a:cubicBezTo>
                    <a:cubicBezTo>
                      <a:pt x="122" y="289"/>
                      <a:pt x="122" y="290"/>
                      <a:pt x="122" y="289"/>
                    </a:cubicBezTo>
                    <a:cubicBezTo>
                      <a:pt x="121" y="287"/>
                      <a:pt x="121" y="287"/>
                      <a:pt x="121" y="287"/>
                    </a:cubicBezTo>
                    <a:cubicBezTo>
                      <a:pt x="121" y="287"/>
                      <a:pt x="121" y="288"/>
                      <a:pt x="121" y="288"/>
                    </a:cubicBezTo>
                    <a:cubicBezTo>
                      <a:pt x="121" y="291"/>
                      <a:pt x="120" y="290"/>
                      <a:pt x="118" y="284"/>
                    </a:cubicBezTo>
                    <a:cubicBezTo>
                      <a:pt x="117" y="283"/>
                      <a:pt x="116" y="282"/>
                      <a:pt x="116" y="280"/>
                    </a:cubicBezTo>
                    <a:cubicBezTo>
                      <a:pt x="115" y="279"/>
                      <a:pt x="115" y="278"/>
                      <a:pt x="114" y="276"/>
                    </a:cubicBezTo>
                    <a:cubicBezTo>
                      <a:pt x="114" y="275"/>
                      <a:pt x="113" y="273"/>
                      <a:pt x="113" y="272"/>
                    </a:cubicBezTo>
                    <a:cubicBezTo>
                      <a:pt x="112" y="266"/>
                      <a:pt x="112" y="264"/>
                      <a:pt x="114" y="265"/>
                    </a:cubicBezTo>
                    <a:cubicBezTo>
                      <a:pt x="114" y="265"/>
                      <a:pt x="115" y="267"/>
                      <a:pt x="115" y="266"/>
                    </a:cubicBezTo>
                    <a:cubicBezTo>
                      <a:pt x="115" y="266"/>
                      <a:pt x="116" y="266"/>
                      <a:pt x="115" y="264"/>
                    </a:cubicBezTo>
                    <a:cubicBezTo>
                      <a:pt x="115" y="263"/>
                      <a:pt x="115" y="262"/>
                      <a:pt x="114" y="262"/>
                    </a:cubicBezTo>
                    <a:cubicBezTo>
                      <a:pt x="113" y="259"/>
                      <a:pt x="112" y="255"/>
                      <a:pt x="111" y="251"/>
                    </a:cubicBezTo>
                    <a:cubicBezTo>
                      <a:pt x="112" y="251"/>
                      <a:pt x="112" y="250"/>
                      <a:pt x="112" y="249"/>
                    </a:cubicBezTo>
                    <a:cubicBezTo>
                      <a:pt x="112" y="247"/>
                      <a:pt x="113" y="244"/>
                      <a:pt x="113" y="242"/>
                    </a:cubicBezTo>
                    <a:cubicBezTo>
                      <a:pt x="114" y="240"/>
                      <a:pt x="115" y="238"/>
                      <a:pt x="115" y="235"/>
                    </a:cubicBezTo>
                    <a:cubicBezTo>
                      <a:pt x="116" y="236"/>
                      <a:pt x="115" y="239"/>
                      <a:pt x="116" y="240"/>
                    </a:cubicBezTo>
                    <a:cubicBezTo>
                      <a:pt x="116" y="237"/>
                      <a:pt x="116" y="236"/>
                      <a:pt x="117" y="235"/>
                    </a:cubicBezTo>
                    <a:cubicBezTo>
                      <a:pt x="117" y="235"/>
                      <a:pt x="118" y="234"/>
                      <a:pt x="118" y="234"/>
                    </a:cubicBezTo>
                    <a:cubicBezTo>
                      <a:pt x="118" y="231"/>
                      <a:pt x="119" y="229"/>
                      <a:pt x="120" y="227"/>
                    </a:cubicBezTo>
                    <a:cubicBezTo>
                      <a:pt x="120" y="226"/>
                      <a:pt x="121" y="225"/>
                      <a:pt x="121" y="224"/>
                    </a:cubicBezTo>
                    <a:cubicBezTo>
                      <a:pt x="121" y="223"/>
                      <a:pt x="122" y="222"/>
                      <a:pt x="122" y="221"/>
                    </a:cubicBezTo>
                    <a:cubicBezTo>
                      <a:pt x="122" y="222"/>
                      <a:pt x="121" y="224"/>
                      <a:pt x="122" y="224"/>
                    </a:cubicBezTo>
                    <a:cubicBezTo>
                      <a:pt x="123" y="219"/>
                      <a:pt x="123" y="220"/>
                      <a:pt x="123" y="217"/>
                    </a:cubicBezTo>
                    <a:cubicBezTo>
                      <a:pt x="123" y="215"/>
                      <a:pt x="122" y="216"/>
                      <a:pt x="120" y="219"/>
                    </a:cubicBezTo>
                    <a:cubicBezTo>
                      <a:pt x="118" y="223"/>
                      <a:pt x="119" y="223"/>
                      <a:pt x="119" y="223"/>
                    </a:cubicBezTo>
                    <a:cubicBezTo>
                      <a:pt x="119" y="224"/>
                      <a:pt x="120" y="221"/>
                      <a:pt x="121" y="221"/>
                    </a:cubicBezTo>
                    <a:cubicBezTo>
                      <a:pt x="120" y="222"/>
                      <a:pt x="120" y="223"/>
                      <a:pt x="120" y="224"/>
                    </a:cubicBezTo>
                    <a:cubicBezTo>
                      <a:pt x="120" y="225"/>
                      <a:pt x="119" y="226"/>
                      <a:pt x="119" y="226"/>
                    </a:cubicBezTo>
                    <a:cubicBezTo>
                      <a:pt x="119" y="227"/>
                      <a:pt x="118" y="227"/>
                      <a:pt x="118" y="228"/>
                    </a:cubicBezTo>
                    <a:cubicBezTo>
                      <a:pt x="117" y="228"/>
                      <a:pt x="116" y="227"/>
                      <a:pt x="116" y="228"/>
                    </a:cubicBezTo>
                    <a:cubicBezTo>
                      <a:pt x="114" y="231"/>
                      <a:pt x="116" y="226"/>
                      <a:pt x="115" y="227"/>
                    </a:cubicBezTo>
                    <a:cubicBezTo>
                      <a:pt x="114" y="230"/>
                      <a:pt x="114" y="228"/>
                      <a:pt x="114" y="227"/>
                    </a:cubicBezTo>
                    <a:cubicBezTo>
                      <a:pt x="113" y="225"/>
                      <a:pt x="113" y="229"/>
                      <a:pt x="113" y="228"/>
                    </a:cubicBezTo>
                    <a:cubicBezTo>
                      <a:pt x="113" y="226"/>
                      <a:pt x="113" y="225"/>
                      <a:pt x="114" y="223"/>
                    </a:cubicBezTo>
                    <a:cubicBezTo>
                      <a:pt x="114" y="223"/>
                      <a:pt x="114" y="223"/>
                      <a:pt x="114" y="223"/>
                    </a:cubicBezTo>
                    <a:cubicBezTo>
                      <a:pt x="113" y="226"/>
                      <a:pt x="113" y="226"/>
                      <a:pt x="113" y="226"/>
                    </a:cubicBezTo>
                    <a:cubicBezTo>
                      <a:pt x="113" y="225"/>
                      <a:pt x="113" y="223"/>
                      <a:pt x="114" y="222"/>
                    </a:cubicBezTo>
                    <a:cubicBezTo>
                      <a:pt x="115" y="219"/>
                      <a:pt x="115" y="219"/>
                      <a:pt x="115" y="219"/>
                    </a:cubicBezTo>
                    <a:cubicBezTo>
                      <a:pt x="116" y="216"/>
                      <a:pt x="116" y="214"/>
                      <a:pt x="118" y="212"/>
                    </a:cubicBezTo>
                    <a:cubicBezTo>
                      <a:pt x="118" y="212"/>
                      <a:pt x="118" y="212"/>
                      <a:pt x="118" y="212"/>
                    </a:cubicBezTo>
                    <a:cubicBezTo>
                      <a:pt x="118" y="213"/>
                      <a:pt x="116" y="214"/>
                      <a:pt x="117" y="215"/>
                    </a:cubicBezTo>
                    <a:cubicBezTo>
                      <a:pt x="118" y="213"/>
                      <a:pt x="118" y="212"/>
                      <a:pt x="119" y="210"/>
                    </a:cubicBezTo>
                    <a:cubicBezTo>
                      <a:pt x="120" y="208"/>
                      <a:pt x="120" y="207"/>
                      <a:pt x="120" y="205"/>
                    </a:cubicBezTo>
                    <a:cubicBezTo>
                      <a:pt x="121" y="204"/>
                      <a:pt x="118" y="207"/>
                      <a:pt x="120" y="204"/>
                    </a:cubicBezTo>
                    <a:cubicBezTo>
                      <a:pt x="122" y="202"/>
                      <a:pt x="121" y="201"/>
                      <a:pt x="122" y="200"/>
                    </a:cubicBezTo>
                    <a:cubicBezTo>
                      <a:pt x="123" y="197"/>
                      <a:pt x="123" y="196"/>
                      <a:pt x="124" y="194"/>
                    </a:cubicBezTo>
                    <a:cubicBezTo>
                      <a:pt x="124" y="193"/>
                      <a:pt x="125" y="192"/>
                      <a:pt x="125" y="191"/>
                    </a:cubicBezTo>
                    <a:cubicBezTo>
                      <a:pt x="125" y="193"/>
                      <a:pt x="124" y="195"/>
                      <a:pt x="124" y="196"/>
                    </a:cubicBezTo>
                    <a:cubicBezTo>
                      <a:pt x="125" y="193"/>
                      <a:pt x="125" y="195"/>
                      <a:pt x="127" y="193"/>
                    </a:cubicBezTo>
                    <a:cubicBezTo>
                      <a:pt x="126" y="195"/>
                      <a:pt x="125" y="196"/>
                      <a:pt x="125" y="197"/>
                    </a:cubicBezTo>
                    <a:cubicBezTo>
                      <a:pt x="125" y="197"/>
                      <a:pt x="125" y="197"/>
                      <a:pt x="125" y="197"/>
                    </a:cubicBezTo>
                    <a:cubicBezTo>
                      <a:pt x="126" y="195"/>
                      <a:pt x="127" y="192"/>
                      <a:pt x="128" y="190"/>
                    </a:cubicBezTo>
                    <a:cubicBezTo>
                      <a:pt x="129" y="189"/>
                      <a:pt x="129" y="188"/>
                      <a:pt x="130" y="187"/>
                    </a:cubicBezTo>
                    <a:cubicBezTo>
                      <a:pt x="130" y="187"/>
                      <a:pt x="131" y="187"/>
                      <a:pt x="131" y="186"/>
                    </a:cubicBezTo>
                    <a:cubicBezTo>
                      <a:pt x="129" y="191"/>
                      <a:pt x="127" y="195"/>
                      <a:pt x="126" y="199"/>
                    </a:cubicBezTo>
                    <a:cubicBezTo>
                      <a:pt x="127" y="197"/>
                      <a:pt x="129" y="194"/>
                      <a:pt x="129" y="191"/>
                    </a:cubicBezTo>
                    <a:cubicBezTo>
                      <a:pt x="129" y="190"/>
                      <a:pt x="130" y="189"/>
                      <a:pt x="131" y="188"/>
                    </a:cubicBezTo>
                    <a:cubicBezTo>
                      <a:pt x="131" y="188"/>
                      <a:pt x="131" y="187"/>
                      <a:pt x="132" y="186"/>
                    </a:cubicBezTo>
                    <a:cubicBezTo>
                      <a:pt x="132" y="186"/>
                      <a:pt x="132" y="186"/>
                      <a:pt x="132" y="186"/>
                    </a:cubicBezTo>
                    <a:cubicBezTo>
                      <a:pt x="132" y="187"/>
                      <a:pt x="132" y="187"/>
                      <a:pt x="132" y="187"/>
                    </a:cubicBezTo>
                    <a:cubicBezTo>
                      <a:pt x="132" y="188"/>
                      <a:pt x="132" y="189"/>
                      <a:pt x="131" y="189"/>
                    </a:cubicBezTo>
                    <a:cubicBezTo>
                      <a:pt x="131" y="190"/>
                      <a:pt x="131" y="191"/>
                      <a:pt x="130" y="191"/>
                    </a:cubicBezTo>
                    <a:cubicBezTo>
                      <a:pt x="130" y="192"/>
                      <a:pt x="130" y="193"/>
                      <a:pt x="129" y="194"/>
                    </a:cubicBezTo>
                    <a:cubicBezTo>
                      <a:pt x="129" y="195"/>
                      <a:pt x="128" y="197"/>
                      <a:pt x="127" y="198"/>
                    </a:cubicBezTo>
                    <a:cubicBezTo>
                      <a:pt x="127" y="199"/>
                      <a:pt x="126" y="201"/>
                      <a:pt x="127" y="200"/>
                    </a:cubicBezTo>
                    <a:cubicBezTo>
                      <a:pt x="128" y="199"/>
                      <a:pt x="128" y="200"/>
                      <a:pt x="128" y="200"/>
                    </a:cubicBezTo>
                    <a:cubicBezTo>
                      <a:pt x="129" y="200"/>
                      <a:pt x="129" y="200"/>
                      <a:pt x="128" y="203"/>
                    </a:cubicBezTo>
                    <a:cubicBezTo>
                      <a:pt x="127" y="205"/>
                      <a:pt x="126" y="207"/>
                      <a:pt x="127" y="209"/>
                    </a:cubicBezTo>
                    <a:cubicBezTo>
                      <a:pt x="128" y="202"/>
                      <a:pt x="131" y="196"/>
                      <a:pt x="133" y="190"/>
                    </a:cubicBezTo>
                    <a:cubicBezTo>
                      <a:pt x="133" y="189"/>
                      <a:pt x="134" y="188"/>
                      <a:pt x="134" y="187"/>
                    </a:cubicBezTo>
                    <a:cubicBezTo>
                      <a:pt x="134" y="187"/>
                      <a:pt x="135" y="187"/>
                      <a:pt x="135" y="187"/>
                    </a:cubicBezTo>
                    <a:cubicBezTo>
                      <a:pt x="136" y="187"/>
                      <a:pt x="136" y="187"/>
                      <a:pt x="138" y="184"/>
                    </a:cubicBezTo>
                    <a:cubicBezTo>
                      <a:pt x="140" y="182"/>
                      <a:pt x="141" y="179"/>
                      <a:pt x="144" y="177"/>
                    </a:cubicBezTo>
                    <a:cubicBezTo>
                      <a:pt x="143" y="178"/>
                      <a:pt x="142" y="179"/>
                      <a:pt x="142" y="179"/>
                    </a:cubicBezTo>
                    <a:cubicBezTo>
                      <a:pt x="141" y="180"/>
                      <a:pt x="141" y="181"/>
                      <a:pt x="140" y="181"/>
                    </a:cubicBezTo>
                    <a:cubicBezTo>
                      <a:pt x="139" y="183"/>
                      <a:pt x="138" y="184"/>
                      <a:pt x="137" y="186"/>
                    </a:cubicBezTo>
                    <a:cubicBezTo>
                      <a:pt x="135" y="189"/>
                      <a:pt x="135" y="190"/>
                      <a:pt x="136" y="191"/>
                    </a:cubicBezTo>
                    <a:cubicBezTo>
                      <a:pt x="136" y="191"/>
                      <a:pt x="138" y="188"/>
                      <a:pt x="139" y="187"/>
                    </a:cubicBezTo>
                    <a:cubicBezTo>
                      <a:pt x="139" y="186"/>
                      <a:pt x="140" y="185"/>
                      <a:pt x="140" y="185"/>
                    </a:cubicBezTo>
                    <a:cubicBezTo>
                      <a:pt x="141" y="184"/>
                      <a:pt x="142" y="182"/>
                      <a:pt x="143" y="182"/>
                    </a:cubicBezTo>
                    <a:cubicBezTo>
                      <a:pt x="143" y="182"/>
                      <a:pt x="142" y="184"/>
                      <a:pt x="141" y="185"/>
                    </a:cubicBezTo>
                    <a:cubicBezTo>
                      <a:pt x="140" y="187"/>
                      <a:pt x="138" y="190"/>
                      <a:pt x="137" y="192"/>
                    </a:cubicBezTo>
                    <a:cubicBezTo>
                      <a:pt x="136" y="194"/>
                      <a:pt x="134" y="197"/>
                      <a:pt x="133" y="199"/>
                    </a:cubicBezTo>
                    <a:cubicBezTo>
                      <a:pt x="133" y="199"/>
                      <a:pt x="133" y="199"/>
                      <a:pt x="133" y="199"/>
                    </a:cubicBezTo>
                    <a:cubicBezTo>
                      <a:pt x="132" y="201"/>
                      <a:pt x="131" y="203"/>
                      <a:pt x="131" y="205"/>
                    </a:cubicBezTo>
                    <a:cubicBezTo>
                      <a:pt x="130" y="205"/>
                      <a:pt x="130" y="205"/>
                      <a:pt x="130" y="204"/>
                    </a:cubicBezTo>
                    <a:cubicBezTo>
                      <a:pt x="129" y="204"/>
                      <a:pt x="130" y="203"/>
                      <a:pt x="131" y="202"/>
                    </a:cubicBezTo>
                    <a:cubicBezTo>
                      <a:pt x="131" y="202"/>
                      <a:pt x="132" y="201"/>
                      <a:pt x="131" y="200"/>
                    </a:cubicBezTo>
                    <a:cubicBezTo>
                      <a:pt x="130" y="202"/>
                      <a:pt x="129" y="204"/>
                      <a:pt x="128" y="206"/>
                    </a:cubicBezTo>
                    <a:cubicBezTo>
                      <a:pt x="128" y="207"/>
                      <a:pt x="127" y="208"/>
                      <a:pt x="128" y="208"/>
                    </a:cubicBezTo>
                    <a:cubicBezTo>
                      <a:pt x="129" y="206"/>
                      <a:pt x="130" y="206"/>
                      <a:pt x="132" y="203"/>
                    </a:cubicBezTo>
                    <a:cubicBezTo>
                      <a:pt x="135" y="199"/>
                      <a:pt x="137" y="198"/>
                      <a:pt x="139" y="195"/>
                    </a:cubicBezTo>
                    <a:cubicBezTo>
                      <a:pt x="142" y="190"/>
                      <a:pt x="142" y="193"/>
                      <a:pt x="143" y="193"/>
                    </a:cubicBezTo>
                    <a:cubicBezTo>
                      <a:pt x="144" y="193"/>
                      <a:pt x="144" y="192"/>
                      <a:pt x="143" y="194"/>
                    </a:cubicBezTo>
                    <a:cubicBezTo>
                      <a:pt x="143" y="195"/>
                      <a:pt x="144" y="195"/>
                      <a:pt x="145" y="195"/>
                    </a:cubicBezTo>
                    <a:cubicBezTo>
                      <a:pt x="146" y="194"/>
                      <a:pt x="146" y="192"/>
                      <a:pt x="147" y="191"/>
                    </a:cubicBezTo>
                    <a:cubicBezTo>
                      <a:pt x="148" y="191"/>
                      <a:pt x="148" y="190"/>
                      <a:pt x="149" y="189"/>
                    </a:cubicBezTo>
                    <a:cubicBezTo>
                      <a:pt x="149" y="191"/>
                      <a:pt x="148" y="192"/>
                      <a:pt x="148" y="194"/>
                    </a:cubicBezTo>
                    <a:cubicBezTo>
                      <a:pt x="147" y="195"/>
                      <a:pt x="145" y="197"/>
                      <a:pt x="144" y="199"/>
                    </a:cubicBezTo>
                    <a:cubicBezTo>
                      <a:pt x="144" y="200"/>
                      <a:pt x="144" y="200"/>
                      <a:pt x="144" y="200"/>
                    </a:cubicBezTo>
                    <a:cubicBezTo>
                      <a:pt x="145" y="199"/>
                      <a:pt x="145" y="199"/>
                      <a:pt x="146" y="199"/>
                    </a:cubicBezTo>
                    <a:cubicBezTo>
                      <a:pt x="146" y="199"/>
                      <a:pt x="147" y="199"/>
                      <a:pt x="148" y="197"/>
                    </a:cubicBezTo>
                    <a:cubicBezTo>
                      <a:pt x="150" y="195"/>
                      <a:pt x="152" y="193"/>
                      <a:pt x="154" y="191"/>
                    </a:cubicBezTo>
                    <a:cubicBezTo>
                      <a:pt x="155" y="190"/>
                      <a:pt x="156" y="189"/>
                      <a:pt x="157" y="188"/>
                    </a:cubicBezTo>
                    <a:cubicBezTo>
                      <a:pt x="158" y="187"/>
                      <a:pt x="159" y="186"/>
                      <a:pt x="160" y="185"/>
                    </a:cubicBezTo>
                    <a:cubicBezTo>
                      <a:pt x="159" y="188"/>
                      <a:pt x="155" y="190"/>
                      <a:pt x="155" y="193"/>
                    </a:cubicBezTo>
                    <a:cubicBezTo>
                      <a:pt x="156" y="192"/>
                      <a:pt x="156" y="190"/>
                      <a:pt x="158" y="190"/>
                    </a:cubicBezTo>
                    <a:cubicBezTo>
                      <a:pt x="154" y="195"/>
                      <a:pt x="157" y="194"/>
                      <a:pt x="157" y="195"/>
                    </a:cubicBezTo>
                    <a:cubicBezTo>
                      <a:pt x="158" y="194"/>
                      <a:pt x="159" y="192"/>
                      <a:pt x="160" y="192"/>
                    </a:cubicBezTo>
                    <a:cubicBezTo>
                      <a:pt x="160" y="192"/>
                      <a:pt x="160" y="193"/>
                      <a:pt x="159" y="193"/>
                    </a:cubicBezTo>
                    <a:cubicBezTo>
                      <a:pt x="158" y="194"/>
                      <a:pt x="158" y="195"/>
                      <a:pt x="159" y="195"/>
                    </a:cubicBezTo>
                    <a:cubicBezTo>
                      <a:pt x="159" y="195"/>
                      <a:pt x="160" y="194"/>
                      <a:pt x="160" y="193"/>
                    </a:cubicBezTo>
                    <a:cubicBezTo>
                      <a:pt x="161" y="191"/>
                      <a:pt x="163" y="189"/>
                      <a:pt x="163" y="188"/>
                    </a:cubicBezTo>
                    <a:cubicBezTo>
                      <a:pt x="164" y="187"/>
                      <a:pt x="165" y="185"/>
                      <a:pt x="166" y="185"/>
                    </a:cubicBezTo>
                    <a:cubicBezTo>
                      <a:pt x="167" y="184"/>
                      <a:pt x="167" y="183"/>
                      <a:pt x="168" y="183"/>
                    </a:cubicBezTo>
                    <a:cubicBezTo>
                      <a:pt x="169" y="183"/>
                      <a:pt x="172" y="181"/>
                      <a:pt x="174" y="179"/>
                    </a:cubicBezTo>
                    <a:cubicBezTo>
                      <a:pt x="173" y="181"/>
                      <a:pt x="172" y="182"/>
                      <a:pt x="170" y="183"/>
                    </a:cubicBezTo>
                    <a:cubicBezTo>
                      <a:pt x="167" y="186"/>
                      <a:pt x="165" y="189"/>
                      <a:pt x="163" y="192"/>
                    </a:cubicBezTo>
                    <a:cubicBezTo>
                      <a:pt x="165" y="191"/>
                      <a:pt x="166" y="189"/>
                      <a:pt x="168" y="188"/>
                    </a:cubicBezTo>
                    <a:cubicBezTo>
                      <a:pt x="168" y="188"/>
                      <a:pt x="170" y="186"/>
                      <a:pt x="170" y="186"/>
                    </a:cubicBezTo>
                    <a:cubicBezTo>
                      <a:pt x="171" y="187"/>
                      <a:pt x="170" y="188"/>
                      <a:pt x="169" y="189"/>
                    </a:cubicBezTo>
                    <a:cubicBezTo>
                      <a:pt x="168" y="191"/>
                      <a:pt x="167" y="191"/>
                      <a:pt x="166" y="191"/>
                    </a:cubicBezTo>
                    <a:cubicBezTo>
                      <a:pt x="166" y="191"/>
                      <a:pt x="166" y="192"/>
                      <a:pt x="166" y="192"/>
                    </a:cubicBezTo>
                    <a:cubicBezTo>
                      <a:pt x="163" y="195"/>
                      <a:pt x="162" y="195"/>
                      <a:pt x="162" y="193"/>
                    </a:cubicBezTo>
                    <a:cubicBezTo>
                      <a:pt x="162" y="193"/>
                      <a:pt x="161" y="193"/>
                      <a:pt x="160" y="194"/>
                    </a:cubicBezTo>
                    <a:cubicBezTo>
                      <a:pt x="158" y="197"/>
                      <a:pt x="156" y="199"/>
                      <a:pt x="155" y="201"/>
                    </a:cubicBezTo>
                    <a:cubicBezTo>
                      <a:pt x="153" y="202"/>
                      <a:pt x="152" y="204"/>
                      <a:pt x="151" y="206"/>
                    </a:cubicBezTo>
                    <a:cubicBezTo>
                      <a:pt x="150" y="208"/>
                      <a:pt x="149" y="210"/>
                      <a:pt x="148" y="211"/>
                    </a:cubicBezTo>
                    <a:cubicBezTo>
                      <a:pt x="149" y="211"/>
                      <a:pt x="150" y="209"/>
                      <a:pt x="151" y="208"/>
                    </a:cubicBezTo>
                    <a:cubicBezTo>
                      <a:pt x="151" y="209"/>
                      <a:pt x="150" y="210"/>
                      <a:pt x="150" y="212"/>
                    </a:cubicBezTo>
                    <a:cubicBezTo>
                      <a:pt x="149" y="213"/>
                      <a:pt x="149" y="215"/>
                      <a:pt x="148" y="217"/>
                    </a:cubicBezTo>
                    <a:cubicBezTo>
                      <a:pt x="148" y="218"/>
                      <a:pt x="148" y="219"/>
                      <a:pt x="147" y="220"/>
                    </a:cubicBezTo>
                    <a:cubicBezTo>
                      <a:pt x="146" y="220"/>
                      <a:pt x="145" y="222"/>
                      <a:pt x="144" y="225"/>
                    </a:cubicBezTo>
                    <a:cubicBezTo>
                      <a:pt x="146" y="223"/>
                      <a:pt x="146" y="223"/>
                      <a:pt x="147" y="223"/>
                    </a:cubicBezTo>
                    <a:cubicBezTo>
                      <a:pt x="146" y="224"/>
                      <a:pt x="145" y="224"/>
                      <a:pt x="144" y="226"/>
                    </a:cubicBezTo>
                    <a:cubicBezTo>
                      <a:pt x="144" y="229"/>
                      <a:pt x="146" y="227"/>
                      <a:pt x="147" y="227"/>
                    </a:cubicBezTo>
                    <a:cubicBezTo>
                      <a:pt x="146" y="228"/>
                      <a:pt x="145" y="230"/>
                      <a:pt x="145" y="231"/>
                    </a:cubicBezTo>
                    <a:cubicBezTo>
                      <a:pt x="145" y="231"/>
                      <a:pt x="145" y="232"/>
                      <a:pt x="146" y="232"/>
                    </a:cubicBezTo>
                    <a:cubicBezTo>
                      <a:pt x="146" y="232"/>
                      <a:pt x="146" y="231"/>
                      <a:pt x="146" y="231"/>
                    </a:cubicBezTo>
                    <a:cubicBezTo>
                      <a:pt x="147" y="229"/>
                      <a:pt x="148" y="227"/>
                      <a:pt x="148" y="225"/>
                    </a:cubicBezTo>
                    <a:cubicBezTo>
                      <a:pt x="149" y="225"/>
                      <a:pt x="149" y="224"/>
                      <a:pt x="150" y="223"/>
                    </a:cubicBezTo>
                    <a:cubicBezTo>
                      <a:pt x="150" y="222"/>
                      <a:pt x="151" y="221"/>
                      <a:pt x="151" y="220"/>
                    </a:cubicBezTo>
                    <a:cubicBezTo>
                      <a:pt x="150" y="222"/>
                      <a:pt x="150" y="224"/>
                      <a:pt x="149" y="225"/>
                    </a:cubicBezTo>
                    <a:cubicBezTo>
                      <a:pt x="150" y="225"/>
                      <a:pt x="150" y="224"/>
                      <a:pt x="150" y="223"/>
                    </a:cubicBezTo>
                    <a:cubicBezTo>
                      <a:pt x="151" y="222"/>
                      <a:pt x="153" y="220"/>
                      <a:pt x="152" y="219"/>
                    </a:cubicBezTo>
                    <a:cubicBezTo>
                      <a:pt x="151" y="219"/>
                      <a:pt x="153" y="217"/>
                      <a:pt x="153" y="217"/>
                    </a:cubicBezTo>
                    <a:cubicBezTo>
                      <a:pt x="153" y="217"/>
                      <a:pt x="154" y="216"/>
                      <a:pt x="155" y="215"/>
                    </a:cubicBezTo>
                    <a:cubicBezTo>
                      <a:pt x="156" y="214"/>
                      <a:pt x="157" y="213"/>
                      <a:pt x="158" y="214"/>
                    </a:cubicBezTo>
                    <a:cubicBezTo>
                      <a:pt x="156" y="215"/>
                      <a:pt x="156" y="217"/>
                      <a:pt x="155" y="219"/>
                    </a:cubicBezTo>
                    <a:cubicBezTo>
                      <a:pt x="154" y="220"/>
                      <a:pt x="153" y="221"/>
                      <a:pt x="152" y="222"/>
                    </a:cubicBezTo>
                    <a:cubicBezTo>
                      <a:pt x="151" y="224"/>
                      <a:pt x="151" y="225"/>
                      <a:pt x="150" y="227"/>
                    </a:cubicBezTo>
                    <a:cubicBezTo>
                      <a:pt x="149" y="229"/>
                      <a:pt x="150" y="229"/>
                      <a:pt x="150" y="229"/>
                    </a:cubicBezTo>
                    <a:cubicBezTo>
                      <a:pt x="151" y="229"/>
                      <a:pt x="151" y="229"/>
                      <a:pt x="152" y="228"/>
                    </a:cubicBezTo>
                    <a:cubicBezTo>
                      <a:pt x="152" y="226"/>
                      <a:pt x="153" y="225"/>
                      <a:pt x="153" y="224"/>
                    </a:cubicBezTo>
                    <a:cubicBezTo>
                      <a:pt x="154" y="222"/>
                      <a:pt x="155" y="221"/>
                      <a:pt x="155" y="220"/>
                    </a:cubicBezTo>
                    <a:cubicBezTo>
                      <a:pt x="157" y="216"/>
                      <a:pt x="157" y="216"/>
                      <a:pt x="157" y="216"/>
                    </a:cubicBezTo>
                    <a:cubicBezTo>
                      <a:pt x="158" y="214"/>
                      <a:pt x="159" y="213"/>
                      <a:pt x="159" y="212"/>
                    </a:cubicBezTo>
                    <a:cubicBezTo>
                      <a:pt x="160" y="211"/>
                      <a:pt x="161" y="210"/>
                      <a:pt x="162" y="210"/>
                    </a:cubicBezTo>
                    <a:cubicBezTo>
                      <a:pt x="160" y="212"/>
                      <a:pt x="162" y="210"/>
                      <a:pt x="162" y="211"/>
                    </a:cubicBezTo>
                    <a:cubicBezTo>
                      <a:pt x="162" y="211"/>
                      <a:pt x="162" y="212"/>
                      <a:pt x="161" y="213"/>
                    </a:cubicBezTo>
                    <a:cubicBezTo>
                      <a:pt x="160" y="214"/>
                      <a:pt x="160" y="215"/>
                      <a:pt x="159" y="216"/>
                    </a:cubicBezTo>
                    <a:cubicBezTo>
                      <a:pt x="158" y="217"/>
                      <a:pt x="158" y="219"/>
                      <a:pt x="157" y="220"/>
                    </a:cubicBezTo>
                    <a:cubicBezTo>
                      <a:pt x="158" y="219"/>
                      <a:pt x="159" y="218"/>
                      <a:pt x="160" y="217"/>
                    </a:cubicBezTo>
                    <a:cubicBezTo>
                      <a:pt x="161" y="215"/>
                      <a:pt x="163" y="213"/>
                      <a:pt x="164" y="211"/>
                    </a:cubicBezTo>
                    <a:cubicBezTo>
                      <a:pt x="165" y="209"/>
                      <a:pt x="166" y="209"/>
                      <a:pt x="167" y="208"/>
                    </a:cubicBezTo>
                    <a:cubicBezTo>
                      <a:pt x="168" y="206"/>
                      <a:pt x="169" y="205"/>
                      <a:pt x="170" y="204"/>
                    </a:cubicBezTo>
                    <a:cubicBezTo>
                      <a:pt x="170" y="205"/>
                      <a:pt x="169" y="207"/>
                      <a:pt x="167" y="208"/>
                    </a:cubicBezTo>
                    <a:cubicBezTo>
                      <a:pt x="167" y="209"/>
                      <a:pt x="166" y="210"/>
                      <a:pt x="166" y="210"/>
                    </a:cubicBezTo>
                    <a:cubicBezTo>
                      <a:pt x="165" y="211"/>
                      <a:pt x="165" y="211"/>
                      <a:pt x="165" y="211"/>
                    </a:cubicBezTo>
                    <a:cubicBezTo>
                      <a:pt x="165" y="212"/>
                      <a:pt x="165" y="213"/>
                      <a:pt x="164" y="214"/>
                    </a:cubicBezTo>
                    <a:cubicBezTo>
                      <a:pt x="164" y="214"/>
                      <a:pt x="165" y="212"/>
                      <a:pt x="166" y="210"/>
                    </a:cubicBezTo>
                    <a:cubicBezTo>
                      <a:pt x="168" y="209"/>
                      <a:pt x="169" y="207"/>
                      <a:pt x="169" y="207"/>
                    </a:cubicBezTo>
                    <a:cubicBezTo>
                      <a:pt x="169" y="208"/>
                      <a:pt x="169" y="208"/>
                      <a:pt x="169" y="208"/>
                    </a:cubicBezTo>
                    <a:cubicBezTo>
                      <a:pt x="169" y="208"/>
                      <a:pt x="168" y="209"/>
                      <a:pt x="167" y="210"/>
                    </a:cubicBezTo>
                    <a:cubicBezTo>
                      <a:pt x="166" y="211"/>
                      <a:pt x="166" y="212"/>
                      <a:pt x="166" y="212"/>
                    </a:cubicBezTo>
                    <a:cubicBezTo>
                      <a:pt x="167" y="211"/>
                      <a:pt x="168" y="209"/>
                      <a:pt x="169" y="209"/>
                    </a:cubicBezTo>
                    <a:cubicBezTo>
                      <a:pt x="170" y="209"/>
                      <a:pt x="173" y="205"/>
                      <a:pt x="173" y="205"/>
                    </a:cubicBezTo>
                    <a:cubicBezTo>
                      <a:pt x="173" y="206"/>
                      <a:pt x="172" y="207"/>
                      <a:pt x="171" y="209"/>
                    </a:cubicBezTo>
                    <a:cubicBezTo>
                      <a:pt x="173" y="207"/>
                      <a:pt x="175" y="207"/>
                      <a:pt x="177" y="203"/>
                    </a:cubicBezTo>
                    <a:cubicBezTo>
                      <a:pt x="177" y="203"/>
                      <a:pt x="178" y="202"/>
                      <a:pt x="179" y="202"/>
                    </a:cubicBezTo>
                    <a:cubicBezTo>
                      <a:pt x="180" y="201"/>
                      <a:pt x="181" y="200"/>
                      <a:pt x="182" y="200"/>
                    </a:cubicBezTo>
                    <a:cubicBezTo>
                      <a:pt x="183" y="199"/>
                      <a:pt x="184" y="198"/>
                      <a:pt x="185" y="197"/>
                    </a:cubicBezTo>
                    <a:cubicBezTo>
                      <a:pt x="185" y="197"/>
                      <a:pt x="185" y="197"/>
                      <a:pt x="185" y="197"/>
                    </a:cubicBezTo>
                    <a:cubicBezTo>
                      <a:pt x="185" y="197"/>
                      <a:pt x="185" y="197"/>
                      <a:pt x="185" y="197"/>
                    </a:cubicBezTo>
                    <a:cubicBezTo>
                      <a:pt x="185" y="197"/>
                      <a:pt x="184" y="198"/>
                      <a:pt x="183" y="199"/>
                    </a:cubicBezTo>
                    <a:cubicBezTo>
                      <a:pt x="182" y="200"/>
                      <a:pt x="182" y="200"/>
                      <a:pt x="183" y="200"/>
                    </a:cubicBezTo>
                    <a:cubicBezTo>
                      <a:pt x="183" y="200"/>
                      <a:pt x="184" y="200"/>
                      <a:pt x="184" y="199"/>
                    </a:cubicBezTo>
                    <a:cubicBezTo>
                      <a:pt x="184" y="199"/>
                      <a:pt x="185" y="197"/>
                      <a:pt x="186" y="197"/>
                    </a:cubicBezTo>
                    <a:cubicBezTo>
                      <a:pt x="187" y="196"/>
                      <a:pt x="188" y="196"/>
                      <a:pt x="188" y="195"/>
                    </a:cubicBezTo>
                    <a:cubicBezTo>
                      <a:pt x="189" y="195"/>
                      <a:pt x="189" y="194"/>
                      <a:pt x="189" y="194"/>
                    </a:cubicBezTo>
                    <a:cubicBezTo>
                      <a:pt x="190" y="194"/>
                      <a:pt x="191" y="193"/>
                      <a:pt x="191" y="193"/>
                    </a:cubicBezTo>
                    <a:cubicBezTo>
                      <a:pt x="191" y="195"/>
                      <a:pt x="192" y="194"/>
                      <a:pt x="194" y="192"/>
                    </a:cubicBezTo>
                    <a:cubicBezTo>
                      <a:pt x="195" y="192"/>
                      <a:pt x="195" y="191"/>
                      <a:pt x="196" y="191"/>
                    </a:cubicBezTo>
                    <a:cubicBezTo>
                      <a:pt x="194" y="192"/>
                      <a:pt x="193" y="192"/>
                      <a:pt x="193" y="191"/>
                    </a:cubicBezTo>
                    <a:cubicBezTo>
                      <a:pt x="194" y="190"/>
                      <a:pt x="193" y="191"/>
                      <a:pt x="192" y="191"/>
                    </a:cubicBezTo>
                    <a:cubicBezTo>
                      <a:pt x="193" y="190"/>
                      <a:pt x="193" y="189"/>
                      <a:pt x="193" y="188"/>
                    </a:cubicBezTo>
                    <a:cubicBezTo>
                      <a:pt x="194" y="187"/>
                      <a:pt x="195" y="186"/>
                      <a:pt x="196" y="185"/>
                    </a:cubicBezTo>
                    <a:cubicBezTo>
                      <a:pt x="196" y="185"/>
                      <a:pt x="196" y="185"/>
                      <a:pt x="196" y="185"/>
                    </a:cubicBezTo>
                    <a:cubicBezTo>
                      <a:pt x="196" y="185"/>
                      <a:pt x="196" y="185"/>
                      <a:pt x="196" y="185"/>
                    </a:cubicBezTo>
                    <a:cubicBezTo>
                      <a:pt x="197" y="184"/>
                      <a:pt x="197" y="184"/>
                      <a:pt x="196" y="184"/>
                    </a:cubicBezTo>
                    <a:cubicBezTo>
                      <a:pt x="197" y="183"/>
                      <a:pt x="198" y="183"/>
                      <a:pt x="199" y="182"/>
                    </a:cubicBezTo>
                    <a:cubicBezTo>
                      <a:pt x="199" y="182"/>
                      <a:pt x="199" y="181"/>
                      <a:pt x="200" y="181"/>
                    </a:cubicBezTo>
                    <a:cubicBezTo>
                      <a:pt x="201" y="182"/>
                      <a:pt x="204" y="180"/>
                      <a:pt x="205" y="180"/>
                    </a:cubicBezTo>
                    <a:cubicBezTo>
                      <a:pt x="206" y="179"/>
                      <a:pt x="207" y="179"/>
                      <a:pt x="208" y="179"/>
                    </a:cubicBezTo>
                    <a:cubicBezTo>
                      <a:pt x="209" y="179"/>
                      <a:pt x="209" y="180"/>
                      <a:pt x="210" y="179"/>
                    </a:cubicBezTo>
                    <a:cubicBezTo>
                      <a:pt x="211" y="179"/>
                      <a:pt x="210" y="178"/>
                      <a:pt x="210" y="178"/>
                    </a:cubicBezTo>
                    <a:cubicBezTo>
                      <a:pt x="209" y="178"/>
                      <a:pt x="210" y="177"/>
                      <a:pt x="208" y="178"/>
                    </a:cubicBezTo>
                    <a:cubicBezTo>
                      <a:pt x="207" y="178"/>
                      <a:pt x="207" y="177"/>
                      <a:pt x="208" y="177"/>
                    </a:cubicBezTo>
                    <a:cubicBezTo>
                      <a:pt x="209" y="177"/>
                      <a:pt x="208" y="177"/>
                      <a:pt x="208" y="176"/>
                    </a:cubicBezTo>
                    <a:cubicBezTo>
                      <a:pt x="208" y="176"/>
                      <a:pt x="208" y="175"/>
                      <a:pt x="207" y="176"/>
                    </a:cubicBezTo>
                    <a:cubicBezTo>
                      <a:pt x="207" y="176"/>
                      <a:pt x="206" y="176"/>
                      <a:pt x="206" y="176"/>
                    </a:cubicBezTo>
                    <a:cubicBezTo>
                      <a:pt x="205" y="176"/>
                      <a:pt x="205" y="176"/>
                      <a:pt x="204" y="177"/>
                    </a:cubicBezTo>
                    <a:cubicBezTo>
                      <a:pt x="203" y="178"/>
                      <a:pt x="201" y="179"/>
                      <a:pt x="200" y="178"/>
                    </a:cubicBezTo>
                    <a:cubicBezTo>
                      <a:pt x="201" y="177"/>
                      <a:pt x="203" y="177"/>
                      <a:pt x="204" y="176"/>
                    </a:cubicBezTo>
                    <a:cubicBezTo>
                      <a:pt x="205" y="176"/>
                      <a:pt x="206" y="175"/>
                      <a:pt x="207" y="175"/>
                    </a:cubicBezTo>
                    <a:cubicBezTo>
                      <a:pt x="211" y="173"/>
                      <a:pt x="214" y="172"/>
                      <a:pt x="217" y="170"/>
                    </a:cubicBezTo>
                    <a:cubicBezTo>
                      <a:pt x="219" y="169"/>
                      <a:pt x="218" y="169"/>
                      <a:pt x="217" y="169"/>
                    </a:cubicBezTo>
                    <a:cubicBezTo>
                      <a:pt x="217" y="169"/>
                      <a:pt x="215" y="170"/>
                      <a:pt x="216" y="169"/>
                    </a:cubicBezTo>
                    <a:cubicBezTo>
                      <a:pt x="217" y="168"/>
                      <a:pt x="218" y="169"/>
                      <a:pt x="219" y="168"/>
                    </a:cubicBezTo>
                    <a:cubicBezTo>
                      <a:pt x="219" y="167"/>
                      <a:pt x="219" y="167"/>
                      <a:pt x="221" y="166"/>
                    </a:cubicBezTo>
                    <a:cubicBezTo>
                      <a:pt x="219" y="166"/>
                      <a:pt x="218" y="167"/>
                      <a:pt x="217" y="167"/>
                    </a:cubicBezTo>
                    <a:cubicBezTo>
                      <a:pt x="217" y="167"/>
                      <a:pt x="217" y="166"/>
                      <a:pt x="218" y="166"/>
                    </a:cubicBezTo>
                    <a:cubicBezTo>
                      <a:pt x="219" y="165"/>
                      <a:pt x="220" y="165"/>
                      <a:pt x="221" y="165"/>
                    </a:cubicBezTo>
                    <a:cubicBezTo>
                      <a:pt x="221" y="165"/>
                      <a:pt x="221" y="165"/>
                      <a:pt x="221" y="165"/>
                    </a:cubicBezTo>
                    <a:cubicBezTo>
                      <a:pt x="223" y="166"/>
                      <a:pt x="225" y="166"/>
                      <a:pt x="230" y="165"/>
                    </a:cubicBezTo>
                    <a:cubicBezTo>
                      <a:pt x="228" y="166"/>
                      <a:pt x="228" y="166"/>
                      <a:pt x="227" y="166"/>
                    </a:cubicBezTo>
                    <a:cubicBezTo>
                      <a:pt x="228" y="167"/>
                      <a:pt x="230" y="166"/>
                      <a:pt x="231" y="167"/>
                    </a:cubicBezTo>
                    <a:cubicBezTo>
                      <a:pt x="232" y="167"/>
                      <a:pt x="234" y="167"/>
                      <a:pt x="236" y="166"/>
                    </a:cubicBezTo>
                    <a:cubicBezTo>
                      <a:pt x="236" y="165"/>
                      <a:pt x="234" y="165"/>
                      <a:pt x="232" y="165"/>
                    </a:cubicBezTo>
                    <a:cubicBezTo>
                      <a:pt x="233" y="165"/>
                      <a:pt x="235" y="165"/>
                      <a:pt x="235" y="164"/>
                    </a:cubicBezTo>
                    <a:cubicBezTo>
                      <a:pt x="234" y="163"/>
                      <a:pt x="234" y="162"/>
                      <a:pt x="231" y="163"/>
                    </a:cubicBezTo>
                    <a:cubicBezTo>
                      <a:pt x="229" y="163"/>
                      <a:pt x="227" y="163"/>
                      <a:pt x="225" y="164"/>
                    </a:cubicBezTo>
                    <a:cubicBezTo>
                      <a:pt x="223" y="164"/>
                      <a:pt x="221" y="164"/>
                      <a:pt x="220" y="165"/>
                    </a:cubicBezTo>
                    <a:cubicBezTo>
                      <a:pt x="219" y="165"/>
                      <a:pt x="216" y="166"/>
                      <a:pt x="215" y="165"/>
                    </a:cubicBezTo>
                    <a:cubicBezTo>
                      <a:pt x="215" y="164"/>
                      <a:pt x="218" y="165"/>
                      <a:pt x="219" y="164"/>
                    </a:cubicBezTo>
                    <a:cubicBezTo>
                      <a:pt x="220" y="164"/>
                      <a:pt x="221" y="163"/>
                      <a:pt x="223" y="163"/>
                    </a:cubicBezTo>
                    <a:cubicBezTo>
                      <a:pt x="226" y="163"/>
                      <a:pt x="230" y="162"/>
                      <a:pt x="234" y="162"/>
                    </a:cubicBezTo>
                    <a:cubicBezTo>
                      <a:pt x="234" y="162"/>
                      <a:pt x="234" y="161"/>
                      <a:pt x="234" y="161"/>
                    </a:cubicBezTo>
                    <a:cubicBezTo>
                      <a:pt x="236" y="160"/>
                      <a:pt x="237" y="160"/>
                      <a:pt x="239" y="160"/>
                    </a:cubicBezTo>
                    <a:cubicBezTo>
                      <a:pt x="240" y="159"/>
                      <a:pt x="242" y="159"/>
                      <a:pt x="244" y="160"/>
                    </a:cubicBezTo>
                    <a:cubicBezTo>
                      <a:pt x="245" y="160"/>
                      <a:pt x="246" y="160"/>
                      <a:pt x="248" y="160"/>
                    </a:cubicBezTo>
                    <a:cubicBezTo>
                      <a:pt x="249" y="160"/>
                      <a:pt x="251" y="160"/>
                      <a:pt x="252" y="160"/>
                    </a:cubicBezTo>
                    <a:cubicBezTo>
                      <a:pt x="255" y="160"/>
                      <a:pt x="255" y="161"/>
                      <a:pt x="256" y="161"/>
                    </a:cubicBezTo>
                    <a:cubicBezTo>
                      <a:pt x="257" y="161"/>
                      <a:pt x="257" y="162"/>
                      <a:pt x="257" y="162"/>
                    </a:cubicBezTo>
                    <a:cubicBezTo>
                      <a:pt x="256" y="162"/>
                      <a:pt x="254" y="162"/>
                      <a:pt x="253" y="161"/>
                    </a:cubicBezTo>
                    <a:cubicBezTo>
                      <a:pt x="253" y="161"/>
                      <a:pt x="253" y="161"/>
                      <a:pt x="252" y="161"/>
                    </a:cubicBezTo>
                    <a:cubicBezTo>
                      <a:pt x="255" y="162"/>
                      <a:pt x="255" y="163"/>
                      <a:pt x="251" y="163"/>
                    </a:cubicBezTo>
                    <a:cubicBezTo>
                      <a:pt x="250" y="163"/>
                      <a:pt x="249" y="163"/>
                      <a:pt x="248" y="163"/>
                    </a:cubicBezTo>
                    <a:cubicBezTo>
                      <a:pt x="247" y="163"/>
                      <a:pt x="246" y="164"/>
                      <a:pt x="245" y="164"/>
                    </a:cubicBezTo>
                    <a:cubicBezTo>
                      <a:pt x="244" y="164"/>
                      <a:pt x="242" y="164"/>
                      <a:pt x="241" y="165"/>
                    </a:cubicBezTo>
                    <a:cubicBezTo>
                      <a:pt x="240" y="165"/>
                      <a:pt x="239" y="165"/>
                      <a:pt x="237" y="165"/>
                    </a:cubicBezTo>
                    <a:cubicBezTo>
                      <a:pt x="239" y="165"/>
                      <a:pt x="240" y="165"/>
                      <a:pt x="241" y="166"/>
                    </a:cubicBezTo>
                    <a:cubicBezTo>
                      <a:pt x="242" y="166"/>
                      <a:pt x="244" y="166"/>
                      <a:pt x="245" y="166"/>
                    </a:cubicBezTo>
                    <a:cubicBezTo>
                      <a:pt x="246" y="166"/>
                      <a:pt x="247" y="165"/>
                      <a:pt x="248" y="165"/>
                    </a:cubicBezTo>
                    <a:cubicBezTo>
                      <a:pt x="248" y="166"/>
                      <a:pt x="249" y="166"/>
                      <a:pt x="250" y="166"/>
                    </a:cubicBezTo>
                    <a:cubicBezTo>
                      <a:pt x="252" y="166"/>
                      <a:pt x="254" y="166"/>
                      <a:pt x="254" y="167"/>
                    </a:cubicBezTo>
                    <a:cubicBezTo>
                      <a:pt x="253" y="167"/>
                      <a:pt x="252" y="167"/>
                      <a:pt x="250" y="167"/>
                    </a:cubicBezTo>
                    <a:cubicBezTo>
                      <a:pt x="249" y="166"/>
                      <a:pt x="247" y="166"/>
                      <a:pt x="245" y="167"/>
                    </a:cubicBezTo>
                    <a:cubicBezTo>
                      <a:pt x="246" y="167"/>
                      <a:pt x="247" y="167"/>
                      <a:pt x="247" y="167"/>
                    </a:cubicBezTo>
                    <a:cubicBezTo>
                      <a:pt x="248" y="167"/>
                      <a:pt x="248" y="167"/>
                      <a:pt x="248" y="167"/>
                    </a:cubicBezTo>
                    <a:cubicBezTo>
                      <a:pt x="249" y="168"/>
                      <a:pt x="251" y="168"/>
                      <a:pt x="252" y="168"/>
                    </a:cubicBezTo>
                    <a:cubicBezTo>
                      <a:pt x="253" y="167"/>
                      <a:pt x="254" y="167"/>
                      <a:pt x="255" y="168"/>
                    </a:cubicBezTo>
                    <a:cubicBezTo>
                      <a:pt x="256" y="168"/>
                      <a:pt x="257" y="168"/>
                      <a:pt x="258" y="168"/>
                    </a:cubicBezTo>
                    <a:cubicBezTo>
                      <a:pt x="259" y="169"/>
                      <a:pt x="261" y="170"/>
                      <a:pt x="263" y="170"/>
                    </a:cubicBezTo>
                    <a:cubicBezTo>
                      <a:pt x="265" y="171"/>
                      <a:pt x="265" y="171"/>
                      <a:pt x="265" y="170"/>
                    </a:cubicBezTo>
                    <a:cubicBezTo>
                      <a:pt x="265" y="170"/>
                      <a:pt x="265" y="169"/>
                      <a:pt x="266" y="170"/>
                    </a:cubicBezTo>
                    <a:cubicBezTo>
                      <a:pt x="268" y="170"/>
                      <a:pt x="268" y="171"/>
                      <a:pt x="268" y="171"/>
                    </a:cubicBezTo>
                    <a:cubicBezTo>
                      <a:pt x="267" y="172"/>
                      <a:pt x="267" y="172"/>
                      <a:pt x="265" y="172"/>
                    </a:cubicBezTo>
                    <a:cubicBezTo>
                      <a:pt x="264" y="172"/>
                      <a:pt x="264" y="171"/>
                      <a:pt x="263" y="171"/>
                    </a:cubicBezTo>
                    <a:cubicBezTo>
                      <a:pt x="261" y="171"/>
                      <a:pt x="261" y="171"/>
                      <a:pt x="261" y="171"/>
                    </a:cubicBezTo>
                    <a:cubicBezTo>
                      <a:pt x="259" y="171"/>
                      <a:pt x="258" y="170"/>
                      <a:pt x="257" y="170"/>
                    </a:cubicBezTo>
                    <a:cubicBezTo>
                      <a:pt x="256" y="170"/>
                      <a:pt x="255" y="170"/>
                      <a:pt x="255" y="170"/>
                    </a:cubicBezTo>
                    <a:cubicBezTo>
                      <a:pt x="254" y="170"/>
                      <a:pt x="254" y="170"/>
                      <a:pt x="253" y="170"/>
                    </a:cubicBezTo>
                    <a:cubicBezTo>
                      <a:pt x="253" y="170"/>
                      <a:pt x="252" y="171"/>
                      <a:pt x="252" y="171"/>
                    </a:cubicBezTo>
                    <a:cubicBezTo>
                      <a:pt x="252" y="171"/>
                      <a:pt x="253" y="172"/>
                      <a:pt x="254" y="172"/>
                    </a:cubicBezTo>
                    <a:cubicBezTo>
                      <a:pt x="256" y="172"/>
                      <a:pt x="253" y="172"/>
                      <a:pt x="254" y="171"/>
                    </a:cubicBezTo>
                    <a:cubicBezTo>
                      <a:pt x="255" y="171"/>
                      <a:pt x="256" y="171"/>
                      <a:pt x="256" y="171"/>
                    </a:cubicBezTo>
                    <a:cubicBezTo>
                      <a:pt x="256" y="172"/>
                      <a:pt x="258" y="172"/>
                      <a:pt x="259" y="173"/>
                    </a:cubicBezTo>
                    <a:cubicBezTo>
                      <a:pt x="258" y="172"/>
                      <a:pt x="257" y="173"/>
                      <a:pt x="257" y="173"/>
                    </a:cubicBezTo>
                    <a:cubicBezTo>
                      <a:pt x="257" y="173"/>
                      <a:pt x="257" y="173"/>
                      <a:pt x="257" y="173"/>
                    </a:cubicBezTo>
                    <a:cubicBezTo>
                      <a:pt x="257" y="173"/>
                      <a:pt x="257" y="173"/>
                      <a:pt x="257" y="173"/>
                    </a:cubicBezTo>
                    <a:cubicBezTo>
                      <a:pt x="257" y="173"/>
                      <a:pt x="257" y="173"/>
                      <a:pt x="257" y="173"/>
                    </a:cubicBezTo>
                    <a:cubicBezTo>
                      <a:pt x="254" y="172"/>
                      <a:pt x="252" y="172"/>
                      <a:pt x="250" y="173"/>
                    </a:cubicBezTo>
                    <a:cubicBezTo>
                      <a:pt x="249" y="173"/>
                      <a:pt x="247" y="174"/>
                      <a:pt x="246" y="173"/>
                    </a:cubicBezTo>
                    <a:cubicBezTo>
                      <a:pt x="244" y="172"/>
                      <a:pt x="242" y="173"/>
                      <a:pt x="240" y="173"/>
                    </a:cubicBezTo>
                    <a:cubicBezTo>
                      <a:pt x="240" y="174"/>
                      <a:pt x="241" y="174"/>
                      <a:pt x="242" y="174"/>
                    </a:cubicBezTo>
                    <a:cubicBezTo>
                      <a:pt x="243" y="174"/>
                      <a:pt x="244" y="174"/>
                      <a:pt x="244" y="174"/>
                    </a:cubicBezTo>
                    <a:cubicBezTo>
                      <a:pt x="244" y="174"/>
                      <a:pt x="244" y="174"/>
                      <a:pt x="244" y="174"/>
                    </a:cubicBezTo>
                    <a:cubicBezTo>
                      <a:pt x="243" y="174"/>
                      <a:pt x="243" y="174"/>
                      <a:pt x="242" y="174"/>
                    </a:cubicBezTo>
                    <a:cubicBezTo>
                      <a:pt x="241" y="174"/>
                      <a:pt x="240" y="174"/>
                      <a:pt x="238" y="174"/>
                    </a:cubicBezTo>
                    <a:cubicBezTo>
                      <a:pt x="239" y="174"/>
                      <a:pt x="240" y="174"/>
                      <a:pt x="240" y="174"/>
                    </a:cubicBezTo>
                    <a:cubicBezTo>
                      <a:pt x="240" y="175"/>
                      <a:pt x="240" y="175"/>
                      <a:pt x="240" y="175"/>
                    </a:cubicBezTo>
                    <a:cubicBezTo>
                      <a:pt x="238" y="174"/>
                      <a:pt x="238" y="176"/>
                      <a:pt x="236" y="176"/>
                    </a:cubicBezTo>
                    <a:cubicBezTo>
                      <a:pt x="235" y="175"/>
                      <a:pt x="233" y="176"/>
                      <a:pt x="232" y="176"/>
                    </a:cubicBezTo>
                    <a:cubicBezTo>
                      <a:pt x="233" y="176"/>
                      <a:pt x="234" y="176"/>
                      <a:pt x="235" y="177"/>
                    </a:cubicBezTo>
                    <a:cubicBezTo>
                      <a:pt x="234" y="177"/>
                      <a:pt x="233" y="177"/>
                      <a:pt x="232" y="177"/>
                    </a:cubicBezTo>
                    <a:cubicBezTo>
                      <a:pt x="230" y="177"/>
                      <a:pt x="229" y="178"/>
                      <a:pt x="228" y="178"/>
                    </a:cubicBezTo>
                    <a:cubicBezTo>
                      <a:pt x="226" y="178"/>
                      <a:pt x="225" y="178"/>
                      <a:pt x="224" y="179"/>
                    </a:cubicBezTo>
                    <a:cubicBezTo>
                      <a:pt x="223" y="179"/>
                      <a:pt x="222" y="179"/>
                      <a:pt x="221" y="180"/>
                    </a:cubicBezTo>
                    <a:cubicBezTo>
                      <a:pt x="223" y="180"/>
                      <a:pt x="226" y="178"/>
                      <a:pt x="228" y="179"/>
                    </a:cubicBezTo>
                    <a:cubicBezTo>
                      <a:pt x="226" y="180"/>
                      <a:pt x="225" y="180"/>
                      <a:pt x="224" y="180"/>
                    </a:cubicBezTo>
                    <a:cubicBezTo>
                      <a:pt x="223" y="180"/>
                      <a:pt x="222" y="180"/>
                      <a:pt x="221" y="181"/>
                    </a:cubicBezTo>
                    <a:cubicBezTo>
                      <a:pt x="221" y="182"/>
                      <a:pt x="223" y="181"/>
                      <a:pt x="224" y="181"/>
                    </a:cubicBezTo>
                    <a:cubicBezTo>
                      <a:pt x="224" y="181"/>
                      <a:pt x="224" y="182"/>
                      <a:pt x="224" y="182"/>
                    </a:cubicBezTo>
                    <a:cubicBezTo>
                      <a:pt x="224" y="183"/>
                      <a:pt x="223" y="184"/>
                      <a:pt x="222" y="185"/>
                    </a:cubicBezTo>
                    <a:cubicBezTo>
                      <a:pt x="222" y="185"/>
                      <a:pt x="222" y="186"/>
                      <a:pt x="222" y="187"/>
                    </a:cubicBezTo>
                    <a:cubicBezTo>
                      <a:pt x="222" y="187"/>
                      <a:pt x="223" y="187"/>
                      <a:pt x="224" y="186"/>
                    </a:cubicBezTo>
                    <a:cubicBezTo>
                      <a:pt x="226" y="186"/>
                      <a:pt x="227" y="186"/>
                      <a:pt x="228" y="187"/>
                    </a:cubicBezTo>
                    <a:cubicBezTo>
                      <a:pt x="228" y="186"/>
                      <a:pt x="231" y="184"/>
                      <a:pt x="234" y="185"/>
                    </a:cubicBezTo>
                    <a:cubicBezTo>
                      <a:pt x="236" y="185"/>
                      <a:pt x="236" y="184"/>
                      <a:pt x="236" y="184"/>
                    </a:cubicBezTo>
                    <a:cubicBezTo>
                      <a:pt x="236" y="183"/>
                      <a:pt x="235" y="183"/>
                      <a:pt x="235" y="183"/>
                    </a:cubicBezTo>
                    <a:cubicBezTo>
                      <a:pt x="235" y="183"/>
                      <a:pt x="235" y="183"/>
                      <a:pt x="235" y="183"/>
                    </a:cubicBezTo>
                    <a:cubicBezTo>
                      <a:pt x="236" y="182"/>
                      <a:pt x="234" y="183"/>
                      <a:pt x="234" y="183"/>
                    </a:cubicBezTo>
                    <a:cubicBezTo>
                      <a:pt x="235" y="182"/>
                      <a:pt x="235" y="181"/>
                      <a:pt x="236" y="182"/>
                    </a:cubicBezTo>
                    <a:cubicBezTo>
                      <a:pt x="237" y="182"/>
                      <a:pt x="237" y="182"/>
                      <a:pt x="238" y="182"/>
                    </a:cubicBezTo>
                    <a:cubicBezTo>
                      <a:pt x="239" y="182"/>
                      <a:pt x="240" y="182"/>
                      <a:pt x="241" y="182"/>
                    </a:cubicBezTo>
                    <a:cubicBezTo>
                      <a:pt x="243" y="182"/>
                      <a:pt x="245" y="182"/>
                      <a:pt x="246" y="183"/>
                    </a:cubicBezTo>
                    <a:cubicBezTo>
                      <a:pt x="250" y="184"/>
                      <a:pt x="250" y="184"/>
                      <a:pt x="249" y="186"/>
                    </a:cubicBezTo>
                    <a:cubicBezTo>
                      <a:pt x="249" y="186"/>
                      <a:pt x="248" y="187"/>
                      <a:pt x="250" y="187"/>
                    </a:cubicBezTo>
                    <a:cubicBezTo>
                      <a:pt x="250" y="187"/>
                      <a:pt x="251" y="187"/>
                      <a:pt x="252" y="187"/>
                    </a:cubicBezTo>
                    <a:cubicBezTo>
                      <a:pt x="253" y="187"/>
                      <a:pt x="254" y="187"/>
                      <a:pt x="255" y="187"/>
                    </a:cubicBezTo>
                    <a:cubicBezTo>
                      <a:pt x="256" y="187"/>
                      <a:pt x="257" y="187"/>
                      <a:pt x="258" y="187"/>
                    </a:cubicBezTo>
                    <a:cubicBezTo>
                      <a:pt x="259" y="187"/>
                      <a:pt x="260" y="187"/>
                      <a:pt x="261" y="188"/>
                    </a:cubicBezTo>
                    <a:cubicBezTo>
                      <a:pt x="257" y="188"/>
                      <a:pt x="261" y="189"/>
                      <a:pt x="261" y="189"/>
                    </a:cubicBezTo>
                    <a:cubicBezTo>
                      <a:pt x="260" y="190"/>
                      <a:pt x="260" y="189"/>
                      <a:pt x="258" y="188"/>
                    </a:cubicBezTo>
                    <a:cubicBezTo>
                      <a:pt x="260" y="189"/>
                      <a:pt x="259" y="191"/>
                      <a:pt x="261" y="191"/>
                    </a:cubicBezTo>
                    <a:cubicBezTo>
                      <a:pt x="262" y="191"/>
                      <a:pt x="262" y="191"/>
                      <a:pt x="263" y="191"/>
                    </a:cubicBezTo>
                    <a:cubicBezTo>
                      <a:pt x="265" y="192"/>
                      <a:pt x="265" y="192"/>
                      <a:pt x="265" y="192"/>
                    </a:cubicBezTo>
                    <a:cubicBezTo>
                      <a:pt x="266" y="193"/>
                      <a:pt x="268" y="193"/>
                      <a:pt x="269" y="193"/>
                    </a:cubicBezTo>
                    <a:cubicBezTo>
                      <a:pt x="268" y="193"/>
                      <a:pt x="267" y="192"/>
                      <a:pt x="266" y="191"/>
                    </a:cubicBezTo>
                    <a:cubicBezTo>
                      <a:pt x="265" y="191"/>
                      <a:pt x="264" y="190"/>
                      <a:pt x="263" y="190"/>
                    </a:cubicBezTo>
                    <a:cubicBezTo>
                      <a:pt x="262" y="190"/>
                      <a:pt x="262" y="189"/>
                      <a:pt x="262" y="189"/>
                    </a:cubicBezTo>
                    <a:cubicBezTo>
                      <a:pt x="263" y="189"/>
                      <a:pt x="264" y="189"/>
                      <a:pt x="264" y="189"/>
                    </a:cubicBezTo>
                    <a:cubicBezTo>
                      <a:pt x="264" y="189"/>
                      <a:pt x="264" y="189"/>
                      <a:pt x="263" y="189"/>
                    </a:cubicBezTo>
                    <a:cubicBezTo>
                      <a:pt x="263" y="187"/>
                      <a:pt x="264" y="186"/>
                      <a:pt x="267" y="188"/>
                    </a:cubicBezTo>
                    <a:cubicBezTo>
                      <a:pt x="268" y="188"/>
                      <a:pt x="268" y="188"/>
                      <a:pt x="269" y="188"/>
                    </a:cubicBezTo>
                    <a:cubicBezTo>
                      <a:pt x="270" y="188"/>
                      <a:pt x="271" y="188"/>
                      <a:pt x="272" y="188"/>
                    </a:cubicBezTo>
                    <a:cubicBezTo>
                      <a:pt x="272" y="189"/>
                      <a:pt x="273" y="189"/>
                      <a:pt x="274" y="189"/>
                    </a:cubicBezTo>
                    <a:cubicBezTo>
                      <a:pt x="276" y="191"/>
                      <a:pt x="276" y="193"/>
                      <a:pt x="275" y="194"/>
                    </a:cubicBezTo>
                    <a:cubicBezTo>
                      <a:pt x="274" y="195"/>
                      <a:pt x="273" y="194"/>
                      <a:pt x="273" y="195"/>
                    </a:cubicBezTo>
                    <a:cubicBezTo>
                      <a:pt x="273" y="196"/>
                      <a:pt x="273" y="196"/>
                      <a:pt x="273" y="196"/>
                    </a:cubicBezTo>
                    <a:cubicBezTo>
                      <a:pt x="274" y="197"/>
                      <a:pt x="274" y="197"/>
                      <a:pt x="275" y="197"/>
                    </a:cubicBezTo>
                    <a:cubicBezTo>
                      <a:pt x="276" y="197"/>
                      <a:pt x="277" y="197"/>
                      <a:pt x="278" y="198"/>
                    </a:cubicBezTo>
                    <a:cubicBezTo>
                      <a:pt x="279" y="198"/>
                      <a:pt x="281" y="198"/>
                      <a:pt x="282" y="199"/>
                    </a:cubicBezTo>
                    <a:cubicBezTo>
                      <a:pt x="282" y="199"/>
                      <a:pt x="283" y="199"/>
                      <a:pt x="283" y="200"/>
                    </a:cubicBezTo>
                    <a:cubicBezTo>
                      <a:pt x="283" y="200"/>
                      <a:pt x="281" y="199"/>
                      <a:pt x="282" y="200"/>
                    </a:cubicBezTo>
                    <a:cubicBezTo>
                      <a:pt x="283" y="201"/>
                      <a:pt x="283" y="202"/>
                      <a:pt x="284" y="202"/>
                    </a:cubicBezTo>
                    <a:cubicBezTo>
                      <a:pt x="285" y="203"/>
                      <a:pt x="286" y="203"/>
                      <a:pt x="286" y="204"/>
                    </a:cubicBezTo>
                    <a:cubicBezTo>
                      <a:pt x="288" y="204"/>
                      <a:pt x="288" y="203"/>
                      <a:pt x="287" y="201"/>
                    </a:cubicBezTo>
                    <a:cubicBezTo>
                      <a:pt x="287" y="201"/>
                      <a:pt x="287" y="200"/>
                      <a:pt x="288" y="200"/>
                    </a:cubicBezTo>
                    <a:cubicBezTo>
                      <a:pt x="288" y="201"/>
                      <a:pt x="289" y="202"/>
                      <a:pt x="289" y="202"/>
                    </a:cubicBezTo>
                    <a:cubicBezTo>
                      <a:pt x="290" y="203"/>
                      <a:pt x="290" y="203"/>
                      <a:pt x="289" y="203"/>
                    </a:cubicBezTo>
                    <a:cubicBezTo>
                      <a:pt x="289" y="203"/>
                      <a:pt x="289" y="204"/>
                      <a:pt x="289" y="204"/>
                    </a:cubicBezTo>
                    <a:cubicBezTo>
                      <a:pt x="290" y="205"/>
                      <a:pt x="290" y="206"/>
                      <a:pt x="290" y="206"/>
                    </a:cubicBezTo>
                    <a:cubicBezTo>
                      <a:pt x="291" y="207"/>
                      <a:pt x="291" y="207"/>
                      <a:pt x="291" y="208"/>
                    </a:cubicBezTo>
                    <a:cubicBezTo>
                      <a:pt x="291" y="208"/>
                      <a:pt x="291" y="208"/>
                      <a:pt x="291" y="209"/>
                    </a:cubicBezTo>
                    <a:cubicBezTo>
                      <a:pt x="292" y="211"/>
                      <a:pt x="293" y="212"/>
                      <a:pt x="294" y="214"/>
                    </a:cubicBezTo>
                    <a:cubicBezTo>
                      <a:pt x="295" y="214"/>
                      <a:pt x="294" y="214"/>
                      <a:pt x="295" y="214"/>
                    </a:cubicBezTo>
                    <a:cubicBezTo>
                      <a:pt x="294" y="213"/>
                      <a:pt x="293" y="213"/>
                      <a:pt x="292" y="212"/>
                    </a:cubicBezTo>
                    <a:cubicBezTo>
                      <a:pt x="292" y="211"/>
                      <a:pt x="291" y="210"/>
                      <a:pt x="290" y="209"/>
                    </a:cubicBezTo>
                    <a:cubicBezTo>
                      <a:pt x="290" y="209"/>
                      <a:pt x="290" y="209"/>
                      <a:pt x="290" y="210"/>
                    </a:cubicBezTo>
                    <a:cubicBezTo>
                      <a:pt x="291" y="211"/>
                      <a:pt x="292" y="212"/>
                      <a:pt x="292" y="213"/>
                    </a:cubicBezTo>
                    <a:cubicBezTo>
                      <a:pt x="293" y="213"/>
                      <a:pt x="293" y="214"/>
                      <a:pt x="293" y="214"/>
                    </a:cubicBezTo>
                    <a:cubicBezTo>
                      <a:pt x="294" y="215"/>
                      <a:pt x="294" y="215"/>
                      <a:pt x="294" y="216"/>
                    </a:cubicBezTo>
                    <a:cubicBezTo>
                      <a:pt x="294" y="218"/>
                      <a:pt x="295" y="219"/>
                      <a:pt x="295" y="221"/>
                    </a:cubicBezTo>
                    <a:cubicBezTo>
                      <a:pt x="296" y="221"/>
                      <a:pt x="296" y="222"/>
                      <a:pt x="296" y="222"/>
                    </a:cubicBezTo>
                    <a:cubicBezTo>
                      <a:pt x="297" y="222"/>
                      <a:pt x="298" y="222"/>
                      <a:pt x="297" y="220"/>
                    </a:cubicBezTo>
                    <a:cubicBezTo>
                      <a:pt x="297" y="219"/>
                      <a:pt x="297" y="219"/>
                      <a:pt x="296" y="219"/>
                    </a:cubicBezTo>
                    <a:cubicBezTo>
                      <a:pt x="296" y="219"/>
                      <a:pt x="296" y="220"/>
                      <a:pt x="296" y="219"/>
                    </a:cubicBezTo>
                    <a:cubicBezTo>
                      <a:pt x="295" y="218"/>
                      <a:pt x="294" y="217"/>
                      <a:pt x="295" y="217"/>
                    </a:cubicBezTo>
                    <a:cubicBezTo>
                      <a:pt x="296" y="217"/>
                      <a:pt x="294" y="216"/>
                      <a:pt x="295" y="215"/>
                    </a:cubicBezTo>
                    <a:cubicBezTo>
                      <a:pt x="296" y="217"/>
                      <a:pt x="298" y="217"/>
                      <a:pt x="298" y="219"/>
                    </a:cubicBezTo>
                    <a:cubicBezTo>
                      <a:pt x="298" y="220"/>
                      <a:pt x="298" y="220"/>
                      <a:pt x="298" y="220"/>
                    </a:cubicBezTo>
                    <a:cubicBezTo>
                      <a:pt x="298" y="220"/>
                      <a:pt x="298" y="220"/>
                      <a:pt x="298" y="220"/>
                    </a:cubicBezTo>
                    <a:cubicBezTo>
                      <a:pt x="300" y="221"/>
                      <a:pt x="302" y="224"/>
                      <a:pt x="303" y="227"/>
                    </a:cubicBezTo>
                    <a:cubicBezTo>
                      <a:pt x="304" y="228"/>
                      <a:pt x="304" y="229"/>
                      <a:pt x="304" y="230"/>
                    </a:cubicBezTo>
                    <a:cubicBezTo>
                      <a:pt x="303" y="231"/>
                      <a:pt x="303" y="232"/>
                      <a:pt x="302" y="232"/>
                    </a:cubicBezTo>
                    <a:cubicBezTo>
                      <a:pt x="302" y="232"/>
                      <a:pt x="301" y="232"/>
                      <a:pt x="300" y="233"/>
                    </a:cubicBezTo>
                    <a:cubicBezTo>
                      <a:pt x="300" y="234"/>
                      <a:pt x="301" y="236"/>
                      <a:pt x="302" y="237"/>
                    </a:cubicBezTo>
                    <a:cubicBezTo>
                      <a:pt x="303" y="238"/>
                      <a:pt x="303" y="239"/>
                      <a:pt x="303" y="240"/>
                    </a:cubicBezTo>
                    <a:cubicBezTo>
                      <a:pt x="303" y="241"/>
                      <a:pt x="303" y="242"/>
                      <a:pt x="303" y="244"/>
                    </a:cubicBezTo>
                    <a:cubicBezTo>
                      <a:pt x="303" y="245"/>
                      <a:pt x="303" y="246"/>
                      <a:pt x="303" y="247"/>
                    </a:cubicBezTo>
                    <a:cubicBezTo>
                      <a:pt x="304" y="244"/>
                      <a:pt x="303" y="241"/>
                      <a:pt x="303" y="239"/>
                    </a:cubicBezTo>
                    <a:cubicBezTo>
                      <a:pt x="303" y="238"/>
                      <a:pt x="303" y="238"/>
                      <a:pt x="303" y="238"/>
                    </a:cubicBezTo>
                    <a:cubicBezTo>
                      <a:pt x="303" y="237"/>
                      <a:pt x="303" y="237"/>
                      <a:pt x="303" y="237"/>
                    </a:cubicBezTo>
                    <a:cubicBezTo>
                      <a:pt x="303" y="236"/>
                      <a:pt x="303" y="236"/>
                      <a:pt x="303" y="235"/>
                    </a:cubicBezTo>
                    <a:cubicBezTo>
                      <a:pt x="303" y="235"/>
                      <a:pt x="303" y="234"/>
                      <a:pt x="303" y="233"/>
                    </a:cubicBezTo>
                    <a:cubicBezTo>
                      <a:pt x="304" y="235"/>
                      <a:pt x="304" y="237"/>
                      <a:pt x="304" y="238"/>
                    </a:cubicBezTo>
                    <a:cubicBezTo>
                      <a:pt x="304" y="240"/>
                      <a:pt x="304" y="241"/>
                      <a:pt x="305" y="243"/>
                    </a:cubicBezTo>
                    <a:cubicBezTo>
                      <a:pt x="305" y="242"/>
                      <a:pt x="306" y="241"/>
                      <a:pt x="306" y="244"/>
                    </a:cubicBezTo>
                    <a:cubicBezTo>
                      <a:pt x="306" y="245"/>
                      <a:pt x="306" y="246"/>
                      <a:pt x="306" y="246"/>
                    </a:cubicBezTo>
                    <a:cubicBezTo>
                      <a:pt x="306" y="248"/>
                      <a:pt x="306" y="249"/>
                      <a:pt x="307" y="251"/>
                    </a:cubicBezTo>
                    <a:cubicBezTo>
                      <a:pt x="307" y="252"/>
                      <a:pt x="307" y="253"/>
                      <a:pt x="307" y="254"/>
                    </a:cubicBezTo>
                    <a:cubicBezTo>
                      <a:pt x="307" y="253"/>
                      <a:pt x="308" y="252"/>
                      <a:pt x="308" y="251"/>
                    </a:cubicBezTo>
                    <a:cubicBezTo>
                      <a:pt x="308" y="249"/>
                      <a:pt x="308" y="248"/>
                      <a:pt x="308" y="247"/>
                    </a:cubicBezTo>
                    <a:cubicBezTo>
                      <a:pt x="308" y="245"/>
                      <a:pt x="308" y="244"/>
                      <a:pt x="308" y="243"/>
                    </a:cubicBezTo>
                    <a:cubicBezTo>
                      <a:pt x="308" y="241"/>
                      <a:pt x="308" y="240"/>
                      <a:pt x="308" y="239"/>
                    </a:cubicBezTo>
                    <a:cubicBezTo>
                      <a:pt x="309" y="241"/>
                      <a:pt x="309" y="243"/>
                      <a:pt x="310" y="245"/>
                    </a:cubicBezTo>
                    <a:cubicBezTo>
                      <a:pt x="310" y="245"/>
                      <a:pt x="310" y="245"/>
                      <a:pt x="310" y="244"/>
                    </a:cubicBezTo>
                    <a:cubicBezTo>
                      <a:pt x="310" y="243"/>
                      <a:pt x="309" y="242"/>
                      <a:pt x="309" y="241"/>
                    </a:cubicBezTo>
                    <a:cubicBezTo>
                      <a:pt x="309" y="239"/>
                      <a:pt x="309" y="237"/>
                      <a:pt x="309" y="236"/>
                    </a:cubicBezTo>
                    <a:cubicBezTo>
                      <a:pt x="309" y="236"/>
                      <a:pt x="309" y="236"/>
                      <a:pt x="309" y="236"/>
                    </a:cubicBezTo>
                    <a:cubicBezTo>
                      <a:pt x="309" y="236"/>
                      <a:pt x="309" y="236"/>
                      <a:pt x="309" y="236"/>
                    </a:cubicBezTo>
                    <a:cubicBezTo>
                      <a:pt x="310" y="240"/>
                      <a:pt x="311" y="243"/>
                      <a:pt x="310" y="248"/>
                    </a:cubicBezTo>
                    <a:cubicBezTo>
                      <a:pt x="310" y="248"/>
                      <a:pt x="311" y="248"/>
                      <a:pt x="311" y="248"/>
                    </a:cubicBezTo>
                    <a:cubicBezTo>
                      <a:pt x="312" y="250"/>
                      <a:pt x="312" y="253"/>
                      <a:pt x="312" y="256"/>
                    </a:cubicBezTo>
                    <a:cubicBezTo>
                      <a:pt x="311" y="260"/>
                      <a:pt x="313" y="256"/>
                      <a:pt x="313" y="257"/>
                    </a:cubicBezTo>
                    <a:cubicBezTo>
                      <a:pt x="313" y="258"/>
                      <a:pt x="313" y="257"/>
                      <a:pt x="313" y="256"/>
                    </a:cubicBezTo>
                    <a:cubicBezTo>
                      <a:pt x="313" y="253"/>
                      <a:pt x="313" y="251"/>
                      <a:pt x="314" y="247"/>
                    </a:cubicBezTo>
                    <a:cubicBezTo>
                      <a:pt x="314" y="248"/>
                      <a:pt x="314" y="249"/>
                      <a:pt x="314" y="249"/>
                    </a:cubicBezTo>
                    <a:cubicBezTo>
                      <a:pt x="314" y="250"/>
                      <a:pt x="314" y="251"/>
                      <a:pt x="314" y="251"/>
                    </a:cubicBezTo>
                    <a:cubicBezTo>
                      <a:pt x="315" y="251"/>
                      <a:pt x="315" y="249"/>
                      <a:pt x="315" y="249"/>
                    </a:cubicBezTo>
                    <a:cubicBezTo>
                      <a:pt x="314" y="247"/>
                      <a:pt x="314" y="246"/>
                      <a:pt x="314" y="245"/>
                    </a:cubicBezTo>
                    <a:cubicBezTo>
                      <a:pt x="314" y="243"/>
                      <a:pt x="314" y="243"/>
                      <a:pt x="314" y="243"/>
                    </a:cubicBezTo>
                    <a:cubicBezTo>
                      <a:pt x="314" y="242"/>
                      <a:pt x="314" y="242"/>
                      <a:pt x="314" y="241"/>
                    </a:cubicBezTo>
                    <a:cubicBezTo>
                      <a:pt x="315" y="241"/>
                      <a:pt x="315" y="242"/>
                      <a:pt x="315" y="243"/>
                    </a:cubicBezTo>
                    <a:cubicBezTo>
                      <a:pt x="315" y="243"/>
                      <a:pt x="315" y="244"/>
                      <a:pt x="315" y="245"/>
                    </a:cubicBezTo>
                    <a:cubicBezTo>
                      <a:pt x="315" y="246"/>
                      <a:pt x="315" y="248"/>
                      <a:pt x="316" y="248"/>
                    </a:cubicBezTo>
                    <a:cubicBezTo>
                      <a:pt x="316" y="248"/>
                      <a:pt x="316" y="248"/>
                      <a:pt x="316" y="249"/>
                    </a:cubicBezTo>
                    <a:cubicBezTo>
                      <a:pt x="316" y="249"/>
                      <a:pt x="316" y="250"/>
                      <a:pt x="316" y="250"/>
                    </a:cubicBezTo>
                    <a:cubicBezTo>
                      <a:pt x="316" y="251"/>
                      <a:pt x="316" y="251"/>
                      <a:pt x="316" y="251"/>
                    </a:cubicBezTo>
                    <a:cubicBezTo>
                      <a:pt x="315" y="251"/>
                      <a:pt x="315" y="251"/>
                      <a:pt x="315" y="252"/>
                    </a:cubicBezTo>
                    <a:cubicBezTo>
                      <a:pt x="315" y="255"/>
                      <a:pt x="314" y="258"/>
                      <a:pt x="313" y="261"/>
                    </a:cubicBezTo>
                    <a:cubicBezTo>
                      <a:pt x="313" y="263"/>
                      <a:pt x="313" y="266"/>
                      <a:pt x="312" y="268"/>
                    </a:cubicBezTo>
                    <a:cubicBezTo>
                      <a:pt x="313" y="267"/>
                      <a:pt x="313" y="266"/>
                      <a:pt x="313" y="266"/>
                    </a:cubicBezTo>
                    <a:cubicBezTo>
                      <a:pt x="314" y="265"/>
                      <a:pt x="314" y="264"/>
                      <a:pt x="314" y="264"/>
                    </a:cubicBezTo>
                    <a:cubicBezTo>
                      <a:pt x="315" y="263"/>
                      <a:pt x="316" y="262"/>
                      <a:pt x="317" y="261"/>
                    </a:cubicBezTo>
                    <a:cubicBezTo>
                      <a:pt x="317" y="262"/>
                      <a:pt x="316" y="265"/>
                      <a:pt x="316" y="266"/>
                    </a:cubicBezTo>
                    <a:cubicBezTo>
                      <a:pt x="317" y="266"/>
                      <a:pt x="317" y="263"/>
                      <a:pt x="318" y="261"/>
                    </a:cubicBezTo>
                    <a:cubicBezTo>
                      <a:pt x="318" y="263"/>
                      <a:pt x="317" y="264"/>
                      <a:pt x="317" y="266"/>
                    </a:cubicBezTo>
                    <a:cubicBezTo>
                      <a:pt x="317" y="267"/>
                      <a:pt x="317" y="268"/>
                      <a:pt x="317" y="269"/>
                    </a:cubicBezTo>
                    <a:cubicBezTo>
                      <a:pt x="318" y="268"/>
                      <a:pt x="318" y="267"/>
                      <a:pt x="318" y="266"/>
                    </a:cubicBezTo>
                    <a:cubicBezTo>
                      <a:pt x="318" y="265"/>
                      <a:pt x="318" y="263"/>
                      <a:pt x="319" y="262"/>
                    </a:cubicBezTo>
                    <a:cubicBezTo>
                      <a:pt x="319" y="263"/>
                      <a:pt x="319" y="265"/>
                      <a:pt x="319" y="267"/>
                    </a:cubicBezTo>
                    <a:cubicBezTo>
                      <a:pt x="318" y="268"/>
                      <a:pt x="318" y="270"/>
                      <a:pt x="317" y="271"/>
                    </a:cubicBezTo>
                    <a:cubicBezTo>
                      <a:pt x="317" y="272"/>
                      <a:pt x="317" y="274"/>
                      <a:pt x="316" y="275"/>
                    </a:cubicBezTo>
                    <a:cubicBezTo>
                      <a:pt x="316" y="276"/>
                      <a:pt x="316" y="278"/>
                      <a:pt x="316" y="279"/>
                    </a:cubicBezTo>
                    <a:cubicBezTo>
                      <a:pt x="317" y="278"/>
                      <a:pt x="317" y="275"/>
                      <a:pt x="318" y="274"/>
                    </a:cubicBezTo>
                    <a:cubicBezTo>
                      <a:pt x="319" y="272"/>
                      <a:pt x="319" y="269"/>
                      <a:pt x="320" y="267"/>
                    </a:cubicBezTo>
                    <a:cubicBezTo>
                      <a:pt x="319" y="266"/>
                      <a:pt x="319" y="266"/>
                      <a:pt x="319" y="266"/>
                    </a:cubicBezTo>
                    <a:cubicBezTo>
                      <a:pt x="319" y="264"/>
                      <a:pt x="320" y="262"/>
                      <a:pt x="320" y="261"/>
                    </a:cubicBezTo>
                    <a:cubicBezTo>
                      <a:pt x="320" y="258"/>
                      <a:pt x="320" y="258"/>
                      <a:pt x="320" y="258"/>
                    </a:cubicBezTo>
                    <a:cubicBezTo>
                      <a:pt x="320" y="256"/>
                      <a:pt x="320" y="256"/>
                      <a:pt x="320" y="256"/>
                    </a:cubicBezTo>
                    <a:cubicBezTo>
                      <a:pt x="321" y="254"/>
                      <a:pt x="321" y="253"/>
                      <a:pt x="321" y="251"/>
                    </a:cubicBezTo>
                    <a:cubicBezTo>
                      <a:pt x="321" y="250"/>
                      <a:pt x="321" y="250"/>
                      <a:pt x="321" y="249"/>
                    </a:cubicBezTo>
                    <a:cubicBezTo>
                      <a:pt x="321" y="246"/>
                      <a:pt x="321" y="246"/>
                      <a:pt x="321" y="246"/>
                    </a:cubicBezTo>
                    <a:cubicBezTo>
                      <a:pt x="321" y="246"/>
                      <a:pt x="321" y="246"/>
                      <a:pt x="322" y="246"/>
                    </a:cubicBezTo>
                    <a:cubicBezTo>
                      <a:pt x="322" y="246"/>
                      <a:pt x="321" y="259"/>
                      <a:pt x="321" y="261"/>
                    </a:cubicBezTo>
                    <a:cubicBezTo>
                      <a:pt x="321" y="261"/>
                      <a:pt x="321" y="260"/>
                      <a:pt x="322" y="259"/>
                    </a:cubicBezTo>
                    <a:cubicBezTo>
                      <a:pt x="321" y="261"/>
                      <a:pt x="321" y="262"/>
                      <a:pt x="321" y="264"/>
                    </a:cubicBezTo>
                    <a:cubicBezTo>
                      <a:pt x="320" y="265"/>
                      <a:pt x="320" y="267"/>
                      <a:pt x="320" y="268"/>
                    </a:cubicBezTo>
                    <a:cubicBezTo>
                      <a:pt x="320" y="271"/>
                      <a:pt x="323" y="269"/>
                      <a:pt x="322" y="274"/>
                    </a:cubicBezTo>
                    <a:cubicBezTo>
                      <a:pt x="323" y="270"/>
                      <a:pt x="324" y="269"/>
                      <a:pt x="325" y="270"/>
                    </a:cubicBezTo>
                    <a:cubicBezTo>
                      <a:pt x="326" y="271"/>
                      <a:pt x="325" y="274"/>
                      <a:pt x="325" y="276"/>
                    </a:cubicBezTo>
                    <a:close/>
                    <a:moveTo>
                      <a:pt x="155" y="205"/>
                    </a:moveTo>
                    <a:cubicBezTo>
                      <a:pt x="155" y="205"/>
                      <a:pt x="155" y="205"/>
                      <a:pt x="155" y="205"/>
                    </a:cubicBezTo>
                    <a:cubicBezTo>
                      <a:pt x="155" y="205"/>
                      <a:pt x="155" y="205"/>
                      <a:pt x="155" y="206"/>
                    </a:cubicBezTo>
                    <a:cubicBezTo>
                      <a:pt x="155" y="206"/>
                      <a:pt x="155" y="207"/>
                      <a:pt x="155" y="207"/>
                    </a:cubicBezTo>
                    <a:cubicBezTo>
                      <a:pt x="155" y="207"/>
                      <a:pt x="155" y="206"/>
                      <a:pt x="155" y="206"/>
                    </a:cubicBezTo>
                    <a:cubicBezTo>
                      <a:pt x="155" y="205"/>
                      <a:pt x="155" y="205"/>
                      <a:pt x="155" y="205"/>
                    </a:cubicBezTo>
                    <a:close/>
                    <a:moveTo>
                      <a:pt x="337" y="70"/>
                    </a:moveTo>
                    <a:cubicBezTo>
                      <a:pt x="331" y="67"/>
                      <a:pt x="331" y="67"/>
                      <a:pt x="331" y="67"/>
                    </a:cubicBezTo>
                    <a:cubicBezTo>
                      <a:pt x="323" y="64"/>
                      <a:pt x="323" y="64"/>
                      <a:pt x="323" y="64"/>
                    </a:cubicBezTo>
                    <a:cubicBezTo>
                      <a:pt x="321" y="63"/>
                      <a:pt x="319" y="62"/>
                      <a:pt x="318" y="61"/>
                    </a:cubicBezTo>
                    <a:cubicBezTo>
                      <a:pt x="318" y="61"/>
                      <a:pt x="318" y="61"/>
                      <a:pt x="318" y="61"/>
                    </a:cubicBezTo>
                    <a:cubicBezTo>
                      <a:pt x="319" y="62"/>
                      <a:pt x="320" y="62"/>
                      <a:pt x="320" y="62"/>
                    </a:cubicBezTo>
                    <a:cubicBezTo>
                      <a:pt x="323" y="63"/>
                      <a:pt x="325" y="64"/>
                      <a:pt x="326" y="64"/>
                    </a:cubicBezTo>
                    <a:cubicBezTo>
                      <a:pt x="326" y="64"/>
                      <a:pt x="326" y="64"/>
                      <a:pt x="326" y="64"/>
                    </a:cubicBezTo>
                    <a:cubicBezTo>
                      <a:pt x="327" y="65"/>
                      <a:pt x="329" y="65"/>
                      <a:pt x="330" y="65"/>
                    </a:cubicBezTo>
                    <a:cubicBezTo>
                      <a:pt x="331" y="66"/>
                      <a:pt x="332" y="66"/>
                      <a:pt x="333" y="67"/>
                    </a:cubicBezTo>
                    <a:cubicBezTo>
                      <a:pt x="335" y="67"/>
                      <a:pt x="338" y="68"/>
                      <a:pt x="340" y="70"/>
                    </a:cubicBezTo>
                    <a:cubicBezTo>
                      <a:pt x="339" y="70"/>
                      <a:pt x="338" y="69"/>
                      <a:pt x="337" y="69"/>
                    </a:cubicBezTo>
                    <a:cubicBezTo>
                      <a:pt x="336" y="68"/>
                      <a:pt x="335" y="68"/>
                      <a:pt x="335" y="68"/>
                    </a:cubicBezTo>
                    <a:cubicBezTo>
                      <a:pt x="335" y="68"/>
                      <a:pt x="336" y="69"/>
                      <a:pt x="337" y="70"/>
                    </a:cubicBezTo>
                    <a:cubicBezTo>
                      <a:pt x="338" y="70"/>
                      <a:pt x="340" y="71"/>
                      <a:pt x="340" y="71"/>
                    </a:cubicBezTo>
                    <a:cubicBezTo>
                      <a:pt x="344" y="73"/>
                      <a:pt x="347" y="74"/>
                      <a:pt x="350" y="76"/>
                    </a:cubicBezTo>
                    <a:cubicBezTo>
                      <a:pt x="352" y="77"/>
                      <a:pt x="353" y="78"/>
                      <a:pt x="354" y="79"/>
                    </a:cubicBezTo>
                    <a:cubicBezTo>
                      <a:pt x="356" y="80"/>
                      <a:pt x="357" y="81"/>
                      <a:pt x="359" y="82"/>
                    </a:cubicBezTo>
                    <a:cubicBezTo>
                      <a:pt x="360" y="83"/>
                      <a:pt x="361" y="84"/>
                      <a:pt x="362" y="85"/>
                    </a:cubicBezTo>
                    <a:cubicBezTo>
                      <a:pt x="363" y="85"/>
                      <a:pt x="364" y="86"/>
                      <a:pt x="364" y="87"/>
                    </a:cubicBezTo>
                    <a:cubicBezTo>
                      <a:pt x="364" y="86"/>
                      <a:pt x="363" y="86"/>
                      <a:pt x="362" y="85"/>
                    </a:cubicBezTo>
                    <a:cubicBezTo>
                      <a:pt x="359" y="83"/>
                      <a:pt x="356" y="81"/>
                      <a:pt x="352" y="78"/>
                    </a:cubicBezTo>
                    <a:cubicBezTo>
                      <a:pt x="342" y="73"/>
                      <a:pt x="342" y="73"/>
                      <a:pt x="342" y="73"/>
                    </a:cubicBezTo>
                    <a:cubicBezTo>
                      <a:pt x="340" y="72"/>
                      <a:pt x="338" y="71"/>
                      <a:pt x="337" y="70"/>
                    </a:cubicBezTo>
                    <a:close/>
                    <a:moveTo>
                      <a:pt x="343" y="387"/>
                    </a:moveTo>
                    <a:cubicBezTo>
                      <a:pt x="343" y="387"/>
                      <a:pt x="343" y="387"/>
                      <a:pt x="343" y="387"/>
                    </a:cubicBezTo>
                    <a:cubicBezTo>
                      <a:pt x="344" y="386"/>
                      <a:pt x="345" y="385"/>
                      <a:pt x="346" y="385"/>
                    </a:cubicBezTo>
                    <a:cubicBezTo>
                      <a:pt x="345" y="386"/>
                      <a:pt x="344" y="387"/>
                      <a:pt x="343" y="387"/>
                    </a:cubicBezTo>
                    <a:close/>
                    <a:moveTo>
                      <a:pt x="351" y="384"/>
                    </a:moveTo>
                    <a:cubicBezTo>
                      <a:pt x="354" y="381"/>
                      <a:pt x="357" y="378"/>
                      <a:pt x="361" y="375"/>
                    </a:cubicBezTo>
                    <a:cubicBezTo>
                      <a:pt x="361" y="375"/>
                      <a:pt x="361" y="375"/>
                      <a:pt x="361" y="375"/>
                    </a:cubicBezTo>
                    <a:cubicBezTo>
                      <a:pt x="361" y="375"/>
                      <a:pt x="361" y="375"/>
                      <a:pt x="361" y="375"/>
                    </a:cubicBezTo>
                    <a:cubicBezTo>
                      <a:pt x="358" y="378"/>
                      <a:pt x="354" y="381"/>
                      <a:pt x="351" y="384"/>
                    </a:cubicBezTo>
                    <a:close/>
                    <a:moveTo>
                      <a:pt x="362" y="375"/>
                    </a:moveTo>
                    <a:cubicBezTo>
                      <a:pt x="362" y="376"/>
                      <a:pt x="361" y="376"/>
                      <a:pt x="361" y="377"/>
                    </a:cubicBezTo>
                    <a:cubicBezTo>
                      <a:pt x="361" y="376"/>
                      <a:pt x="362" y="375"/>
                      <a:pt x="363" y="374"/>
                    </a:cubicBezTo>
                    <a:cubicBezTo>
                      <a:pt x="363" y="375"/>
                      <a:pt x="363" y="375"/>
                      <a:pt x="362" y="375"/>
                    </a:cubicBezTo>
                    <a:close/>
                    <a:moveTo>
                      <a:pt x="364" y="373"/>
                    </a:moveTo>
                    <a:cubicBezTo>
                      <a:pt x="364" y="373"/>
                      <a:pt x="364" y="373"/>
                      <a:pt x="364" y="373"/>
                    </a:cubicBezTo>
                    <a:cubicBezTo>
                      <a:pt x="363" y="374"/>
                      <a:pt x="363" y="374"/>
                      <a:pt x="362" y="375"/>
                    </a:cubicBezTo>
                    <a:cubicBezTo>
                      <a:pt x="363" y="374"/>
                      <a:pt x="364" y="372"/>
                      <a:pt x="365" y="372"/>
                    </a:cubicBezTo>
                    <a:cubicBezTo>
                      <a:pt x="365" y="372"/>
                      <a:pt x="365" y="372"/>
                      <a:pt x="364" y="373"/>
                    </a:cubicBezTo>
                    <a:close/>
                    <a:moveTo>
                      <a:pt x="368" y="361"/>
                    </a:moveTo>
                    <a:cubicBezTo>
                      <a:pt x="364" y="365"/>
                      <a:pt x="360" y="369"/>
                      <a:pt x="357" y="373"/>
                    </a:cubicBezTo>
                    <a:cubicBezTo>
                      <a:pt x="363" y="368"/>
                      <a:pt x="369" y="362"/>
                      <a:pt x="374" y="355"/>
                    </a:cubicBezTo>
                    <a:cubicBezTo>
                      <a:pt x="374" y="356"/>
                      <a:pt x="374" y="357"/>
                      <a:pt x="373" y="357"/>
                    </a:cubicBezTo>
                    <a:cubicBezTo>
                      <a:pt x="372" y="360"/>
                      <a:pt x="369" y="363"/>
                      <a:pt x="366" y="366"/>
                    </a:cubicBezTo>
                    <a:cubicBezTo>
                      <a:pt x="362" y="370"/>
                      <a:pt x="357" y="374"/>
                      <a:pt x="352" y="378"/>
                    </a:cubicBezTo>
                    <a:cubicBezTo>
                      <a:pt x="351" y="379"/>
                      <a:pt x="351" y="380"/>
                      <a:pt x="350" y="380"/>
                    </a:cubicBezTo>
                    <a:cubicBezTo>
                      <a:pt x="351" y="380"/>
                      <a:pt x="352" y="379"/>
                      <a:pt x="353" y="379"/>
                    </a:cubicBezTo>
                    <a:cubicBezTo>
                      <a:pt x="350" y="380"/>
                      <a:pt x="348" y="382"/>
                      <a:pt x="346" y="384"/>
                    </a:cubicBezTo>
                    <a:cubicBezTo>
                      <a:pt x="345" y="385"/>
                      <a:pt x="344" y="385"/>
                      <a:pt x="343" y="386"/>
                    </a:cubicBezTo>
                    <a:cubicBezTo>
                      <a:pt x="343" y="386"/>
                      <a:pt x="344" y="386"/>
                      <a:pt x="344" y="386"/>
                    </a:cubicBezTo>
                    <a:cubicBezTo>
                      <a:pt x="344" y="385"/>
                      <a:pt x="344" y="385"/>
                      <a:pt x="345" y="384"/>
                    </a:cubicBezTo>
                    <a:cubicBezTo>
                      <a:pt x="347" y="382"/>
                      <a:pt x="347" y="381"/>
                      <a:pt x="351" y="379"/>
                    </a:cubicBezTo>
                    <a:cubicBezTo>
                      <a:pt x="350" y="379"/>
                      <a:pt x="349" y="380"/>
                      <a:pt x="349" y="380"/>
                    </a:cubicBezTo>
                    <a:cubicBezTo>
                      <a:pt x="351" y="378"/>
                      <a:pt x="353" y="377"/>
                      <a:pt x="355" y="375"/>
                    </a:cubicBezTo>
                    <a:cubicBezTo>
                      <a:pt x="357" y="373"/>
                      <a:pt x="358" y="371"/>
                      <a:pt x="360" y="368"/>
                    </a:cubicBezTo>
                    <a:cubicBezTo>
                      <a:pt x="364" y="364"/>
                      <a:pt x="368" y="360"/>
                      <a:pt x="372" y="355"/>
                    </a:cubicBezTo>
                    <a:cubicBezTo>
                      <a:pt x="373" y="353"/>
                      <a:pt x="375" y="351"/>
                      <a:pt x="377" y="349"/>
                    </a:cubicBezTo>
                    <a:cubicBezTo>
                      <a:pt x="374" y="353"/>
                      <a:pt x="371" y="357"/>
                      <a:pt x="368" y="361"/>
                    </a:cubicBezTo>
                    <a:close/>
                    <a:moveTo>
                      <a:pt x="376" y="93"/>
                    </a:moveTo>
                    <a:cubicBezTo>
                      <a:pt x="376" y="94"/>
                      <a:pt x="377" y="96"/>
                      <a:pt x="378" y="97"/>
                    </a:cubicBezTo>
                    <a:cubicBezTo>
                      <a:pt x="378" y="97"/>
                      <a:pt x="378" y="97"/>
                      <a:pt x="378" y="97"/>
                    </a:cubicBezTo>
                    <a:cubicBezTo>
                      <a:pt x="375" y="95"/>
                      <a:pt x="373" y="93"/>
                      <a:pt x="371" y="91"/>
                    </a:cubicBezTo>
                    <a:cubicBezTo>
                      <a:pt x="371" y="91"/>
                      <a:pt x="372" y="92"/>
                      <a:pt x="372" y="92"/>
                    </a:cubicBezTo>
                    <a:cubicBezTo>
                      <a:pt x="373" y="92"/>
                      <a:pt x="373" y="92"/>
                      <a:pt x="373" y="92"/>
                    </a:cubicBezTo>
                    <a:cubicBezTo>
                      <a:pt x="369" y="89"/>
                      <a:pt x="366" y="87"/>
                      <a:pt x="364" y="85"/>
                    </a:cubicBezTo>
                    <a:cubicBezTo>
                      <a:pt x="362" y="82"/>
                      <a:pt x="358" y="80"/>
                      <a:pt x="355" y="78"/>
                    </a:cubicBezTo>
                    <a:cubicBezTo>
                      <a:pt x="354" y="77"/>
                      <a:pt x="353" y="76"/>
                      <a:pt x="353" y="77"/>
                    </a:cubicBezTo>
                    <a:cubicBezTo>
                      <a:pt x="353" y="76"/>
                      <a:pt x="352" y="76"/>
                      <a:pt x="352" y="76"/>
                    </a:cubicBezTo>
                    <a:cubicBezTo>
                      <a:pt x="347" y="73"/>
                      <a:pt x="343" y="70"/>
                      <a:pt x="340" y="67"/>
                    </a:cubicBezTo>
                    <a:cubicBezTo>
                      <a:pt x="341" y="67"/>
                      <a:pt x="345" y="70"/>
                      <a:pt x="347" y="71"/>
                    </a:cubicBezTo>
                    <a:cubicBezTo>
                      <a:pt x="349" y="73"/>
                      <a:pt x="352" y="74"/>
                      <a:pt x="354" y="76"/>
                    </a:cubicBezTo>
                    <a:cubicBezTo>
                      <a:pt x="355" y="77"/>
                      <a:pt x="356" y="78"/>
                      <a:pt x="356" y="78"/>
                    </a:cubicBezTo>
                    <a:cubicBezTo>
                      <a:pt x="356" y="77"/>
                      <a:pt x="357" y="78"/>
                      <a:pt x="358" y="79"/>
                    </a:cubicBezTo>
                    <a:cubicBezTo>
                      <a:pt x="359" y="79"/>
                      <a:pt x="360" y="81"/>
                      <a:pt x="362" y="82"/>
                    </a:cubicBezTo>
                    <a:cubicBezTo>
                      <a:pt x="364" y="83"/>
                      <a:pt x="366" y="85"/>
                      <a:pt x="369" y="87"/>
                    </a:cubicBezTo>
                    <a:cubicBezTo>
                      <a:pt x="371" y="89"/>
                      <a:pt x="373" y="91"/>
                      <a:pt x="375" y="93"/>
                    </a:cubicBezTo>
                    <a:cubicBezTo>
                      <a:pt x="374" y="90"/>
                      <a:pt x="376" y="93"/>
                      <a:pt x="380" y="96"/>
                    </a:cubicBezTo>
                    <a:cubicBezTo>
                      <a:pt x="372" y="88"/>
                      <a:pt x="364" y="81"/>
                      <a:pt x="356" y="75"/>
                    </a:cubicBezTo>
                    <a:cubicBezTo>
                      <a:pt x="356" y="75"/>
                      <a:pt x="356" y="75"/>
                      <a:pt x="356" y="75"/>
                    </a:cubicBezTo>
                    <a:cubicBezTo>
                      <a:pt x="359" y="77"/>
                      <a:pt x="362" y="79"/>
                      <a:pt x="365" y="81"/>
                    </a:cubicBezTo>
                    <a:cubicBezTo>
                      <a:pt x="368" y="83"/>
                      <a:pt x="370" y="86"/>
                      <a:pt x="373" y="89"/>
                    </a:cubicBezTo>
                    <a:cubicBezTo>
                      <a:pt x="375" y="91"/>
                      <a:pt x="378" y="93"/>
                      <a:pt x="380" y="95"/>
                    </a:cubicBezTo>
                    <a:cubicBezTo>
                      <a:pt x="380" y="96"/>
                      <a:pt x="380" y="96"/>
                      <a:pt x="380" y="97"/>
                    </a:cubicBezTo>
                    <a:cubicBezTo>
                      <a:pt x="380" y="97"/>
                      <a:pt x="380" y="97"/>
                      <a:pt x="380" y="97"/>
                    </a:cubicBezTo>
                    <a:cubicBezTo>
                      <a:pt x="379" y="96"/>
                      <a:pt x="377" y="95"/>
                      <a:pt x="376" y="93"/>
                    </a:cubicBezTo>
                    <a:close/>
                    <a:moveTo>
                      <a:pt x="344" y="420"/>
                    </a:moveTo>
                    <a:cubicBezTo>
                      <a:pt x="341" y="421"/>
                      <a:pt x="345" y="419"/>
                      <a:pt x="348" y="417"/>
                    </a:cubicBezTo>
                    <a:cubicBezTo>
                      <a:pt x="347" y="418"/>
                      <a:pt x="345" y="419"/>
                      <a:pt x="344" y="420"/>
                    </a:cubicBezTo>
                    <a:close/>
                    <a:moveTo>
                      <a:pt x="363" y="396"/>
                    </a:moveTo>
                    <a:cubicBezTo>
                      <a:pt x="368" y="390"/>
                      <a:pt x="369" y="391"/>
                      <a:pt x="371" y="390"/>
                    </a:cubicBezTo>
                    <a:cubicBezTo>
                      <a:pt x="370" y="391"/>
                      <a:pt x="369" y="392"/>
                      <a:pt x="368" y="392"/>
                    </a:cubicBezTo>
                    <a:cubicBezTo>
                      <a:pt x="364" y="395"/>
                      <a:pt x="364" y="395"/>
                      <a:pt x="364" y="395"/>
                    </a:cubicBezTo>
                    <a:cubicBezTo>
                      <a:pt x="361" y="397"/>
                      <a:pt x="361" y="397"/>
                      <a:pt x="361" y="397"/>
                    </a:cubicBezTo>
                    <a:cubicBezTo>
                      <a:pt x="362" y="397"/>
                      <a:pt x="362" y="396"/>
                      <a:pt x="363" y="396"/>
                    </a:cubicBezTo>
                    <a:close/>
                    <a:moveTo>
                      <a:pt x="351" y="406"/>
                    </a:moveTo>
                    <a:cubicBezTo>
                      <a:pt x="353" y="404"/>
                      <a:pt x="356" y="402"/>
                      <a:pt x="358" y="400"/>
                    </a:cubicBezTo>
                    <a:cubicBezTo>
                      <a:pt x="360" y="399"/>
                      <a:pt x="362" y="397"/>
                      <a:pt x="365" y="395"/>
                    </a:cubicBezTo>
                    <a:cubicBezTo>
                      <a:pt x="366" y="394"/>
                      <a:pt x="367" y="394"/>
                      <a:pt x="368" y="393"/>
                    </a:cubicBezTo>
                    <a:cubicBezTo>
                      <a:pt x="369" y="392"/>
                      <a:pt x="370" y="391"/>
                      <a:pt x="371" y="390"/>
                    </a:cubicBezTo>
                    <a:cubicBezTo>
                      <a:pt x="371" y="390"/>
                      <a:pt x="371" y="390"/>
                      <a:pt x="371" y="390"/>
                    </a:cubicBezTo>
                    <a:cubicBezTo>
                      <a:pt x="372" y="390"/>
                      <a:pt x="372" y="390"/>
                      <a:pt x="372" y="390"/>
                    </a:cubicBezTo>
                    <a:cubicBezTo>
                      <a:pt x="369" y="393"/>
                      <a:pt x="366" y="395"/>
                      <a:pt x="363" y="398"/>
                    </a:cubicBezTo>
                    <a:cubicBezTo>
                      <a:pt x="361" y="399"/>
                      <a:pt x="359" y="401"/>
                      <a:pt x="359" y="401"/>
                    </a:cubicBezTo>
                    <a:cubicBezTo>
                      <a:pt x="359" y="401"/>
                      <a:pt x="360" y="401"/>
                      <a:pt x="361" y="400"/>
                    </a:cubicBezTo>
                    <a:cubicBezTo>
                      <a:pt x="362" y="399"/>
                      <a:pt x="365" y="397"/>
                      <a:pt x="367" y="395"/>
                    </a:cubicBezTo>
                    <a:cubicBezTo>
                      <a:pt x="368" y="394"/>
                      <a:pt x="370" y="392"/>
                      <a:pt x="372" y="390"/>
                    </a:cubicBezTo>
                    <a:cubicBezTo>
                      <a:pt x="372" y="390"/>
                      <a:pt x="372" y="391"/>
                      <a:pt x="372" y="391"/>
                    </a:cubicBezTo>
                    <a:cubicBezTo>
                      <a:pt x="372" y="391"/>
                      <a:pt x="371" y="392"/>
                      <a:pt x="371" y="393"/>
                    </a:cubicBezTo>
                    <a:cubicBezTo>
                      <a:pt x="370" y="393"/>
                      <a:pt x="370" y="394"/>
                      <a:pt x="369" y="394"/>
                    </a:cubicBezTo>
                    <a:cubicBezTo>
                      <a:pt x="368" y="395"/>
                      <a:pt x="368" y="395"/>
                      <a:pt x="367" y="396"/>
                    </a:cubicBezTo>
                    <a:cubicBezTo>
                      <a:pt x="366" y="397"/>
                      <a:pt x="366" y="397"/>
                      <a:pt x="365" y="398"/>
                    </a:cubicBezTo>
                    <a:cubicBezTo>
                      <a:pt x="364" y="399"/>
                      <a:pt x="362" y="400"/>
                      <a:pt x="361" y="401"/>
                    </a:cubicBezTo>
                    <a:cubicBezTo>
                      <a:pt x="356" y="404"/>
                      <a:pt x="354" y="404"/>
                      <a:pt x="351" y="406"/>
                    </a:cubicBezTo>
                    <a:close/>
                    <a:moveTo>
                      <a:pt x="373" y="392"/>
                    </a:moveTo>
                    <a:cubicBezTo>
                      <a:pt x="372" y="393"/>
                      <a:pt x="372" y="394"/>
                      <a:pt x="371" y="395"/>
                    </a:cubicBezTo>
                    <a:cubicBezTo>
                      <a:pt x="371" y="395"/>
                      <a:pt x="370" y="396"/>
                      <a:pt x="370" y="396"/>
                    </a:cubicBezTo>
                    <a:cubicBezTo>
                      <a:pt x="371" y="395"/>
                      <a:pt x="372" y="394"/>
                      <a:pt x="373" y="392"/>
                    </a:cubicBezTo>
                    <a:close/>
                    <a:moveTo>
                      <a:pt x="367" y="397"/>
                    </a:moveTo>
                    <a:cubicBezTo>
                      <a:pt x="367" y="398"/>
                      <a:pt x="366" y="398"/>
                      <a:pt x="365" y="399"/>
                    </a:cubicBezTo>
                    <a:cubicBezTo>
                      <a:pt x="364" y="400"/>
                      <a:pt x="362" y="401"/>
                      <a:pt x="361" y="403"/>
                    </a:cubicBezTo>
                    <a:cubicBezTo>
                      <a:pt x="362" y="401"/>
                      <a:pt x="363" y="400"/>
                      <a:pt x="365" y="399"/>
                    </a:cubicBezTo>
                    <a:cubicBezTo>
                      <a:pt x="365" y="399"/>
                      <a:pt x="366" y="398"/>
                      <a:pt x="367" y="397"/>
                    </a:cubicBezTo>
                    <a:close/>
                    <a:moveTo>
                      <a:pt x="358" y="406"/>
                    </a:moveTo>
                    <a:cubicBezTo>
                      <a:pt x="358" y="406"/>
                      <a:pt x="358" y="406"/>
                      <a:pt x="358" y="406"/>
                    </a:cubicBezTo>
                    <a:cubicBezTo>
                      <a:pt x="363" y="402"/>
                      <a:pt x="367" y="399"/>
                      <a:pt x="371" y="395"/>
                    </a:cubicBezTo>
                    <a:cubicBezTo>
                      <a:pt x="371" y="396"/>
                      <a:pt x="370" y="397"/>
                      <a:pt x="369" y="397"/>
                    </a:cubicBezTo>
                    <a:cubicBezTo>
                      <a:pt x="369" y="397"/>
                      <a:pt x="369" y="398"/>
                      <a:pt x="368" y="398"/>
                    </a:cubicBezTo>
                    <a:cubicBezTo>
                      <a:pt x="367" y="400"/>
                      <a:pt x="365" y="401"/>
                      <a:pt x="363" y="402"/>
                    </a:cubicBezTo>
                    <a:cubicBezTo>
                      <a:pt x="362" y="403"/>
                      <a:pt x="360" y="405"/>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ubicBezTo>
                      <a:pt x="358" y="406"/>
                      <a:pt x="358" y="406"/>
                      <a:pt x="358" y="406"/>
                    </a:cubicBezTo>
                    <a:close/>
                    <a:moveTo>
                      <a:pt x="355" y="408"/>
                    </a:moveTo>
                    <a:cubicBezTo>
                      <a:pt x="356" y="408"/>
                      <a:pt x="357" y="407"/>
                      <a:pt x="358" y="406"/>
                    </a:cubicBezTo>
                    <a:cubicBezTo>
                      <a:pt x="360" y="405"/>
                      <a:pt x="362" y="404"/>
                      <a:pt x="364" y="402"/>
                    </a:cubicBezTo>
                    <a:cubicBezTo>
                      <a:pt x="368" y="399"/>
                      <a:pt x="368" y="399"/>
                      <a:pt x="368" y="399"/>
                    </a:cubicBezTo>
                    <a:cubicBezTo>
                      <a:pt x="367" y="400"/>
                      <a:pt x="367" y="400"/>
                      <a:pt x="366" y="401"/>
                    </a:cubicBezTo>
                    <a:cubicBezTo>
                      <a:pt x="362" y="404"/>
                      <a:pt x="357" y="408"/>
                      <a:pt x="352" y="411"/>
                    </a:cubicBezTo>
                    <a:cubicBezTo>
                      <a:pt x="353" y="410"/>
                      <a:pt x="354" y="409"/>
                      <a:pt x="355" y="408"/>
                    </a:cubicBezTo>
                    <a:close/>
                    <a:moveTo>
                      <a:pt x="355" y="412"/>
                    </a:moveTo>
                    <a:cubicBezTo>
                      <a:pt x="354" y="413"/>
                      <a:pt x="351" y="414"/>
                      <a:pt x="352" y="414"/>
                    </a:cubicBezTo>
                    <a:cubicBezTo>
                      <a:pt x="354" y="413"/>
                      <a:pt x="355" y="412"/>
                      <a:pt x="357" y="410"/>
                    </a:cubicBezTo>
                    <a:lnTo>
                      <a:pt x="355" y="412"/>
                    </a:lnTo>
                    <a:close/>
                    <a:moveTo>
                      <a:pt x="360" y="408"/>
                    </a:moveTo>
                    <a:cubicBezTo>
                      <a:pt x="360" y="408"/>
                      <a:pt x="359" y="408"/>
                      <a:pt x="359" y="408"/>
                    </a:cubicBezTo>
                    <a:cubicBezTo>
                      <a:pt x="359" y="408"/>
                      <a:pt x="360" y="407"/>
                      <a:pt x="362" y="406"/>
                    </a:cubicBezTo>
                    <a:cubicBezTo>
                      <a:pt x="362" y="406"/>
                      <a:pt x="363" y="405"/>
                      <a:pt x="363" y="405"/>
                    </a:cubicBezTo>
                    <a:lnTo>
                      <a:pt x="360" y="408"/>
                    </a:lnTo>
                    <a:close/>
                    <a:moveTo>
                      <a:pt x="365" y="405"/>
                    </a:moveTo>
                    <a:cubicBezTo>
                      <a:pt x="365" y="406"/>
                      <a:pt x="364" y="406"/>
                      <a:pt x="363" y="407"/>
                    </a:cubicBezTo>
                    <a:cubicBezTo>
                      <a:pt x="364" y="406"/>
                      <a:pt x="365" y="405"/>
                      <a:pt x="366" y="404"/>
                    </a:cubicBezTo>
                    <a:cubicBezTo>
                      <a:pt x="366" y="404"/>
                      <a:pt x="366" y="405"/>
                      <a:pt x="365" y="405"/>
                    </a:cubicBezTo>
                    <a:close/>
                    <a:moveTo>
                      <a:pt x="372" y="396"/>
                    </a:moveTo>
                    <a:cubicBezTo>
                      <a:pt x="371" y="397"/>
                      <a:pt x="369" y="399"/>
                      <a:pt x="368" y="400"/>
                    </a:cubicBezTo>
                    <a:cubicBezTo>
                      <a:pt x="370" y="398"/>
                      <a:pt x="372" y="395"/>
                      <a:pt x="375" y="393"/>
                    </a:cubicBezTo>
                    <a:cubicBezTo>
                      <a:pt x="374" y="394"/>
                      <a:pt x="373" y="395"/>
                      <a:pt x="372" y="396"/>
                    </a:cubicBezTo>
                    <a:close/>
                    <a:moveTo>
                      <a:pt x="267" y="17"/>
                    </a:moveTo>
                    <a:cubicBezTo>
                      <a:pt x="259" y="17"/>
                      <a:pt x="255" y="16"/>
                      <a:pt x="247" y="15"/>
                    </a:cubicBezTo>
                    <a:cubicBezTo>
                      <a:pt x="244" y="17"/>
                      <a:pt x="247" y="17"/>
                      <a:pt x="267" y="17"/>
                    </a:cubicBezTo>
                    <a:close/>
                    <a:moveTo>
                      <a:pt x="454" y="290"/>
                    </a:moveTo>
                    <a:cubicBezTo>
                      <a:pt x="453" y="294"/>
                      <a:pt x="451" y="299"/>
                      <a:pt x="450" y="298"/>
                    </a:cubicBezTo>
                    <a:cubicBezTo>
                      <a:pt x="450" y="301"/>
                      <a:pt x="450" y="302"/>
                      <a:pt x="450" y="303"/>
                    </a:cubicBezTo>
                    <a:cubicBezTo>
                      <a:pt x="451" y="304"/>
                      <a:pt x="451" y="304"/>
                      <a:pt x="450" y="306"/>
                    </a:cubicBezTo>
                    <a:cubicBezTo>
                      <a:pt x="450" y="307"/>
                      <a:pt x="450" y="308"/>
                      <a:pt x="449" y="309"/>
                    </a:cubicBezTo>
                    <a:cubicBezTo>
                      <a:pt x="450" y="307"/>
                      <a:pt x="451" y="306"/>
                      <a:pt x="451" y="304"/>
                    </a:cubicBezTo>
                    <a:cubicBezTo>
                      <a:pt x="452" y="302"/>
                      <a:pt x="453" y="299"/>
                      <a:pt x="454" y="297"/>
                    </a:cubicBezTo>
                    <a:cubicBezTo>
                      <a:pt x="455" y="292"/>
                      <a:pt x="456" y="288"/>
                      <a:pt x="457" y="282"/>
                    </a:cubicBezTo>
                    <a:cubicBezTo>
                      <a:pt x="458" y="277"/>
                      <a:pt x="459" y="272"/>
                      <a:pt x="460" y="267"/>
                    </a:cubicBezTo>
                    <a:cubicBezTo>
                      <a:pt x="458" y="273"/>
                      <a:pt x="458" y="279"/>
                      <a:pt x="456" y="283"/>
                    </a:cubicBezTo>
                    <a:cubicBezTo>
                      <a:pt x="456" y="286"/>
                      <a:pt x="454" y="296"/>
                      <a:pt x="454" y="290"/>
                    </a:cubicBezTo>
                    <a:close/>
                    <a:moveTo>
                      <a:pt x="475" y="230"/>
                    </a:moveTo>
                    <a:cubicBezTo>
                      <a:pt x="475" y="233"/>
                      <a:pt x="475" y="237"/>
                      <a:pt x="475" y="241"/>
                    </a:cubicBezTo>
                    <a:cubicBezTo>
                      <a:pt x="475" y="244"/>
                      <a:pt x="475" y="248"/>
                      <a:pt x="474" y="251"/>
                    </a:cubicBezTo>
                    <a:cubicBezTo>
                      <a:pt x="475" y="253"/>
                      <a:pt x="474" y="262"/>
                      <a:pt x="475" y="262"/>
                    </a:cubicBezTo>
                    <a:cubicBezTo>
                      <a:pt x="475" y="259"/>
                      <a:pt x="475" y="252"/>
                      <a:pt x="476" y="246"/>
                    </a:cubicBezTo>
                    <a:cubicBezTo>
                      <a:pt x="476" y="239"/>
                      <a:pt x="475" y="233"/>
                      <a:pt x="475" y="230"/>
                    </a:cubicBezTo>
                    <a:close/>
                    <a:moveTo>
                      <a:pt x="474" y="251"/>
                    </a:moveTo>
                    <a:cubicBezTo>
                      <a:pt x="474" y="251"/>
                      <a:pt x="474" y="251"/>
                      <a:pt x="474" y="251"/>
                    </a:cubicBezTo>
                    <a:cubicBezTo>
                      <a:pt x="474" y="251"/>
                      <a:pt x="474" y="251"/>
                      <a:pt x="474" y="251"/>
                    </a:cubicBezTo>
                    <a:cubicBezTo>
                      <a:pt x="474" y="251"/>
                      <a:pt x="474" y="251"/>
                      <a:pt x="474" y="251"/>
                    </a:cubicBezTo>
                    <a:cubicBezTo>
                      <a:pt x="474" y="251"/>
                      <a:pt x="474" y="251"/>
                      <a:pt x="474" y="251"/>
                    </a:cubicBezTo>
                    <a:cubicBezTo>
                      <a:pt x="474" y="251"/>
                      <a:pt x="474" y="251"/>
                      <a:pt x="474" y="251"/>
                    </a:cubicBezTo>
                    <a:close/>
                    <a:moveTo>
                      <a:pt x="472" y="265"/>
                    </a:moveTo>
                    <a:cubicBezTo>
                      <a:pt x="471" y="270"/>
                      <a:pt x="470" y="275"/>
                      <a:pt x="469" y="281"/>
                    </a:cubicBezTo>
                    <a:cubicBezTo>
                      <a:pt x="470" y="277"/>
                      <a:pt x="471" y="274"/>
                      <a:pt x="472" y="271"/>
                    </a:cubicBezTo>
                    <a:cubicBezTo>
                      <a:pt x="473" y="269"/>
                      <a:pt x="473" y="266"/>
                      <a:pt x="473" y="263"/>
                    </a:cubicBezTo>
                    <a:cubicBezTo>
                      <a:pt x="474" y="259"/>
                      <a:pt x="474" y="255"/>
                      <a:pt x="474" y="251"/>
                    </a:cubicBezTo>
                    <a:cubicBezTo>
                      <a:pt x="473" y="254"/>
                      <a:pt x="473" y="259"/>
                      <a:pt x="473" y="261"/>
                    </a:cubicBezTo>
                    <a:cubicBezTo>
                      <a:pt x="472" y="263"/>
                      <a:pt x="472" y="263"/>
                      <a:pt x="472" y="265"/>
                    </a:cubicBezTo>
                    <a:close/>
                    <a:moveTo>
                      <a:pt x="122" y="263"/>
                    </a:moveTo>
                    <a:cubicBezTo>
                      <a:pt x="122" y="263"/>
                      <a:pt x="122" y="263"/>
                      <a:pt x="122" y="263"/>
                    </a:cubicBezTo>
                    <a:cubicBezTo>
                      <a:pt x="122" y="263"/>
                      <a:pt x="122" y="263"/>
                      <a:pt x="122" y="263"/>
                    </a:cubicBezTo>
                    <a:cubicBezTo>
                      <a:pt x="122" y="263"/>
                      <a:pt x="122" y="263"/>
                      <a:pt x="122" y="263"/>
                    </a:cubicBezTo>
                    <a:close/>
                    <a:moveTo>
                      <a:pt x="126" y="249"/>
                    </a:moveTo>
                    <a:cubicBezTo>
                      <a:pt x="126" y="251"/>
                      <a:pt x="126" y="253"/>
                      <a:pt x="126" y="255"/>
                    </a:cubicBezTo>
                    <a:cubicBezTo>
                      <a:pt x="126" y="256"/>
                      <a:pt x="125" y="258"/>
                      <a:pt x="125" y="260"/>
                    </a:cubicBezTo>
                    <a:cubicBezTo>
                      <a:pt x="125" y="265"/>
                      <a:pt x="125" y="265"/>
                      <a:pt x="125" y="265"/>
                    </a:cubicBezTo>
                    <a:cubicBezTo>
                      <a:pt x="126" y="267"/>
                      <a:pt x="125" y="269"/>
                      <a:pt x="126" y="271"/>
                    </a:cubicBezTo>
                    <a:cubicBezTo>
                      <a:pt x="126" y="269"/>
                      <a:pt x="126" y="268"/>
                      <a:pt x="126" y="267"/>
                    </a:cubicBezTo>
                    <a:cubicBezTo>
                      <a:pt x="126" y="267"/>
                      <a:pt x="126" y="269"/>
                      <a:pt x="126" y="269"/>
                    </a:cubicBezTo>
                    <a:cubicBezTo>
                      <a:pt x="126" y="266"/>
                      <a:pt x="126" y="262"/>
                      <a:pt x="126" y="259"/>
                    </a:cubicBezTo>
                    <a:cubicBezTo>
                      <a:pt x="127" y="255"/>
                      <a:pt x="127" y="252"/>
                      <a:pt x="126" y="249"/>
                    </a:cubicBezTo>
                    <a:close/>
                    <a:moveTo>
                      <a:pt x="118" y="244"/>
                    </a:moveTo>
                    <a:cubicBezTo>
                      <a:pt x="119" y="244"/>
                      <a:pt x="118" y="244"/>
                      <a:pt x="118" y="245"/>
                    </a:cubicBezTo>
                    <a:cubicBezTo>
                      <a:pt x="118" y="246"/>
                      <a:pt x="118" y="247"/>
                      <a:pt x="118" y="248"/>
                    </a:cubicBezTo>
                    <a:cubicBezTo>
                      <a:pt x="118" y="251"/>
                      <a:pt x="118" y="252"/>
                      <a:pt x="119" y="252"/>
                    </a:cubicBezTo>
                    <a:cubicBezTo>
                      <a:pt x="119" y="252"/>
                      <a:pt x="119" y="250"/>
                      <a:pt x="119" y="248"/>
                    </a:cubicBezTo>
                    <a:cubicBezTo>
                      <a:pt x="119" y="248"/>
                      <a:pt x="119" y="247"/>
                      <a:pt x="120" y="246"/>
                    </a:cubicBezTo>
                    <a:cubicBezTo>
                      <a:pt x="121" y="243"/>
                      <a:pt x="121" y="242"/>
                      <a:pt x="121" y="240"/>
                    </a:cubicBezTo>
                    <a:cubicBezTo>
                      <a:pt x="121" y="239"/>
                      <a:pt x="120" y="239"/>
                      <a:pt x="121" y="237"/>
                    </a:cubicBezTo>
                    <a:cubicBezTo>
                      <a:pt x="121" y="236"/>
                      <a:pt x="122" y="233"/>
                      <a:pt x="123" y="234"/>
                    </a:cubicBezTo>
                    <a:cubicBezTo>
                      <a:pt x="123" y="235"/>
                      <a:pt x="123" y="236"/>
                      <a:pt x="123" y="238"/>
                    </a:cubicBezTo>
                    <a:cubicBezTo>
                      <a:pt x="122" y="239"/>
                      <a:pt x="122" y="240"/>
                      <a:pt x="122" y="242"/>
                    </a:cubicBezTo>
                    <a:cubicBezTo>
                      <a:pt x="123" y="240"/>
                      <a:pt x="123" y="237"/>
                      <a:pt x="124" y="234"/>
                    </a:cubicBezTo>
                    <a:cubicBezTo>
                      <a:pt x="125" y="230"/>
                      <a:pt x="123" y="233"/>
                      <a:pt x="123" y="233"/>
                    </a:cubicBezTo>
                    <a:cubicBezTo>
                      <a:pt x="123" y="231"/>
                      <a:pt x="125" y="228"/>
                      <a:pt x="125" y="227"/>
                    </a:cubicBezTo>
                    <a:cubicBezTo>
                      <a:pt x="124" y="228"/>
                      <a:pt x="124" y="229"/>
                      <a:pt x="123" y="230"/>
                    </a:cubicBezTo>
                    <a:cubicBezTo>
                      <a:pt x="123" y="230"/>
                      <a:pt x="123" y="230"/>
                      <a:pt x="123" y="230"/>
                    </a:cubicBezTo>
                    <a:cubicBezTo>
                      <a:pt x="124" y="226"/>
                      <a:pt x="124" y="226"/>
                      <a:pt x="124" y="226"/>
                    </a:cubicBezTo>
                    <a:cubicBezTo>
                      <a:pt x="126" y="221"/>
                      <a:pt x="126" y="221"/>
                      <a:pt x="126" y="221"/>
                    </a:cubicBezTo>
                    <a:cubicBezTo>
                      <a:pt x="127" y="219"/>
                      <a:pt x="128" y="217"/>
                      <a:pt x="129" y="214"/>
                    </a:cubicBezTo>
                    <a:cubicBezTo>
                      <a:pt x="130" y="212"/>
                      <a:pt x="131" y="210"/>
                      <a:pt x="132" y="207"/>
                    </a:cubicBezTo>
                    <a:cubicBezTo>
                      <a:pt x="132" y="207"/>
                      <a:pt x="133" y="205"/>
                      <a:pt x="132" y="205"/>
                    </a:cubicBezTo>
                    <a:cubicBezTo>
                      <a:pt x="132" y="205"/>
                      <a:pt x="132" y="206"/>
                      <a:pt x="131" y="207"/>
                    </a:cubicBezTo>
                    <a:cubicBezTo>
                      <a:pt x="130" y="208"/>
                      <a:pt x="129" y="210"/>
                      <a:pt x="128" y="211"/>
                    </a:cubicBezTo>
                    <a:cubicBezTo>
                      <a:pt x="128" y="212"/>
                      <a:pt x="127" y="213"/>
                      <a:pt x="127" y="213"/>
                    </a:cubicBezTo>
                    <a:cubicBezTo>
                      <a:pt x="126" y="214"/>
                      <a:pt x="126" y="215"/>
                      <a:pt x="126" y="216"/>
                    </a:cubicBezTo>
                    <a:cubicBezTo>
                      <a:pt x="125" y="218"/>
                      <a:pt x="124" y="219"/>
                      <a:pt x="123" y="221"/>
                    </a:cubicBezTo>
                    <a:cubicBezTo>
                      <a:pt x="123" y="223"/>
                      <a:pt x="122" y="224"/>
                      <a:pt x="121" y="226"/>
                    </a:cubicBezTo>
                    <a:cubicBezTo>
                      <a:pt x="121" y="228"/>
                      <a:pt x="121" y="229"/>
                      <a:pt x="122" y="229"/>
                    </a:cubicBezTo>
                    <a:cubicBezTo>
                      <a:pt x="123" y="226"/>
                      <a:pt x="122" y="228"/>
                      <a:pt x="122" y="229"/>
                    </a:cubicBezTo>
                    <a:cubicBezTo>
                      <a:pt x="121" y="231"/>
                      <a:pt x="121" y="232"/>
                      <a:pt x="121" y="234"/>
                    </a:cubicBezTo>
                    <a:cubicBezTo>
                      <a:pt x="120" y="235"/>
                      <a:pt x="120" y="237"/>
                      <a:pt x="120" y="238"/>
                    </a:cubicBezTo>
                    <a:cubicBezTo>
                      <a:pt x="120" y="238"/>
                      <a:pt x="120" y="239"/>
                      <a:pt x="120" y="240"/>
                    </a:cubicBezTo>
                    <a:cubicBezTo>
                      <a:pt x="119" y="240"/>
                      <a:pt x="119" y="240"/>
                      <a:pt x="119" y="239"/>
                    </a:cubicBezTo>
                    <a:cubicBezTo>
                      <a:pt x="119" y="239"/>
                      <a:pt x="119" y="238"/>
                      <a:pt x="119" y="238"/>
                    </a:cubicBezTo>
                    <a:cubicBezTo>
                      <a:pt x="118" y="238"/>
                      <a:pt x="118" y="238"/>
                      <a:pt x="119" y="236"/>
                    </a:cubicBezTo>
                    <a:cubicBezTo>
                      <a:pt x="120" y="235"/>
                      <a:pt x="120" y="233"/>
                      <a:pt x="120" y="231"/>
                    </a:cubicBezTo>
                    <a:cubicBezTo>
                      <a:pt x="120" y="230"/>
                      <a:pt x="120" y="230"/>
                      <a:pt x="120" y="230"/>
                    </a:cubicBezTo>
                    <a:cubicBezTo>
                      <a:pt x="119" y="231"/>
                      <a:pt x="119" y="231"/>
                      <a:pt x="119" y="232"/>
                    </a:cubicBezTo>
                    <a:cubicBezTo>
                      <a:pt x="118" y="233"/>
                      <a:pt x="118" y="234"/>
                      <a:pt x="118" y="236"/>
                    </a:cubicBezTo>
                    <a:cubicBezTo>
                      <a:pt x="118" y="237"/>
                      <a:pt x="118" y="238"/>
                      <a:pt x="118" y="239"/>
                    </a:cubicBezTo>
                    <a:cubicBezTo>
                      <a:pt x="118" y="242"/>
                      <a:pt x="118" y="243"/>
                      <a:pt x="118" y="244"/>
                    </a:cubicBezTo>
                    <a:close/>
                    <a:moveTo>
                      <a:pt x="122" y="256"/>
                    </a:moveTo>
                    <a:cubicBezTo>
                      <a:pt x="122" y="259"/>
                      <a:pt x="122" y="262"/>
                      <a:pt x="122" y="266"/>
                    </a:cubicBezTo>
                    <a:cubicBezTo>
                      <a:pt x="123" y="264"/>
                      <a:pt x="122" y="261"/>
                      <a:pt x="123" y="259"/>
                    </a:cubicBezTo>
                    <a:cubicBezTo>
                      <a:pt x="123" y="261"/>
                      <a:pt x="123" y="262"/>
                      <a:pt x="123" y="264"/>
                    </a:cubicBezTo>
                    <a:cubicBezTo>
                      <a:pt x="123" y="263"/>
                      <a:pt x="124" y="261"/>
                      <a:pt x="124" y="259"/>
                    </a:cubicBezTo>
                    <a:cubicBezTo>
                      <a:pt x="124" y="256"/>
                      <a:pt x="125" y="253"/>
                      <a:pt x="125" y="248"/>
                    </a:cubicBezTo>
                    <a:cubicBezTo>
                      <a:pt x="124" y="250"/>
                      <a:pt x="124" y="251"/>
                      <a:pt x="124" y="253"/>
                    </a:cubicBezTo>
                    <a:cubicBezTo>
                      <a:pt x="123" y="254"/>
                      <a:pt x="123" y="256"/>
                      <a:pt x="123" y="254"/>
                    </a:cubicBezTo>
                    <a:cubicBezTo>
                      <a:pt x="122" y="254"/>
                      <a:pt x="122" y="253"/>
                      <a:pt x="121" y="256"/>
                    </a:cubicBezTo>
                    <a:cubicBezTo>
                      <a:pt x="121" y="258"/>
                      <a:pt x="120" y="261"/>
                      <a:pt x="122" y="263"/>
                    </a:cubicBezTo>
                    <a:cubicBezTo>
                      <a:pt x="122" y="259"/>
                      <a:pt x="122" y="259"/>
                      <a:pt x="122" y="259"/>
                    </a:cubicBezTo>
                    <a:cubicBezTo>
                      <a:pt x="122" y="258"/>
                      <a:pt x="122" y="257"/>
                      <a:pt x="122" y="256"/>
                    </a:cubicBezTo>
                    <a:close/>
                    <a:moveTo>
                      <a:pt x="140" y="253"/>
                    </a:moveTo>
                    <a:cubicBezTo>
                      <a:pt x="141" y="252"/>
                      <a:pt x="141" y="250"/>
                      <a:pt x="141" y="249"/>
                    </a:cubicBezTo>
                    <a:cubicBezTo>
                      <a:pt x="141" y="248"/>
                      <a:pt x="142" y="247"/>
                      <a:pt x="142" y="246"/>
                    </a:cubicBezTo>
                    <a:cubicBezTo>
                      <a:pt x="142" y="246"/>
                      <a:pt x="143" y="245"/>
                      <a:pt x="142" y="245"/>
                    </a:cubicBezTo>
                    <a:cubicBezTo>
                      <a:pt x="141" y="245"/>
                      <a:pt x="143" y="243"/>
                      <a:pt x="142" y="242"/>
                    </a:cubicBezTo>
                    <a:cubicBezTo>
                      <a:pt x="142" y="242"/>
                      <a:pt x="141" y="243"/>
                      <a:pt x="141" y="244"/>
                    </a:cubicBezTo>
                    <a:cubicBezTo>
                      <a:pt x="140" y="247"/>
                      <a:pt x="140" y="246"/>
                      <a:pt x="140" y="246"/>
                    </a:cubicBezTo>
                    <a:cubicBezTo>
                      <a:pt x="139" y="244"/>
                      <a:pt x="139" y="245"/>
                      <a:pt x="138" y="246"/>
                    </a:cubicBezTo>
                    <a:cubicBezTo>
                      <a:pt x="138" y="247"/>
                      <a:pt x="137" y="248"/>
                      <a:pt x="137" y="249"/>
                    </a:cubicBezTo>
                    <a:cubicBezTo>
                      <a:pt x="137" y="250"/>
                      <a:pt x="137" y="251"/>
                      <a:pt x="137" y="251"/>
                    </a:cubicBezTo>
                    <a:cubicBezTo>
                      <a:pt x="139" y="253"/>
                      <a:pt x="138" y="256"/>
                      <a:pt x="138" y="258"/>
                    </a:cubicBezTo>
                    <a:cubicBezTo>
                      <a:pt x="138" y="255"/>
                      <a:pt x="139" y="252"/>
                      <a:pt x="139" y="250"/>
                    </a:cubicBezTo>
                    <a:cubicBezTo>
                      <a:pt x="140" y="251"/>
                      <a:pt x="140" y="253"/>
                      <a:pt x="139" y="255"/>
                    </a:cubicBezTo>
                    <a:cubicBezTo>
                      <a:pt x="139" y="257"/>
                      <a:pt x="139" y="258"/>
                      <a:pt x="140" y="259"/>
                    </a:cubicBezTo>
                    <a:cubicBezTo>
                      <a:pt x="140" y="258"/>
                      <a:pt x="140" y="257"/>
                      <a:pt x="140" y="256"/>
                    </a:cubicBezTo>
                    <a:cubicBezTo>
                      <a:pt x="140" y="255"/>
                      <a:pt x="140" y="254"/>
                      <a:pt x="140" y="253"/>
                    </a:cubicBezTo>
                    <a:close/>
                    <a:moveTo>
                      <a:pt x="131" y="219"/>
                    </a:moveTo>
                    <a:cubicBezTo>
                      <a:pt x="131" y="219"/>
                      <a:pt x="130" y="219"/>
                      <a:pt x="130" y="219"/>
                    </a:cubicBezTo>
                    <a:cubicBezTo>
                      <a:pt x="130" y="218"/>
                      <a:pt x="129" y="219"/>
                      <a:pt x="128" y="220"/>
                    </a:cubicBezTo>
                    <a:cubicBezTo>
                      <a:pt x="127" y="222"/>
                      <a:pt x="126" y="224"/>
                      <a:pt x="126" y="227"/>
                    </a:cubicBezTo>
                    <a:cubicBezTo>
                      <a:pt x="126" y="227"/>
                      <a:pt x="126" y="227"/>
                      <a:pt x="126" y="226"/>
                    </a:cubicBezTo>
                    <a:cubicBezTo>
                      <a:pt x="127" y="225"/>
                      <a:pt x="127" y="224"/>
                      <a:pt x="127" y="224"/>
                    </a:cubicBezTo>
                    <a:cubicBezTo>
                      <a:pt x="128" y="222"/>
                      <a:pt x="129" y="220"/>
                      <a:pt x="129" y="220"/>
                    </a:cubicBezTo>
                    <a:cubicBezTo>
                      <a:pt x="128" y="222"/>
                      <a:pt x="128" y="224"/>
                      <a:pt x="127" y="226"/>
                    </a:cubicBezTo>
                    <a:cubicBezTo>
                      <a:pt x="127" y="228"/>
                      <a:pt x="126" y="230"/>
                      <a:pt x="125" y="232"/>
                    </a:cubicBezTo>
                    <a:cubicBezTo>
                      <a:pt x="125" y="234"/>
                      <a:pt x="124" y="236"/>
                      <a:pt x="124" y="238"/>
                    </a:cubicBezTo>
                    <a:cubicBezTo>
                      <a:pt x="124" y="240"/>
                      <a:pt x="123" y="242"/>
                      <a:pt x="123" y="244"/>
                    </a:cubicBezTo>
                    <a:cubicBezTo>
                      <a:pt x="124" y="244"/>
                      <a:pt x="124" y="241"/>
                      <a:pt x="124" y="242"/>
                    </a:cubicBezTo>
                    <a:cubicBezTo>
                      <a:pt x="125" y="243"/>
                      <a:pt x="125" y="243"/>
                      <a:pt x="125" y="240"/>
                    </a:cubicBezTo>
                    <a:cubicBezTo>
                      <a:pt x="126" y="238"/>
                      <a:pt x="126" y="236"/>
                      <a:pt x="126" y="236"/>
                    </a:cubicBezTo>
                    <a:cubicBezTo>
                      <a:pt x="126" y="231"/>
                      <a:pt x="127" y="228"/>
                      <a:pt x="129" y="226"/>
                    </a:cubicBezTo>
                    <a:cubicBezTo>
                      <a:pt x="130" y="224"/>
                      <a:pt x="130" y="223"/>
                      <a:pt x="131" y="222"/>
                    </a:cubicBezTo>
                    <a:cubicBezTo>
                      <a:pt x="129" y="224"/>
                      <a:pt x="130" y="221"/>
                      <a:pt x="131" y="219"/>
                    </a:cubicBezTo>
                    <a:close/>
                    <a:moveTo>
                      <a:pt x="156" y="243"/>
                    </a:moveTo>
                    <a:cubicBezTo>
                      <a:pt x="155" y="244"/>
                      <a:pt x="154" y="244"/>
                      <a:pt x="154" y="246"/>
                    </a:cubicBezTo>
                    <a:cubicBezTo>
                      <a:pt x="153" y="249"/>
                      <a:pt x="153" y="249"/>
                      <a:pt x="153" y="249"/>
                    </a:cubicBezTo>
                    <a:cubicBezTo>
                      <a:pt x="152" y="253"/>
                      <a:pt x="152" y="253"/>
                      <a:pt x="152" y="253"/>
                    </a:cubicBezTo>
                    <a:cubicBezTo>
                      <a:pt x="152" y="254"/>
                      <a:pt x="151" y="254"/>
                      <a:pt x="152" y="255"/>
                    </a:cubicBezTo>
                    <a:cubicBezTo>
                      <a:pt x="152" y="255"/>
                      <a:pt x="152" y="254"/>
                      <a:pt x="152" y="253"/>
                    </a:cubicBezTo>
                    <a:cubicBezTo>
                      <a:pt x="153" y="252"/>
                      <a:pt x="152" y="251"/>
                      <a:pt x="153" y="251"/>
                    </a:cubicBezTo>
                    <a:cubicBezTo>
                      <a:pt x="154" y="251"/>
                      <a:pt x="154" y="249"/>
                      <a:pt x="154" y="248"/>
                    </a:cubicBezTo>
                    <a:cubicBezTo>
                      <a:pt x="155" y="248"/>
                      <a:pt x="156" y="246"/>
                      <a:pt x="156" y="243"/>
                    </a:cubicBezTo>
                    <a:cubicBezTo>
                      <a:pt x="156" y="242"/>
                      <a:pt x="156" y="243"/>
                      <a:pt x="156" y="243"/>
                    </a:cubicBezTo>
                    <a:close/>
                    <a:moveTo>
                      <a:pt x="140" y="219"/>
                    </a:moveTo>
                    <a:cubicBezTo>
                      <a:pt x="140" y="219"/>
                      <a:pt x="140" y="219"/>
                      <a:pt x="141" y="218"/>
                    </a:cubicBezTo>
                    <a:cubicBezTo>
                      <a:pt x="141" y="218"/>
                      <a:pt x="141" y="217"/>
                      <a:pt x="141" y="217"/>
                    </a:cubicBezTo>
                    <a:cubicBezTo>
                      <a:pt x="143" y="216"/>
                      <a:pt x="143" y="216"/>
                      <a:pt x="143" y="213"/>
                    </a:cubicBezTo>
                    <a:cubicBezTo>
                      <a:pt x="145" y="212"/>
                      <a:pt x="146" y="211"/>
                      <a:pt x="147" y="211"/>
                    </a:cubicBezTo>
                    <a:cubicBezTo>
                      <a:pt x="147" y="211"/>
                      <a:pt x="147" y="211"/>
                      <a:pt x="148" y="209"/>
                    </a:cubicBezTo>
                    <a:cubicBezTo>
                      <a:pt x="149" y="209"/>
                      <a:pt x="149" y="208"/>
                      <a:pt x="149" y="208"/>
                    </a:cubicBezTo>
                    <a:cubicBezTo>
                      <a:pt x="149" y="208"/>
                      <a:pt x="148" y="208"/>
                      <a:pt x="147" y="209"/>
                    </a:cubicBezTo>
                    <a:cubicBezTo>
                      <a:pt x="147" y="208"/>
                      <a:pt x="145" y="211"/>
                      <a:pt x="146" y="208"/>
                    </a:cubicBezTo>
                    <a:cubicBezTo>
                      <a:pt x="147" y="206"/>
                      <a:pt x="147" y="206"/>
                      <a:pt x="148" y="204"/>
                    </a:cubicBezTo>
                    <a:cubicBezTo>
                      <a:pt x="147" y="205"/>
                      <a:pt x="146" y="206"/>
                      <a:pt x="145" y="207"/>
                    </a:cubicBezTo>
                    <a:cubicBezTo>
                      <a:pt x="144" y="209"/>
                      <a:pt x="144" y="209"/>
                      <a:pt x="144" y="209"/>
                    </a:cubicBezTo>
                    <a:cubicBezTo>
                      <a:pt x="144" y="210"/>
                      <a:pt x="144" y="210"/>
                      <a:pt x="144" y="211"/>
                    </a:cubicBezTo>
                    <a:cubicBezTo>
                      <a:pt x="143" y="212"/>
                      <a:pt x="143" y="212"/>
                      <a:pt x="143" y="212"/>
                    </a:cubicBezTo>
                    <a:cubicBezTo>
                      <a:pt x="143" y="212"/>
                      <a:pt x="143" y="212"/>
                      <a:pt x="143" y="211"/>
                    </a:cubicBezTo>
                    <a:cubicBezTo>
                      <a:pt x="143" y="210"/>
                      <a:pt x="144" y="209"/>
                      <a:pt x="144" y="209"/>
                    </a:cubicBezTo>
                    <a:cubicBezTo>
                      <a:pt x="143" y="209"/>
                      <a:pt x="142" y="210"/>
                      <a:pt x="142" y="211"/>
                    </a:cubicBezTo>
                    <a:cubicBezTo>
                      <a:pt x="141" y="214"/>
                      <a:pt x="141" y="213"/>
                      <a:pt x="140" y="213"/>
                    </a:cubicBezTo>
                    <a:cubicBezTo>
                      <a:pt x="140" y="213"/>
                      <a:pt x="139" y="212"/>
                      <a:pt x="138" y="214"/>
                    </a:cubicBezTo>
                    <a:cubicBezTo>
                      <a:pt x="137" y="215"/>
                      <a:pt x="136" y="216"/>
                      <a:pt x="136" y="217"/>
                    </a:cubicBezTo>
                    <a:cubicBezTo>
                      <a:pt x="135" y="218"/>
                      <a:pt x="135" y="220"/>
                      <a:pt x="135" y="221"/>
                    </a:cubicBezTo>
                    <a:cubicBezTo>
                      <a:pt x="136" y="220"/>
                      <a:pt x="136" y="219"/>
                      <a:pt x="136" y="218"/>
                    </a:cubicBezTo>
                    <a:cubicBezTo>
                      <a:pt x="136" y="219"/>
                      <a:pt x="137" y="220"/>
                      <a:pt x="135" y="223"/>
                    </a:cubicBezTo>
                    <a:cubicBezTo>
                      <a:pt x="135" y="223"/>
                      <a:pt x="133" y="226"/>
                      <a:pt x="133" y="227"/>
                    </a:cubicBezTo>
                    <a:cubicBezTo>
                      <a:pt x="133" y="228"/>
                      <a:pt x="133" y="230"/>
                      <a:pt x="133" y="230"/>
                    </a:cubicBezTo>
                    <a:cubicBezTo>
                      <a:pt x="132" y="228"/>
                      <a:pt x="132" y="229"/>
                      <a:pt x="132" y="231"/>
                    </a:cubicBezTo>
                    <a:cubicBezTo>
                      <a:pt x="131" y="233"/>
                      <a:pt x="131" y="234"/>
                      <a:pt x="132" y="231"/>
                    </a:cubicBezTo>
                    <a:cubicBezTo>
                      <a:pt x="132" y="233"/>
                      <a:pt x="134" y="232"/>
                      <a:pt x="133" y="235"/>
                    </a:cubicBezTo>
                    <a:cubicBezTo>
                      <a:pt x="132" y="238"/>
                      <a:pt x="133" y="240"/>
                      <a:pt x="132" y="243"/>
                    </a:cubicBezTo>
                    <a:cubicBezTo>
                      <a:pt x="133" y="241"/>
                      <a:pt x="133" y="239"/>
                      <a:pt x="134" y="238"/>
                    </a:cubicBezTo>
                    <a:cubicBezTo>
                      <a:pt x="135" y="233"/>
                      <a:pt x="135" y="233"/>
                      <a:pt x="135" y="233"/>
                    </a:cubicBezTo>
                    <a:cubicBezTo>
                      <a:pt x="136" y="231"/>
                      <a:pt x="136" y="229"/>
                      <a:pt x="137" y="228"/>
                    </a:cubicBezTo>
                    <a:cubicBezTo>
                      <a:pt x="138" y="226"/>
                      <a:pt x="139" y="225"/>
                      <a:pt x="139" y="223"/>
                    </a:cubicBezTo>
                    <a:cubicBezTo>
                      <a:pt x="140" y="222"/>
                      <a:pt x="141" y="219"/>
                      <a:pt x="140" y="219"/>
                    </a:cubicBezTo>
                    <a:close/>
                    <a:moveTo>
                      <a:pt x="304" y="308"/>
                    </a:moveTo>
                    <a:cubicBezTo>
                      <a:pt x="303" y="309"/>
                      <a:pt x="302" y="308"/>
                      <a:pt x="301" y="307"/>
                    </a:cubicBezTo>
                    <a:cubicBezTo>
                      <a:pt x="301" y="309"/>
                      <a:pt x="301" y="309"/>
                      <a:pt x="297" y="311"/>
                    </a:cubicBezTo>
                    <a:cubicBezTo>
                      <a:pt x="298" y="310"/>
                      <a:pt x="299" y="309"/>
                      <a:pt x="300" y="308"/>
                    </a:cubicBezTo>
                    <a:cubicBezTo>
                      <a:pt x="299" y="308"/>
                      <a:pt x="298" y="309"/>
                      <a:pt x="298" y="310"/>
                    </a:cubicBezTo>
                    <a:cubicBezTo>
                      <a:pt x="297" y="309"/>
                      <a:pt x="299" y="306"/>
                      <a:pt x="297" y="308"/>
                    </a:cubicBezTo>
                    <a:cubicBezTo>
                      <a:pt x="296" y="309"/>
                      <a:pt x="295" y="309"/>
                      <a:pt x="294" y="310"/>
                    </a:cubicBezTo>
                    <a:cubicBezTo>
                      <a:pt x="294" y="311"/>
                      <a:pt x="293" y="311"/>
                      <a:pt x="293" y="312"/>
                    </a:cubicBezTo>
                    <a:cubicBezTo>
                      <a:pt x="292" y="312"/>
                      <a:pt x="292" y="313"/>
                      <a:pt x="291" y="313"/>
                    </a:cubicBezTo>
                    <a:cubicBezTo>
                      <a:pt x="291" y="314"/>
                      <a:pt x="290" y="314"/>
                      <a:pt x="290" y="314"/>
                    </a:cubicBezTo>
                    <a:cubicBezTo>
                      <a:pt x="291" y="313"/>
                      <a:pt x="292" y="312"/>
                      <a:pt x="293" y="312"/>
                    </a:cubicBezTo>
                    <a:cubicBezTo>
                      <a:pt x="293" y="311"/>
                      <a:pt x="294" y="310"/>
                      <a:pt x="295" y="309"/>
                    </a:cubicBezTo>
                    <a:cubicBezTo>
                      <a:pt x="297" y="307"/>
                      <a:pt x="299" y="305"/>
                      <a:pt x="301" y="303"/>
                    </a:cubicBezTo>
                    <a:cubicBezTo>
                      <a:pt x="299" y="305"/>
                      <a:pt x="297" y="305"/>
                      <a:pt x="298" y="304"/>
                    </a:cubicBezTo>
                    <a:cubicBezTo>
                      <a:pt x="298" y="303"/>
                      <a:pt x="298" y="303"/>
                      <a:pt x="297" y="304"/>
                    </a:cubicBezTo>
                    <a:cubicBezTo>
                      <a:pt x="296" y="305"/>
                      <a:pt x="296" y="305"/>
                      <a:pt x="297" y="304"/>
                    </a:cubicBezTo>
                    <a:cubicBezTo>
                      <a:pt x="297" y="303"/>
                      <a:pt x="297" y="302"/>
                      <a:pt x="297" y="303"/>
                    </a:cubicBezTo>
                    <a:cubicBezTo>
                      <a:pt x="296" y="303"/>
                      <a:pt x="296" y="304"/>
                      <a:pt x="295" y="304"/>
                    </a:cubicBezTo>
                    <a:cubicBezTo>
                      <a:pt x="294" y="306"/>
                      <a:pt x="293" y="308"/>
                      <a:pt x="291" y="310"/>
                    </a:cubicBezTo>
                    <a:cubicBezTo>
                      <a:pt x="290" y="312"/>
                      <a:pt x="288" y="313"/>
                      <a:pt x="287" y="314"/>
                    </a:cubicBezTo>
                    <a:cubicBezTo>
                      <a:pt x="285" y="316"/>
                      <a:pt x="285" y="316"/>
                      <a:pt x="285" y="316"/>
                    </a:cubicBezTo>
                    <a:cubicBezTo>
                      <a:pt x="282" y="318"/>
                      <a:pt x="282" y="318"/>
                      <a:pt x="282" y="318"/>
                    </a:cubicBezTo>
                    <a:cubicBezTo>
                      <a:pt x="281" y="319"/>
                      <a:pt x="279" y="320"/>
                      <a:pt x="278" y="321"/>
                    </a:cubicBezTo>
                    <a:cubicBezTo>
                      <a:pt x="276" y="322"/>
                      <a:pt x="275" y="323"/>
                      <a:pt x="273" y="324"/>
                    </a:cubicBezTo>
                    <a:cubicBezTo>
                      <a:pt x="273" y="325"/>
                      <a:pt x="272" y="325"/>
                      <a:pt x="272" y="325"/>
                    </a:cubicBezTo>
                    <a:cubicBezTo>
                      <a:pt x="276" y="323"/>
                      <a:pt x="276" y="325"/>
                      <a:pt x="279" y="324"/>
                    </a:cubicBezTo>
                    <a:cubicBezTo>
                      <a:pt x="279" y="324"/>
                      <a:pt x="279" y="324"/>
                      <a:pt x="279" y="324"/>
                    </a:cubicBezTo>
                    <a:cubicBezTo>
                      <a:pt x="279" y="324"/>
                      <a:pt x="279" y="324"/>
                      <a:pt x="279" y="324"/>
                    </a:cubicBezTo>
                    <a:cubicBezTo>
                      <a:pt x="279" y="324"/>
                      <a:pt x="279" y="324"/>
                      <a:pt x="279" y="324"/>
                    </a:cubicBezTo>
                    <a:cubicBezTo>
                      <a:pt x="278" y="325"/>
                      <a:pt x="276" y="326"/>
                      <a:pt x="274" y="327"/>
                    </a:cubicBezTo>
                    <a:cubicBezTo>
                      <a:pt x="273" y="327"/>
                      <a:pt x="272" y="328"/>
                      <a:pt x="272" y="328"/>
                    </a:cubicBezTo>
                    <a:cubicBezTo>
                      <a:pt x="271" y="329"/>
                      <a:pt x="270" y="329"/>
                      <a:pt x="269" y="330"/>
                    </a:cubicBezTo>
                    <a:cubicBezTo>
                      <a:pt x="268" y="331"/>
                      <a:pt x="266" y="331"/>
                      <a:pt x="266" y="332"/>
                    </a:cubicBezTo>
                    <a:cubicBezTo>
                      <a:pt x="265" y="332"/>
                      <a:pt x="264" y="332"/>
                      <a:pt x="264" y="332"/>
                    </a:cubicBezTo>
                    <a:cubicBezTo>
                      <a:pt x="264" y="332"/>
                      <a:pt x="263" y="333"/>
                      <a:pt x="263" y="333"/>
                    </a:cubicBezTo>
                    <a:cubicBezTo>
                      <a:pt x="262" y="333"/>
                      <a:pt x="261" y="334"/>
                      <a:pt x="260" y="335"/>
                    </a:cubicBezTo>
                    <a:cubicBezTo>
                      <a:pt x="260" y="335"/>
                      <a:pt x="261" y="334"/>
                      <a:pt x="262" y="334"/>
                    </a:cubicBezTo>
                    <a:cubicBezTo>
                      <a:pt x="263" y="334"/>
                      <a:pt x="263" y="333"/>
                      <a:pt x="264" y="333"/>
                    </a:cubicBezTo>
                    <a:cubicBezTo>
                      <a:pt x="265" y="333"/>
                      <a:pt x="266" y="332"/>
                      <a:pt x="266" y="332"/>
                    </a:cubicBezTo>
                    <a:cubicBezTo>
                      <a:pt x="269" y="331"/>
                      <a:pt x="271" y="330"/>
                      <a:pt x="272" y="329"/>
                    </a:cubicBezTo>
                    <a:cubicBezTo>
                      <a:pt x="272" y="329"/>
                      <a:pt x="272" y="329"/>
                      <a:pt x="273" y="329"/>
                    </a:cubicBezTo>
                    <a:cubicBezTo>
                      <a:pt x="273" y="329"/>
                      <a:pt x="272" y="329"/>
                      <a:pt x="272" y="329"/>
                    </a:cubicBezTo>
                    <a:cubicBezTo>
                      <a:pt x="268" y="332"/>
                      <a:pt x="264" y="334"/>
                      <a:pt x="260" y="336"/>
                    </a:cubicBezTo>
                    <a:cubicBezTo>
                      <a:pt x="259" y="336"/>
                      <a:pt x="258" y="337"/>
                      <a:pt x="256" y="338"/>
                    </a:cubicBezTo>
                    <a:cubicBezTo>
                      <a:pt x="255" y="339"/>
                      <a:pt x="254" y="339"/>
                      <a:pt x="252" y="339"/>
                    </a:cubicBezTo>
                    <a:cubicBezTo>
                      <a:pt x="252" y="339"/>
                      <a:pt x="250" y="340"/>
                      <a:pt x="251" y="340"/>
                    </a:cubicBezTo>
                    <a:cubicBezTo>
                      <a:pt x="251" y="340"/>
                      <a:pt x="249" y="341"/>
                      <a:pt x="249" y="341"/>
                    </a:cubicBezTo>
                    <a:cubicBezTo>
                      <a:pt x="251" y="341"/>
                      <a:pt x="253" y="341"/>
                      <a:pt x="255" y="341"/>
                    </a:cubicBezTo>
                    <a:cubicBezTo>
                      <a:pt x="256" y="341"/>
                      <a:pt x="256" y="341"/>
                      <a:pt x="257" y="341"/>
                    </a:cubicBezTo>
                    <a:cubicBezTo>
                      <a:pt x="258" y="340"/>
                      <a:pt x="259" y="340"/>
                      <a:pt x="260" y="340"/>
                    </a:cubicBezTo>
                    <a:cubicBezTo>
                      <a:pt x="256" y="341"/>
                      <a:pt x="256" y="342"/>
                      <a:pt x="256" y="344"/>
                    </a:cubicBezTo>
                    <a:cubicBezTo>
                      <a:pt x="255" y="343"/>
                      <a:pt x="253" y="344"/>
                      <a:pt x="251" y="344"/>
                    </a:cubicBezTo>
                    <a:cubicBezTo>
                      <a:pt x="249" y="345"/>
                      <a:pt x="250" y="344"/>
                      <a:pt x="250" y="343"/>
                    </a:cubicBezTo>
                    <a:cubicBezTo>
                      <a:pt x="251" y="343"/>
                      <a:pt x="251" y="342"/>
                      <a:pt x="250" y="343"/>
                    </a:cubicBezTo>
                    <a:cubicBezTo>
                      <a:pt x="248" y="343"/>
                      <a:pt x="246" y="343"/>
                      <a:pt x="245" y="344"/>
                    </a:cubicBezTo>
                    <a:cubicBezTo>
                      <a:pt x="243" y="344"/>
                      <a:pt x="241" y="345"/>
                      <a:pt x="239" y="345"/>
                    </a:cubicBezTo>
                    <a:cubicBezTo>
                      <a:pt x="239" y="345"/>
                      <a:pt x="236" y="345"/>
                      <a:pt x="237" y="346"/>
                    </a:cubicBezTo>
                    <a:cubicBezTo>
                      <a:pt x="237" y="346"/>
                      <a:pt x="235" y="347"/>
                      <a:pt x="234" y="347"/>
                    </a:cubicBezTo>
                    <a:cubicBezTo>
                      <a:pt x="236" y="347"/>
                      <a:pt x="238" y="347"/>
                      <a:pt x="240" y="347"/>
                    </a:cubicBezTo>
                    <a:cubicBezTo>
                      <a:pt x="240" y="347"/>
                      <a:pt x="241" y="347"/>
                      <a:pt x="241" y="347"/>
                    </a:cubicBezTo>
                    <a:cubicBezTo>
                      <a:pt x="241" y="346"/>
                      <a:pt x="243" y="345"/>
                      <a:pt x="243" y="346"/>
                    </a:cubicBezTo>
                    <a:cubicBezTo>
                      <a:pt x="246" y="346"/>
                      <a:pt x="249" y="345"/>
                      <a:pt x="252" y="345"/>
                    </a:cubicBezTo>
                    <a:cubicBezTo>
                      <a:pt x="252" y="345"/>
                      <a:pt x="251" y="345"/>
                      <a:pt x="250" y="346"/>
                    </a:cubicBezTo>
                    <a:cubicBezTo>
                      <a:pt x="249" y="346"/>
                      <a:pt x="249" y="346"/>
                      <a:pt x="250" y="346"/>
                    </a:cubicBezTo>
                    <a:cubicBezTo>
                      <a:pt x="250" y="347"/>
                      <a:pt x="250" y="347"/>
                      <a:pt x="251" y="346"/>
                    </a:cubicBezTo>
                    <a:cubicBezTo>
                      <a:pt x="254" y="345"/>
                      <a:pt x="256" y="344"/>
                      <a:pt x="259" y="343"/>
                    </a:cubicBezTo>
                    <a:cubicBezTo>
                      <a:pt x="258" y="343"/>
                      <a:pt x="256" y="343"/>
                      <a:pt x="257" y="342"/>
                    </a:cubicBezTo>
                    <a:cubicBezTo>
                      <a:pt x="257" y="342"/>
                      <a:pt x="259" y="341"/>
                      <a:pt x="259" y="341"/>
                    </a:cubicBezTo>
                    <a:cubicBezTo>
                      <a:pt x="262" y="340"/>
                      <a:pt x="264" y="340"/>
                      <a:pt x="266" y="339"/>
                    </a:cubicBezTo>
                    <a:cubicBezTo>
                      <a:pt x="268" y="338"/>
                      <a:pt x="271" y="337"/>
                      <a:pt x="273" y="336"/>
                    </a:cubicBezTo>
                    <a:cubicBezTo>
                      <a:pt x="272" y="337"/>
                      <a:pt x="270" y="337"/>
                      <a:pt x="269" y="338"/>
                    </a:cubicBezTo>
                    <a:cubicBezTo>
                      <a:pt x="272" y="337"/>
                      <a:pt x="272" y="338"/>
                      <a:pt x="272" y="339"/>
                    </a:cubicBezTo>
                    <a:cubicBezTo>
                      <a:pt x="274" y="339"/>
                      <a:pt x="275" y="338"/>
                      <a:pt x="276" y="337"/>
                    </a:cubicBezTo>
                    <a:cubicBezTo>
                      <a:pt x="278" y="336"/>
                      <a:pt x="279" y="335"/>
                      <a:pt x="280" y="334"/>
                    </a:cubicBezTo>
                    <a:cubicBezTo>
                      <a:pt x="280" y="334"/>
                      <a:pt x="278" y="335"/>
                      <a:pt x="278" y="334"/>
                    </a:cubicBezTo>
                    <a:cubicBezTo>
                      <a:pt x="280" y="334"/>
                      <a:pt x="281" y="333"/>
                      <a:pt x="283" y="332"/>
                    </a:cubicBezTo>
                    <a:cubicBezTo>
                      <a:pt x="282" y="332"/>
                      <a:pt x="283" y="331"/>
                      <a:pt x="283" y="331"/>
                    </a:cubicBezTo>
                    <a:cubicBezTo>
                      <a:pt x="284" y="330"/>
                      <a:pt x="285" y="330"/>
                      <a:pt x="284" y="330"/>
                    </a:cubicBezTo>
                    <a:cubicBezTo>
                      <a:pt x="283" y="330"/>
                      <a:pt x="282" y="331"/>
                      <a:pt x="281" y="332"/>
                    </a:cubicBezTo>
                    <a:cubicBezTo>
                      <a:pt x="282" y="331"/>
                      <a:pt x="282" y="330"/>
                      <a:pt x="283" y="330"/>
                    </a:cubicBezTo>
                    <a:cubicBezTo>
                      <a:pt x="284" y="329"/>
                      <a:pt x="285" y="329"/>
                      <a:pt x="285" y="328"/>
                    </a:cubicBezTo>
                    <a:cubicBezTo>
                      <a:pt x="287" y="328"/>
                      <a:pt x="288" y="326"/>
                      <a:pt x="289" y="325"/>
                    </a:cubicBezTo>
                    <a:cubicBezTo>
                      <a:pt x="289" y="325"/>
                      <a:pt x="289" y="325"/>
                      <a:pt x="289" y="325"/>
                    </a:cubicBezTo>
                    <a:cubicBezTo>
                      <a:pt x="288" y="325"/>
                      <a:pt x="287" y="326"/>
                      <a:pt x="287" y="327"/>
                    </a:cubicBezTo>
                    <a:cubicBezTo>
                      <a:pt x="287" y="327"/>
                      <a:pt x="287" y="327"/>
                      <a:pt x="287" y="327"/>
                    </a:cubicBezTo>
                    <a:cubicBezTo>
                      <a:pt x="285" y="327"/>
                      <a:pt x="284" y="328"/>
                      <a:pt x="283" y="329"/>
                    </a:cubicBezTo>
                    <a:cubicBezTo>
                      <a:pt x="282" y="330"/>
                      <a:pt x="280" y="331"/>
                      <a:pt x="279" y="331"/>
                    </a:cubicBezTo>
                    <a:cubicBezTo>
                      <a:pt x="283" y="329"/>
                      <a:pt x="279" y="330"/>
                      <a:pt x="279" y="329"/>
                    </a:cubicBezTo>
                    <a:cubicBezTo>
                      <a:pt x="280" y="328"/>
                      <a:pt x="279" y="328"/>
                      <a:pt x="280" y="328"/>
                    </a:cubicBezTo>
                    <a:cubicBezTo>
                      <a:pt x="281" y="328"/>
                      <a:pt x="282" y="327"/>
                      <a:pt x="284" y="326"/>
                    </a:cubicBezTo>
                    <a:cubicBezTo>
                      <a:pt x="285" y="325"/>
                      <a:pt x="286" y="324"/>
                      <a:pt x="288" y="323"/>
                    </a:cubicBezTo>
                    <a:cubicBezTo>
                      <a:pt x="288" y="323"/>
                      <a:pt x="290" y="321"/>
                      <a:pt x="290" y="322"/>
                    </a:cubicBezTo>
                    <a:cubicBezTo>
                      <a:pt x="290" y="323"/>
                      <a:pt x="288" y="323"/>
                      <a:pt x="288" y="324"/>
                    </a:cubicBezTo>
                    <a:cubicBezTo>
                      <a:pt x="286" y="325"/>
                      <a:pt x="284" y="326"/>
                      <a:pt x="282" y="328"/>
                    </a:cubicBezTo>
                    <a:cubicBezTo>
                      <a:pt x="283" y="328"/>
                      <a:pt x="285" y="326"/>
                      <a:pt x="285" y="327"/>
                    </a:cubicBezTo>
                    <a:cubicBezTo>
                      <a:pt x="287" y="325"/>
                      <a:pt x="290" y="324"/>
                      <a:pt x="292" y="321"/>
                    </a:cubicBezTo>
                    <a:cubicBezTo>
                      <a:pt x="294" y="319"/>
                      <a:pt x="295" y="318"/>
                      <a:pt x="295" y="317"/>
                    </a:cubicBezTo>
                    <a:cubicBezTo>
                      <a:pt x="295" y="315"/>
                      <a:pt x="293" y="319"/>
                      <a:pt x="293" y="318"/>
                    </a:cubicBezTo>
                    <a:cubicBezTo>
                      <a:pt x="294" y="317"/>
                      <a:pt x="295" y="316"/>
                      <a:pt x="296" y="315"/>
                    </a:cubicBezTo>
                    <a:cubicBezTo>
                      <a:pt x="297" y="314"/>
                      <a:pt x="299" y="313"/>
                      <a:pt x="300" y="312"/>
                    </a:cubicBezTo>
                    <a:cubicBezTo>
                      <a:pt x="302" y="308"/>
                      <a:pt x="302" y="310"/>
                      <a:pt x="303" y="310"/>
                    </a:cubicBezTo>
                    <a:cubicBezTo>
                      <a:pt x="304" y="309"/>
                      <a:pt x="305" y="308"/>
                      <a:pt x="304" y="308"/>
                    </a:cubicBezTo>
                    <a:close/>
                    <a:moveTo>
                      <a:pt x="283" y="332"/>
                    </a:moveTo>
                    <a:cubicBezTo>
                      <a:pt x="283" y="332"/>
                      <a:pt x="283" y="332"/>
                      <a:pt x="283" y="332"/>
                    </a:cubicBezTo>
                    <a:cubicBezTo>
                      <a:pt x="283" y="332"/>
                      <a:pt x="283" y="332"/>
                      <a:pt x="283" y="332"/>
                    </a:cubicBezTo>
                    <a:close/>
                    <a:moveTo>
                      <a:pt x="288" y="333"/>
                    </a:moveTo>
                    <a:cubicBezTo>
                      <a:pt x="288" y="334"/>
                      <a:pt x="287" y="334"/>
                      <a:pt x="286" y="335"/>
                    </a:cubicBezTo>
                    <a:cubicBezTo>
                      <a:pt x="286" y="336"/>
                      <a:pt x="285" y="336"/>
                      <a:pt x="284" y="337"/>
                    </a:cubicBezTo>
                    <a:cubicBezTo>
                      <a:pt x="284" y="337"/>
                      <a:pt x="283" y="338"/>
                      <a:pt x="284" y="338"/>
                    </a:cubicBezTo>
                    <a:cubicBezTo>
                      <a:pt x="284" y="338"/>
                      <a:pt x="285" y="338"/>
                      <a:pt x="286" y="337"/>
                    </a:cubicBezTo>
                    <a:cubicBezTo>
                      <a:pt x="288" y="335"/>
                      <a:pt x="287" y="336"/>
                      <a:pt x="288" y="337"/>
                    </a:cubicBezTo>
                    <a:cubicBezTo>
                      <a:pt x="289" y="336"/>
                      <a:pt x="291" y="334"/>
                      <a:pt x="293" y="333"/>
                    </a:cubicBezTo>
                    <a:cubicBezTo>
                      <a:pt x="291" y="334"/>
                      <a:pt x="287" y="336"/>
                      <a:pt x="288" y="333"/>
                    </a:cubicBezTo>
                    <a:close/>
                    <a:moveTo>
                      <a:pt x="293" y="260"/>
                    </a:moveTo>
                    <a:cubicBezTo>
                      <a:pt x="293" y="260"/>
                      <a:pt x="293" y="261"/>
                      <a:pt x="292" y="261"/>
                    </a:cubicBezTo>
                    <a:cubicBezTo>
                      <a:pt x="292" y="262"/>
                      <a:pt x="292" y="262"/>
                      <a:pt x="292" y="263"/>
                    </a:cubicBezTo>
                    <a:cubicBezTo>
                      <a:pt x="292" y="264"/>
                      <a:pt x="291" y="265"/>
                      <a:pt x="291" y="265"/>
                    </a:cubicBezTo>
                    <a:cubicBezTo>
                      <a:pt x="292" y="265"/>
                      <a:pt x="293" y="265"/>
                      <a:pt x="293" y="264"/>
                    </a:cubicBezTo>
                    <a:cubicBezTo>
                      <a:pt x="293" y="264"/>
                      <a:pt x="293" y="263"/>
                      <a:pt x="294" y="262"/>
                    </a:cubicBezTo>
                    <a:cubicBezTo>
                      <a:pt x="294" y="262"/>
                      <a:pt x="294" y="261"/>
                      <a:pt x="294" y="260"/>
                    </a:cubicBezTo>
                    <a:cubicBezTo>
                      <a:pt x="293" y="261"/>
                      <a:pt x="294" y="263"/>
                      <a:pt x="293" y="264"/>
                    </a:cubicBezTo>
                    <a:cubicBezTo>
                      <a:pt x="292" y="263"/>
                      <a:pt x="293" y="261"/>
                      <a:pt x="293" y="260"/>
                    </a:cubicBezTo>
                    <a:close/>
                    <a:moveTo>
                      <a:pt x="283" y="332"/>
                    </a:moveTo>
                    <a:cubicBezTo>
                      <a:pt x="283" y="332"/>
                      <a:pt x="283" y="332"/>
                      <a:pt x="283" y="332"/>
                    </a:cubicBezTo>
                    <a:cubicBezTo>
                      <a:pt x="283" y="332"/>
                      <a:pt x="283" y="332"/>
                      <a:pt x="283" y="332"/>
                    </a:cubicBezTo>
                    <a:cubicBezTo>
                      <a:pt x="283" y="332"/>
                      <a:pt x="283" y="332"/>
                      <a:pt x="283" y="332"/>
                    </a:cubicBezTo>
                    <a:close/>
                    <a:moveTo>
                      <a:pt x="294" y="283"/>
                    </a:moveTo>
                    <a:cubicBezTo>
                      <a:pt x="294" y="282"/>
                      <a:pt x="294" y="282"/>
                      <a:pt x="294" y="281"/>
                    </a:cubicBezTo>
                    <a:cubicBezTo>
                      <a:pt x="294" y="281"/>
                      <a:pt x="293" y="282"/>
                      <a:pt x="293" y="283"/>
                    </a:cubicBezTo>
                    <a:cubicBezTo>
                      <a:pt x="293" y="283"/>
                      <a:pt x="292" y="284"/>
                      <a:pt x="292" y="285"/>
                    </a:cubicBezTo>
                    <a:cubicBezTo>
                      <a:pt x="291" y="286"/>
                      <a:pt x="291" y="287"/>
                      <a:pt x="290" y="288"/>
                    </a:cubicBezTo>
                    <a:cubicBezTo>
                      <a:pt x="290" y="288"/>
                      <a:pt x="290" y="288"/>
                      <a:pt x="290" y="288"/>
                    </a:cubicBezTo>
                    <a:cubicBezTo>
                      <a:pt x="291" y="287"/>
                      <a:pt x="291" y="288"/>
                      <a:pt x="292" y="287"/>
                    </a:cubicBezTo>
                    <a:cubicBezTo>
                      <a:pt x="293" y="286"/>
                      <a:pt x="293" y="285"/>
                      <a:pt x="293" y="284"/>
                    </a:cubicBezTo>
                    <a:cubicBezTo>
                      <a:pt x="293" y="284"/>
                      <a:pt x="293" y="283"/>
                      <a:pt x="294" y="283"/>
                    </a:cubicBezTo>
                    <a:close/>
                    <a:moveTo>
                      <a:pt x="309" y="254"/>
                    </a:moveTo>
                    <a:cubicBezTo>
                      <a:pt x="308" y="254"/>
                      <a:pt x="308" y="255"/>
                      <a:pt x="308" y="256"/>
                    </a:cubicBezTo>
                    <a:cubicBezTo>
                      <a:pt x="308" y="257"/>
                      <a:pt x="308" y="258"/>
                      <a:pt x="307" y="259"/>
                    </a:cubicBezTo>
                    <a:cubicBezTo>
                      <a:pt x="309" y="258"/>
                      <a:pt x="309" y="258"/>
                      <a:pt x="309" y="254"/>
                    </a:cubicBezTo>
                    <a:close/>
                    <a:moveTo>
                      <a:pt x="288" y="337"/>
                    </a:moveTo>
                    <a:cubicBezTo>
                      <a:pt x="288" y="337"/>
                      <a:pt x="288" y="337"/>
                      <a:pt x="288" y="337"/>
                    </a:cubicBezTo>
                    <a:cubicBezTo>
                      <a:pt x="288" y="337"/>
                      <a:pt x="288" y="337"/>
                      <a:pt x="288" y="337"/>
                    </a:cubicBezTo>
                    <a:cubicBezTo>
                      <a:pt x="288" y="337"/>
                      <a:pt x="288" y="337"/>
                      <a:pt x="288" y="337"/>
                    </a:cubicBezTo>
                    <a:close/>
                    <a:moveTo>
                      <a:pt x="308" y="298"/>
                    </a:moveTo>
                    <a:cubicBezTo>
                      <a:pt x="308" y="299"/>
                      <a:pt x="307" y="300"/>
                      <a:pt x="306" y="301"/>
                    </a:cubicBezTo>
                    <a:cubicBezTo>
                      <a:pt x="306" y="302"/>
                      <a:pt x="307" y="302"/>
                      <a:pt x="307" y="301"/>
                    </a:cubicBezTo>
                    <a:cubicBezTo>
                      <a:pt x="308" y="301"/>
                      <a:pt x="308" y="301"/>
                      <a:pt x="309" y="300"/>
                    </a:cubicBezTo>
                    <a:cubicBezTo>
                      <a:pt x="309" y="299"/>
                      <a:pt x="310" y="298"/>
                      <a:pt x="311" y="296"/>
                    </a:cubicBezTo>
                    <a:cubicBezTo>
                      <a:pt x="310" y="297"/>
                      <a:pt x="309" y="297"/>
                      <a:pt x="308" y="298"/>
                    </a:cubicBezTo>
                    <a:close/>
                    <a:moveTo>
                      <a:pt x="321" y="261"/>
                    </a:moveTo>
                    <a:cubicBezTo>
                      <a:pt x="321" y="261"/>
                      <a:pt x="321" y="261"/>
                      <a:pt x="321" y="261"/>
                    </a:cubicBezTo>
                    <a:cubicBezTo>
                      <a:pt x="321" y="261"/>
                      <a:pt x="321" y="261"/>
                      <a:pt x="321" y="261"/>
                    </a:cubicBezTo>
                    <a:close/>
                    <a:moveTo>
                      <a:pt x="303" y="310"/>
                    </a:moveTo>
                    <a:cubicBezTo>
                      <a:pt x="303" y="310"/>
                      <a:pt x="303" y="310"/>
                      <a:pt x="303" y="310"/>
                    </a:cubicBezTo>
                    <a:cubicBezTo>
                      <a:pt x="303" y="310"/>
                      <a:pt x="303" y="310"/>
                      <a:pt x="303" y="310"/>
                    </a:cubicBezTo>
                    <a:cubicBezTo>
                      <a:pt x="303" y="310"/>
                      <a:pt x="303" y="310"/>
                      <a:pt x="303" y="310"/>
                    </a:cubicBezTo>
                    <a:cubicBezTo>
                      <a:pt x="303" y="310"/>
                      <a:pt x="303" y="310"/>
                      <a:pt x="303" y="310"/>
                    </a:cubicBezTo>
                    <a:cubicBezTo>
                      <a:pt x="303" y="310"/>
                      <a:pt x="303" y="310"/>
                      <a:pt x="303" y="310"/>
                    </a:cubicBezTo>
                    <a:close/>
                    <a:moveTo>
                      <a:pt x="284" y="333"/>
                    </a:moveTo>
                    <a:cubicBezTo>
                      <a:pt x="286" y="332"/>
                      <a:pt x="287" y="331"/>
                      <a:pt x="288" y="329"/>
                    </a:cubicBezTo>
                    <a:cubicBezTo>
                      <a:pt x="288" y="329"/>
                      <a:pt x="288" y="329"/>
                      <a:pt x="288" y="329"/>
                    </a:cubicBezTo>
                    <a:cubicBezTo>
                      <a:pt x="287" y="329"/>
                      <a:pt x="285" y="330"/>
                      <a:pt x="284" y="331"/>
                    </a:cubicBezTo>
                    <a:cubicBezTo>
                      <a:pt x="283" y="331"/>
                      <a:pt x="283" y="331"/>
                      <a:pt x="283" y="332"/>
                    </a:cubicBezTo>
                    <a:cubicBezTo>
                      <a:pt x="283" y="332"/>
                      <a:pt x="279" y="335"/>
                      <a:pt x="284" y="333"/>
                    </a:cubicBezTo>
                    <a:close/>
                    <a:moveTo>
                      <a:pt x="287" y="302"/>
                    </a:moveTo>
                    <a:cubicBezTo>
                      <a:pt x="287" y="302"/>
                      <a:pt x="286" y="303"/>
                      <a:pt x="285" y="303"/>
                    </a:cubicBezTo>
                    <a:cubicBezTo>
                      <a:pt x="285" y="303"/>
                      <a:pt x="285" y="303"/>
                      <a:pt x="285" y="304"/>
                    </a:cubicBezTo>
                    <a:cubicBezTo>
                      <a:pt x="285" y="304"/>
                      <a:pt x="285" y="305"/>
                      <a:pt x="284" y="305"/>
                    </a:cubicBezTo>
                    <a:cubicBezTo>
                      <a:pt x="285" y="304"/>
                      <a:pt x="286" y="303"/>
                      <a:pt x="287" y="302"/>
                    </a:cubicBezTo>
                    <a:cubicBezTo>
                      <a:pt x="288" y="302"/>
                      <a:pt x="288" y="301"/>
                      <a:pt x="288" y="302"/>
                    </a:cubicBezTo>
                    <a:cubicBezTo>
                      <a:pt x="288" y="302"/>
                      <a:pt x="288" y="302"/>
                      <a:pt x="288" y="303"/>
                    </a:cubicBezTo>
                    <a:cubicBezTo>
                      <a:pt x="287" y="303"/>
                      <a:pt x="286" y="304"/>
                      <a:pt x="286" y="305"/>
                    </a:cubicBezTo>
                    <a:cubicBezTo>
                      <a:pt x="285" y="306"/>
                      <a:pt x="284" y="307"/>
                      <a:pt x="283" y="307"/>
                    </a:cubicBezTo>
                    <a:cubicBezTo>
                      <a:pt x="283" y="308"/>
                      <a:pt x="282" y="308"/>
                      <a:pt x="282" y="309"/>
                    </a:cubicBezTo>
                    <a:cubicBezTo>
                      <a:pt x="282" y="309"/>
                      <a:pt x="284" y="310"/>
                      <a:pt x="281" y="312"/>
                    </a:cubicBezTo>
                    <a:cubicBezTo>
                      <a:pt x="281" y="312"/>
                      <a:pt x="280" y="312"/>
                      <a:pt x="280" y="312"/>
                    </a:cubicBezTo>
                    <a:cubicBezTo>
                      <a:pt x="281" y="312"/>
                      <a:pt x="281" y="312"/>
                      <a:pt x="281" y="312"/>
                    </a:cubicBezTo>
                    <a:cubicBezTo>
                      <a:pt x="283" y="311"/>
                      <a:pt x="284" y="309"/>
                      <a:pt x="286" y="308"/>
                    </a:cubicBezTo>
                    <a:cubicBezTo>
                      <a:pt x="286" y="308"/>
                      <a:pt x="286" y="308"/>
                      <a:pt x="286" y="308"/>
                    </a:cubicBezTo>
                    <a:cubicBezTo>
                      <a:pt x="285" y="307"/>
                      <a:pt x="286" y="307"/>
                      <a:pt x="287" y="306"/>
                    </a:cubicBezTo>
                    <a:cubicBezTo>
                      <a:pt x="288" y="306"/>
                      <a:pt x="288" y="306"/>
                      <a:pt x="288" y="307"/>
                    </a:cubicBezTo>
                    <a:cubicBezTo>
                      <a:pt x="287" y="307"/>
                      <a:pt x="287" y="307"/>
                      <a:pt x="287" y="307"/>
                    </a:cubicBezTo>
                    <a:cubicBezTo>
                      <a:pt x="288" y="307"/>
                      <a:pt x="289" y="306"/>
                      <a:pt x="289" y="305"/>
                    </a:cubicBezTo>
                    <a:cubicBezTo>
                      <a:pt x="289" y="305"/>
                      <a:pt x="290" y="304"/>
                      <a:pt x="288" y="304"/>
                    </a:cubicBezTo>
                    <a:cubicBezTo>
                      <a:pt x="288" y="304"/>
                      <a:pt x="287" y="304"/>
                      <a:pt x="288" y="303"/>
                    </a:cubicBezTo>
                    <a:cubicBezTo>
                      <a:pt x="290" y="301"/>
                      <a:pt x="291" y="300"/>
                      <a:pt x="292" y="298"/>
                    </a:cubicBezTo>
                    <a:cubicBezTo>
                      <a:pt x="291" y="299"/>
                      <a:pt x="290" y="299"/>
                      <a:pt x="289" y="300"/>
                    </a:cubicBezTo>
                    <a:cubicBezTo>
                      <a:pt x="289" y="300"/>
                      <a:pt x="288" y="301"/>
                      <a:pt x="287" y="302"/>
                    </a:cubicBezTo>
                    <a:close/>
                    <a:moveTo>
                      <a:pt x="287" y="236"/>
                    </a:moveTo>
                    <a:cubicBezTo>
                      <a:pt x="287" y="236"/>
                      <a:pt x="286" y="236"/>
                      <a:pt x="285" y="236"/>
                    </a:cubicBezTo>
                    <a:cubicBezTo>
                      <a:pt x="285" y="237"/>
                      <a:pt x="285" y="238"/>
                      <a:pt x="285" y="238"/>
                    </a:cubicBezTo>
                    <a:cubicBezTo>
                      <a:pt x="286" y="239"/>
                      <a:pt x="287" y="240"/>
                      <a:pt x="287" y="241"/>
                    </a:cubicBezTo>
                    <a:cubicBezTo>
                      <a:pt x="287" y="242"/>
                      <a:pt x="287" y="243"/>
                      <a:pt x="288" y="243"/>
                    </a:cubicBezTo>
                    <a:cubicBezTo>
                      <a:pt x="289" y="243"/>
                      <a:pt x="289" y="242"/>
                      <a:pt x="289" y="241"/>
                    </a:cubicBezTo>
                    <a:cubicBezTo>
                      <a:pt x="289" y="241"/>
                      <a:pt x="288" y="240"/>
                      <a:pt x="288" y="240"/>
                    </a:cubicBezTo>
                    <a:cubicBezTo>
                      <a:pt x="288" y="238"/>
                      <a:pt x="288" y="237"/>
                      <a:pt x="287" y="236"/>
                    </a:cubicBezTo>
                    <a:close/>
                    <a:moveTo>
                      <a:pt x="288" y="251"/>
                    </a:moveTo>
                    <a:cubicBezTo>
                      <a:pt x="288" y="251"/>
                      <a:pt x="288" y="251"/>
                      <a:pt x="288" y="251"/>
                    </a:cubicBezTo>
                    <a:cubicBezTo>
                      <a:pt x="287" y="251"/>
                      <a:pt x="286" y="252"/>
                      <a:pt x="286" y="253"/>
                    </a:cubicBezTo>
                    <a:cubicBezTo>
                      <a:pt x="286" y="254"/>
                      <a:pt x="286" y="254"/>
                      <a:pt x="287" y="254"/>
                    </a:cubicBezTo>
                    <a:cubicBezTo>
                      <a:pt x="287" y="254"/>
                      <a:pt x="288" y="254"/>
                      <a:pt x="288" y="252"/>
                    </a:cubicBezTo>
                    <a:cubicBezTo>
                      <a:pt x="288" y="252"/>
                      <a:pt x="288" y="252"/>
                      <a:pt x="288" y="251"/>
                    </a:cubicBezTo>
                    <a:close/>
                    <a:moveTo>
                      <a:pt x="287" y="288"/>
                    </a:moveTo>
                    <a:cubicBezTo>
                      <a:pt x="287" y="288"/>
                      <a:pt x="287" y="288"/>
                      <a:pt x="288" y="287"/>
                    </a:cubicBezTo>
                    <a:cubicBezTo>
                      <a:pt x="288" y="287"/>
                      <a:pt x="288" y="287"/>
                      <a:pt x="289" y="286"/>
                    </a:cubicBezTo>
                    <a:cubicBezTo>
                      <a:pt x="289" y="285"/>
                      <a:pt x="290" y="285"/>
                      <a:pt x="290" y="283"/>
                    </a:cubicBezTo>
                    <a:cubicBezTo>
                      <a:pt x="290" y="284"/>
                      <a:pt x="289" y="285"/>
                      <a:pt x="288" y="285"/>
                    </a:cubicBezTo>
                    <a:cubicBezTo>
                      <a:pt x="288" y="286"/>
                      <a:pt x="287" y="287"/>
                      <a:pt x="286" y="288"/>
                    </a:cubicBezTo>
                    <a:cubicBezTo>
                      <a:pt x="286" y="288"/>
                      <a:pt x="285" y="288"/>
                      <a:pt x="286" y="289"/>
                    </a:cubicBezTo>
                    <a:cubicBezTo>
                      <a:pt x="286" y="289"/>
                      <a:pt x="286" y="289"/>
                      <a:pt x="286" y="289"/>
                    </a:cubicBezTo>
                    <a:cubicBezTo>
                      <a:pt x="286" y="289"/>
                      <a:pt x="287" y="288"/>
                      <a:pt x="287" y="288"/>
                    </a:cubicBezTo>
                    <a:cubicBezTo>
                      <a:pt x="287" y="287"/>
                      <a:pt x="288" y="286"/>
                      <a:pt x="288" y="286"/>
                    </a:cubicBezTo>
                    <a:cubicBezTo>
                      <a:pt x="288" y="286"/>
                      <a:pt x="288" y="287"/>
                      <a:pt x="288" y="287"/>
                    </a:cubicBezTo>
                    <a:cubicBezTo>
                      <a:pt x="287" y="288"/>
                      <a:pt x="287" y="288"/>
                      <a:pt x="287" y="288"/>
                    </a:cubicBezTo>
                    <a:close/>
                    <a:moveTo>
                      <a:pt x="283" y="231"/>
                    </a:moveTo>
                    <a:cubicBezTo>
                      <a:pt x="283" y="232"/>
                      <a:pt x="283" y="232"/>
                      <a:pt x="284" y="233"/>
                    </a:cubicBezTo>
                    <a:cubicBezTo>
                      <a:pt x="284" y="234"/>
                      <a:pt x="284" y="235"/>
                      <a:pt x="285" y="236"/>
                    </a:cubicBezTo>
                    <a:cubicBezTo>
                      <a:pt x="285" y="235"/>
                      <a:pt x="285" y="234"/>
                      <a:pt x="286" y="234"/>
                    </a:cubicBezTo>
                    <a:cubicBezTo>
                      <a:pt x="288" y="235"/>
                      <a:pt x="286" y="233"/>
                      <a:pt x="286" y="232"/>
                    </a:cubicBezTo>
                    <a:cubicBezTo>
                      <a:pt x="286" y="232"/>
                      <a:pt x="286" y="231"/>
                      <a:pt x="286" y="231"/>
                    </a:cubicBezTo>
                    <a:cubicBezTo>
                      <a:pt x="286" y="231"/>
                      <a:pt x="286" y="230"/>
                      <a:pt x="286" y="230"/>
                    </a:cubicBezTo>
                    <a:cubicBezTo>
                      <a:pt x="285" y="229"/>
                      <a:pt x="285" y="229"/>
                      <a:pt x="285" y="228"/>
                    </a:cubicBezTo>
                    <a:cubicBezTo>
                      <a:pt x="285" y="227"/>
                      <a:pt x="285" y="227"/>
                      <a:pt x="285" y="227"/>
                    </a:cubicBezTo>
                    <a:cubicBezTo>
                      <a:pt x="284" y="228"/>
                      <a:pt x="283" y="228"/>
                      <a:pt x="283" y="228"/>
                    </a:cubicBezTo>
                    <a:cubicBezTo>
                      <a:pt x="282" y="229"/>
                      <a:pt x="282" y="229"/>
                      <a:pt x="282" y="228"/>
                    </a:cubicBezTo>
                    <a:cubicBezTo>
                      <a:pt x="281" y="227"/>
                      <a:pt x="281" y="226"/>
                      <a:pt x="280" y="226"/>
                    </a:cubicBezTo>
                    <a:cubicBezTo>
                      <a:pt x="281" y="227"/>
                      <a:pt x="281" y="228"/>
                      <a:pt x="282" y="230"/>
                    </a:cubicBezTo>
                    <a:cubicBezTo>
                      <a:pt x="282" y="230"/>
                      <a:pt x="282" y="231"/>
                      <a:pt x="283" y="231"/>
                    </a:cubicBezTo>
                    <a:close/>
                    <a:moveTo>
                      <a:pt x="289" y="235"/>
                    </a:moveTo>
                    <a:cubicBezTo>
                      <a:pt x="289" y="235"/>
                      <a:pt x="289" y="235"/>
                      <a:pt x="289" y="235"/>
                    </a:cubicBezTo>
                    <a:cubicBezTo>
                      <a:pt x="289" y="235"/>
                      <a:pt x="289" y="235"/>
                      <a:pt x="289" y="235"/>
                    </a:cubicBezTo>
                    <a:close/>
                    <a:moveTo>
                      <a:pt x="283" y="306"/>
                    </a:moveTo>
                    <a:cubicBezTo>
                      <a:pt x="282" y="306"/>
                      <a:pt x="281" y="307"/>
                      <a:pt x="280" y="308"/>
                    </a:cubicBezTo>
                    <a:cubicBezTo>
                      <a:pt x="280" y="308"/>
                      <a:pt x="279" y="308"/>
                      <a:pt x="279" y="309"/>
                    </a:cubicBezTo>
                    <a:cubicBezTo>
                      <a:pt x="278" y="309"/>
                      <a:pt x="278" y="309"/>
                      <a:pt x="278" y="309"/>
                    </a:cubicBezTo>
                    <a:cubicBezTo>
                      <a:pt x="279" y="310"/>
                      <a:pt x="277" y="311"/>
                      <a:pt x="276" y="312"/>
                    </a:cubicBezTo>
                    <a:cubicBezTo>
                      <a:pt x="276" y="312"/>
                      <a:pt x="277" y="311"/>
                      <a:pt x="277" y="311"/>
                    </a:cubicBezTo>
                    <a:cubicBezTo>
                      <a:pt x="278" y="311"/>
                      <a:pt x="279" y="310"/>
                      <a:pt x="280" y="309"/>
                    </a:cubicBezTo>
                    <a:cubicBezTo>
                      <a:pt x="280" y="309"/>
                      <a:pt x="281" y="308"/>
                      <a:pt x="282" y="307"/>
                    </a:cubicBezTo>
                    <a:cubicBezTo>
                      <a:pt x="284" y="307"/>
                      <a:pt x="282" y="307"/>
                      <a:pt x="283" y="306"/>
                    </a:cubicBezTo>
                    <a:close/>
                    <a:moveTo>
                      <a:pt x="306" y="287"/>
                    </a:moveTo>
                    <a:cubicBezTo>
                      <a:pt x="306" y="286"/>
                      <a:pt x="306" y="285"/>
                      <a:pt x="306" y="285"/>
                    </a:cubicBezTo>
                    <a:cubicBezTo>
                      <a:pt x="307" y="284"/>
                      <a:pt x="307" y="283"/>
                      <a:pt x="307" y="283"/>
                    </a:cubicBezTo>
                    <a:cubicBezTo>
                      <a:pt x="306" y="283"/>
                      <a:pt x="306" y="283"/>
                      <a:pt x="305" y="285"/>
                    </a:cubicBezTo>
                    <a:cubicBezTo>
                      <a:pt x="304" y="286"/>
                      <a:pt x="304" y="287"/>
                      <a:pt x="303" y="287"/>
                    </a:cubicBezTo>
                    <a:cubicBezTo>
                      <a:pt x="303" y="288"/>
                      <a:pt x="302" y="289"/>
                      <a:pt x="302" y="290"/>
                    </a:cubicBezTo>
                    <a:cubicBezTo>
                      <a:pt x="302" y="291"/>
                      <a:pt x="301" y="292"/>
                      <a:pt x="301" y="291"/>
                    </a:cubicBezTo>
                    <a:cubicBezTo>
                      <a:pt x="301" y="291"/>
                      <a:pt x="301" y="291"/>
                      <a:pt x="301" y="290"/>
                    </a:cubicBezTo>
                    <a:cubicBezTo>
                      <a:pt x="303" y="288"/>
                      <a:pt x="304" y="285"/>
                      <a:pt x="305" y="282"/>
                    </a:cubicBezTo>
                    <a:cubicBezTo>
                      <a:pt x="305" y="282"/>
                      <a:pt x="305" y="282"/>
                      <a:pt x="305" y="282"/>
                    </a:cubicBezTo>
                    <a:cubicBezTo>
                      <a:pt x="304" y="284"/>
                      <a:pt x="303" y="286"/>
                      <a:pt x="302" y="287"/>
                    </a:cubicBezTo>
                    <a:cubicBezTo>
                      <a:pt x="301" y="289"/>
                      <a:pt x="300" y="290"/>
                      <a:pt x="299" y="292"/>
                    </a:cubicBezTo>
                    <a:cubicBezTo>
                      <a:pt x="300" y="290"/>
                      <a:pt x="301" y="289"/>
                      <a:pt x="302" y="287"/>
                    </a:cubicBezTo>
                    <a:cubicBezTo>
                      <a:pt x="302" y="287"/>
                      <a:pt x="303" y="284"/>
                      <a:pt x="302" y="286"/>
                    </a:cubicBezTo>
                    <a:cubicBezTo>
                      <a:pt x="299" y="288"/>
                      <a:pt x="301" y="286"/>
                      <a:pt x="301" y="285"/>
                    </a:cubicBezTo>
                    <a:cubicBezTo>
                      <a:pt x="301" y="284"/>
                      <a:pt x="301" y="283"/>
                      <a:pt x="301" y="284"/>
                    </a:cubicBezTo>
                    <a:cubicBezTo>
                      <a:pt x="300" y="284"/>
                      <a:pt x="300" y="285"/>
                      <a:pt x="300" y="285"/>
                    </a:cubicBezTo>
                    <a:cubicBezTo>
                      <a:pt x="301" y="286"/>
                      <a:pt x="299" y="287"/>
                      <a:pt x="299" y="288"/>
                    </a:cubicBezTo>
                    <a:cubicBezTo>
                      <a:pt x="298" y="290"/>
                      <a:pt x="297" y="291"/>
                      <a:pt x="296" y="293"/>
                    </a:cubicBezTo>
                    <a:cubicBezTo>
                      <a:pt x="295" y="294"/>
                      <a:pt x="294" y="296"/>
                      <a:pt x="294" y="297"/>
                    </a:cubicBezTo>
                    <a:cubicBezTo>
                      <a:pt x="295" y="296"/>
                      <a:pt x="296" y="295"/>
                      <a:pt x="297" y="295"/>
                    </a:cubicBezTo>
                    <a:cubicBezTo>
                      <a:pt x="293" y="299"/>
                      <a:pt x="295" y="301"/>
                      <a:pt x="292" y="304"/>
                    </a:cubicBezTo>
                    <a:cubicBezTo>
                      <a:pt x="293" y="303"/>
                      <a:pt x="295" y="302"/>
                      <a:pt x="296" y="301"/>
                    </a:cubicBezTo>
                    <a:cubicBezTo>
                      <a:pt x="296" y="301"/>
                      <a:pt x="297" y="300"/>
                      <a:pt x="298" y="299"/>
                    </a:cubicBezTo>
                    <a:cubicBezTo>
                      <a:pt x="299" y="298"/>
                      <a:pt x="299" y="298"/>
                      <a:pt x="299" y="299"/>
                    </a:cubicBezTo>
                    <a:cubicBezTo>
                      <a:pt x="299" y="302"/>
                      <a:pt x="299" y="302"/>
                      <a:pt x="303" y="297"/>
                    </a:cubicBezTo>
                    <a:cubicBezTo>
                      <a:pt x="303" y="297"/>
                      <a:pt x="303" y="297"/>
                      <a:pt x="303" y="296"/>
                    </a:cubicBezTo>
                    <a:cubicBezTo>
                      <a:pt x="302" y="297"/>
                      <a:pt x="302" y="297"/>
                      <a:pt x="301" y="297"/>
                    </a:cubicBezTo>
                    <a:cubicBezTo>
                      <a:pt x="301" y="298"/>
                      <a:pt x="301" y="298"/>
                      <a:pt x="301" y="297"/>
                    </a:cubicBezTo>
                    <a:cubicBezTo>
                      <a:pt x="301" y="297"/>
                      <a:pt x="301" y="297"/>
                      <a:pt x="302" y="296"/>
                    </a:cubicBezTo>
                    <a:cubicBezTo>
                      <a:pt x="303" y="296"/>
                      <a:pt x="304" y="294"/>
                      <a:pt x="305" y="292"/>
                    </a:cubicBezTo>
                    <a:cubicBezTo>
                      <a:pt x="305" y="291"/>
                      <a:pt x="306" y="290"/>
                      <a:pt x="306" y="289"/>
                    </a:cubicBezTo>
                    <a:cubicBezTo>
                      <a:pt x="306" y="288"/>
                      <a:pt x="306" y="287"/>
                      <a:pt x="306" y="287"/>
                    </a:cubicBezTo>
                    <a:close/>
                    <a:moveTo>
                      <a:pt x="281" y="288"/>
                    </a:moveTo>
                    <a:cubicBezTo>
                      <a:pt x="281" y="289"/>
                      <a:pt x="282" y="289"/>
                      <a:pt x="282" y="289"/>
                    </a:cubicBezTo>
                    <a:cubicBezTo>
                      <a:pt x="283" y="288"/>
                      <a:pt x="281" y="288"/>
                      <a:pt x="282" y="287"/>
                    </a:cubicBezTo>
                    <a:cubicBezTo>
                      <a:pt x="283" y="286"/>
                      <a:pt x="284" y="285"/>
                      <a:pt x="284" y="284"/>
                    </a:cubicBezTo>
                    <a:cubicBezTo>
                      <a:pt x="284" y="283"/>
                      <a:pt x="285" y="282"/>
                      <a:pt x="285" y="282"/>
                    </a:cubicBezTo>
                    <a:cubicBezTo>
                      <a:pt x="284" y="282"/>
                      <a:pt x="284" y="284"/>
                      <a:pt x="283" y="284"/>
                    </a:cubicBezTo>
                    <a:cubicBezTo>
                      <a:pt x="282" y="284"/>
                      <a:pt x="281" y="286"/>
                      <a:pt x="280" y="287"/>
                    </a:cubicBezTo>
                    <a:cubicBezTo>
                      <a:pt x="282" y="287"/>
                      <a:pt x="279" y="289"/>
                      <a:pt x="280" y="289"/>
                    </a:cubicBezTo>
                    <a:cubicBezTo>
                      <a:pt x="280" y="290"/>
                      <a:pt x="281" y="288"/>
                      <a:pt x="281" y="288"/>
                    </a:cubicBezTo>
                    <a:close/>
                    <a:moveTo>
                      <a:pt x="242" y="194"/>
                    </a:moveTo>
                    <a:cubicBezTo>
                      <a:pt x="242" y="195"/>
                      <a:pt x="240" y="195"/>
                      <a:pt x="241" y="195"/>
                    </a:cubicBezTo>
                    <a:cubicBezTo>
                      <a:pt x="241" y="196"/>
                      <a:pt x="242" y="196"/>
                      <a:pt x="243" y="196"/>
                    </a:cubicBezTo>
                    <a:cubicBezTo>
                      <a:pt x="243" y="196"/>
                      <a:pt x="244" y="196"/>
                      <a:pt x="245" y="196"/>
                    </a:cubicBezTo>
                    <a:cubicBezTo>
                      <a:pt x="244" y="196"/>
                      <a:pt x="244" y="195"/>
                      <a:pt x="243" y="195"/>
                    </a:cubicBezTo>
                    <a:cubicBezTo>
                      <a:pt x="243" y="195"/>
                      <a:pt x="242" y="194"/>
                      <a:pt x="242" y="194"/>
                    </a:cubicBezTo>
                    <a:close/>
                    <a:moveTo>
                      <a:pt x="288" y="230"/>
                    </a:moveTo>
                    <a:cubicBezTo>
                      <a:pt x="288" y="231"/>
                      <a:pt x="288" y="231"/>
                      <a:pt x="288" y="232"/>
                    </a:cubicBezTo>
                    <a:cubicBezTo>
                      <a:pt x="287" y="232"/>
                      <a:pt x="288" y="234"/>
                      <a:pt x="288" y="234"/>
                    </a:cubicBezTo>
                    <a:cubicBezTo>
                      <a:pt x="288" y="235"/>
                      <a:pt x="288" y="235"/>
                      <a:pt x="288" y="235"/>
                    </a:cubicBezTo>
                    <a:cubicBezTo>
                      <a:pt x="288" y="234"/>
                      <a:pt x="288" y="233"/>
                      <a:pt x="288" y="232"/>
                    </a:cubicBezTo>
                    <a:cubicBezTo>
                      <a:pt x="289" y="234"/>
                      <a:pt x="289" y="235"/>
                      <a:pt x="289" y="235"/>
                    </a:cubicBezTo>
                    <a:cubicBezTo>
                      <a:pt x="289" y="234"/>
                      <a:pt x="289" y="232"/>
                      <a:pt x="288" y="231"/>
                    </a:cubicBezTo>
                    <a:cubicBezTo>
                      <a:pt x="288" y="229"/>
                      <a:pt x="287" y="228"/>
                      <a:pt x="286" y="227"/>
                    </a:cubicBezTo>
                    <a:cubicBezTo>
                      <a:pt x="286" y="228"/>
                      <a:pt x="286" y="230"/>
                      <a:pt x="288" y="230"/>
                    </a:cubicBezTo>
                    <a:close/>
                    <a:moveTo>
                      <a:pt x="283" y="303"/>
                    </a:moveTo>
                    <a:cubicBezTo>
                      <a:pt x="283" y="302"/>
                      <a:pt x="283" y="302"/>
                      <a:pt x="283" y="303"/>
                    </a:cubicBezTo>
                    <a:cubicBezTo>
                      <a:pt x="282" y="304"/>
                      <a:pt x="279" y="306"/>
                      <a:pt x="278" y="308"/>
                    </a:cubicBezTo>
                    <a:cubicBezTo>
                      <a:pt x="279" y="307"/>
                      <a:pt x="280" y="307"/>
                      <a:pt x="280" y="306"/>
                    </a:cubicBezTo>
                    <a:cubicBezTo>
                      <a:pt x="282" y="306"/>
                      <a:pt x="283" y="304"/>
                      <a:pt x="283" y="303"/>
                    </a:cubicBezTo>
                    <a:close/>
                    <a:moveTo>
                      <a:pt x="289" y="235"/>
                    </a:moveTo>
                    <a:cubicBezTo>
                      <a:pt x="289" y="235"/>
                      <a:pt x="289" y="235"/>
                      <a:pt x="289" y="235"/>
                    </a:cubicBezTo>
                    <a:cubicBezTo>
                      <a:pt x="289" y="235"/>
                      <a:pt x="289" y="235"/>
                      <a:pt x="289" y="235"/>
                    </a:cubicBezTo>
                    <a:cubicBezTo>
                      <a:pt x="289" y="235"/>
                      <a:pt x="289" y="235"/>
                      <a:pt x="289" y="235"/>
                    </a:cubicBezTo>
                    <a:close/>
                    <a:moveTo>
                      <a:pt x="287" y="337"/>
                    </a:moveTo>
                    <a:cubicBezTo>
                      <a:pt x="288" y="337"/>
                      <a:pt x="288" y="337"/>
                      <a:pt x="288" y="337"/>
                    </a:cubicBezTo>
                    <a:cubicBezTo>
                      <a:pt x="288" y="337"/>
                      <a:pt x="288" y="337"/>
                      <a:pt x="288" y="337"/>
                    </a:cubicBezTo>
                    <a:lnTo>
                      <a:pt x="287" y="337"/>
                    </a:lnTo>
                    <a:close/>
                    <a:moveTo>
                      <a:pt x="293" y="269"/>
                    </a:moveTo>
                    <a:cubicBezTo>
                      <a:pt x="293" y="269"/>
                      <a:pt x="293" y="270"/>
                      <a:pt x="292" y="271"/>
                    </a:cubicBezTo>
                    <a:cubicBezTo>
                      <a:pt x="293" y="270"/>
                      <a:pt x="293" y="270"/>
                      <a:pt x="294" y="269"/>
                    </a:cubicBezTo>
                    <a:cubicBezTo>
                      <a:pt x="294" y="268"/>
                      <a:pt x="294" y="268"/>
                      <a:pt x="294" y="267"/>
                    </a:cubicBezTo>
                    <a:cubicBezTo>
                      <a:pt x="294" y="265"/>
                      <a:pt x="295" y="264"/>
                      <a:pt x="296" y="263"/>
                    </a:cubicBezTo>
                    <a:cubicBezTo>
                      <a:pt x="296" y="263"/>
                      <a:pt x="296" y="261"/>
                      <a:pt x="295" y="261"/>
                    </a:cubicBezTo>
                    <a:cubicBezTo>
                      <a:pt x="295" y="261"/>
                      <a:pt x="294" y="262"/>
                      <a:pt x="294" y="263"/>
                    </a:cubicBezTo>
                    <a:cubicBezTo>
                      <a:pt x="294" y="264"/>
                      <a:pt x="294" y="265"/>
                      <a:pt x="294" y="267"/>
                    </a:cubicBezTo>
                    <a:cubicBezTo>
                      <a:pt x="294" y="267"/>
                      <a:pt x="294" y="268"/>
                      <a:pt x="293" y="269"/>
                    </a:cubicBezTo>
                    <a:close/>
                    <a:moveTo>
                      <a:pt x="262" y="318"/>
                    </a:moveTo>
                    <a:cubicBezTo>
                      <a:pt x="263" y="318"/>
                      <a:pt x="264" y="318"/>
                      <a:pt x="266" y="317"/>
                    </a:cubicBezTo>
                    <a:cubicBezTo>
                      <a:pt x="267" y="317"/>
                      <a:pt x="268" y="316"/>
                      <a:pt x="269" y="314"/>
                    </a:cubicBezTo>
                    <a:cubicBezTo>
                      <a:pt x="268" y="315"/>
                      <a:pt x="267" y="316"/>
                      <a:pt x="266" y="317"/>
                    </a:cubicBezTo>
                    <a:cubicBezTo>
                      <a:pt x="265" y="317"/>
                      <a:pt x="263" y="317"/>
                      <a:pt x="262" y="318"/>
                    </a:cubicBezTo>
                    <a:close/>
                    <a:moveTo>
                      <a:pt x="282" y="233"/>
                    </a:moveTo>
                    <a:cubicBezTo>
                      <a:pt x="282" y="234"/>
                      <a:pt x="282" y="234"/>
                      <a:pt x="283" y="234"/>
                    </a:cubicBezTo>
                    <a:cubicBezTo>
                      <a:pt x="283" y="234"/>
                      <a:pt x="283" y="233"/>
                      <a:pt x="283" y="233"/>
                    </a:cubicBezTo>
                    <a:cubicBezTo>
                      <a:pt x="282" y="232"/>
                      <a:pt x="281" y="231"/>
                      <a:pt x="281" y="230"/>
                    </a:cubicBezTo>
                    <a:cubicBezTo>
                      <a:pt x="280" y="232"/>
                      <a:pt x="281" y="232"/>
                      <a:pt x="282" y="233"/>
                    </a:cubicBezTo>
                    <a:close/>
                    <a:moveTo>
                      <a:pt x="290" y="241"/>
                    </a:moveTo>
                    <a:cubicBezTo>
                      <a:pt x="290" y="239"/>
                      <a:pt x="289" y="238"/>
                      <a:pt x="289" y="237"/>
                    </a:cubicBezTo>
                    <a:cubicBezTo>
                      <a:pt x="288" y="237"/>
                      <a:pt x="288" y="238"/>
                      <a:pt x="289" y="238"/>
                    </a:cubicBezTo>
                    <a:cubicBezTo>
                      <a:pt x="290" y="240"/>
                      <a:pt x="289" y="243"/>
                      <a:pt x="290" y="245"/>
                    </a:cubicBezTo>
                    <a:cubicBezTo>
                      <a:pt x="290" y="246"/>
                      <a:pt x="290" y="246"/>
                      <a:pt x="291" y="246"/>
                    </a:cubicBezTo>
                    <a:cubicBezTo>
                      <a:pt x="291" y="246"/>
                      <a:pt x="291" y="246"/>
                      <a:pt x="291" y="245"/>
                    </a:cubicBezTo>
                    <a:cubicBezTo>
                      <a:pt x="291" y="245"/>
                      <a:pt x="291" y="243"/>
                      <a:pt x="291" y="243"/>
                    </a:cubicBezTo>
                    <a:cubicBezTo>
                      <a:pt x="292" y="242"/>
                      <a:pt x="293" y="241"/>
                      <a:pt x="292" y="240"/>
                    </a:cubicBezTo>
                    <a:cubicBezTo>
                      <a:pt x="292" y="237"/>
                      <a:pt x="292" y="235"/>
                      <a:pt x="291" y="232"/>
                    </a:cubicBezTo>
                    <a:cubicBezTo>
                      <a:pt x="291" y="232"/>
                      <a:pt x="291" y="231"/>
                      <a:pt x="291" y="230"/>
                    </a:cubicBezTo>
                    <a:cubicBezTo>
                      <a:pt x="290" y="230"/>
                      <a:pt x="290" y="229"/>
                      <a:pt x="290" y="229"/>
                    </a:cubicBezTo>
                    <a:cubicBezTo>
                      <a:pt x="290" y="229"/>
                      <a:pt x="291" y="229"/>
                      <a:pt x="291" y="229"/>
                    </a:cubicBezTo>
                    <a:cubicBezTo>
                      <a:pt x="291" y="229"/>
                      <a:pt x="291" y="230"/>
                      <a:pt x="291" y="230"/>
                    </a:cubicBezTo>
                    <a:cubicBezTo>
                      <a:pt x="292" y="230"/>
                      <a:pt x="292" y="231"/>
                      <a:pt x="292" y="231"/>
                    </a:cubicBezTo>
                    <a:cubicBezTo>
                      <a:pt x="291" y="233"/>
                      <a:pt x="292" y="234"/>
                      <a:pt x="292" y="235"/>
                    </a:cubicBezTo>
                    <a:cubicBezTo>
                      <a:pt x="293" y="235"/>
                      <a:pt x="293" y="236"/>
                      <a:pt x="293" y="236"/>
                    </a:cubicBezTo>
                    <a:cubicBezTo>
                      <a:pt x="294" y="236"/>
                      <a:pt x="293" y="235"/>
                      <a:pt x="293" y="234"/>
                    </a:cubicBezTo>
                    <a:cubicBezTo>
                      <a:pt x="293" y="234"/>
                      <a:pt x="293" y="233"/>
                      <a:pt x="293" y="232"/>
                    </a:cubicBezTo>
                    <a:cubicBezTo>
                      <a:pt x="293" y="231"/>
                      <a:pt x="293" y="231"/>
                      <a:pt x="293" y="231"/>
                    </a:cubicBezTo>
                    <a:cubicBezTo>
                      <a:pt x="293" y="230"/>
                      <a:pt x="293" y="232"/>
                      <a:pt x="294" y="232"/>
                    </a:cubicBezTo>
                    <a:cubicBezTo>
                      <a:pt x="294" y="230"/>
                      <a:pt x="293" y="228"/>
                      <a:pt x="292" y="226"/>
                    </a:cubicBezTo>
                    <a:cubicBezTo>
                      <a:pt x="292" y="227"/>
                      <a:pt x="292" y="228"/>
                      <a:pt x="292" y="228"/>
                    </a:cubicBezTo>
                    <a:cubicBezTo>
                      <a:pt x="291" y="227"/>
                      <a:pt x="291" y="226"/>
                      <a:pt x="290" y="225"/>
                    </a:cubicBezTo>
                    <a:cubicBezTo>
                      <a:pt x="291" y="227"/>
                      <a:pt x="289" y="227"/>
                      <a:pt x="289" y="228"/>
                    </a:cubicBezTo>
                    <a:cubicBezTo>
                      <a:pt x="289" y="227"/>
                      <a:pt x="289" y="227"/>
                      <a:pt x="289" y="226"/>
                    </a:cubicBezTo>
                    <a:cubicBezTo>
                      <a:pt x="288" y="226"/>
                      <a:pt x="288" y="226"/>
                      <a:pt x="288" y="226"/>
                    </a:cubicBezTo>
                    <a:cubicBezTo>
                      <a:pt x="289" y="227"/>
                      <a:pt x="289" y="228"/>
                      <a:pt x="289" y="229"/>
                    </a:cubicBezTo>
                    <a:cubicBezTo>
                      <a:pt x="290" y="230"/>
                      <a:pt x="290" y="231"/>
                      <a:pt x="290" y="232"/>
                    </a:cubicBezTo>
                    <a:cubicBezTo>
                      <a:pt x="290" y="233"/>
                      <a:pt x="290" y="234"/>
                      <a:pt x="291" y="235"/>
                    </a:cubicBezTo>
                    <a:cubicBezTo>
                      <a:pt x="291" y="236"/>
                      <a:pt x="291" y="237"/>
                      <a:pt x="292" y="238"/>
                    </a:cubicBezTo>
                    <a:cubicBezTo>
                      <a:pt x="290" y="237"/>
                      <a:pt x="290" y="236"/>
                      <a:pt x="290" y="235"/>
                    </a:cubicBezTo>
                    <a:cubicBezTo>
                      <a:pt x="289" y="234"/>
                      <a:pt x="289" y="235"/>
                      <a:pt x="289" y="235"/>
                    </a:cubicBezTo>
                    <a:cubicBezTo>
                      <a:pt x="289" y="236"/>
                      <a:pt x="290" y="237"/>
                      <a:pt x="290" y="238"/>
                    </a:cubicBezTo>
                    <a:cubicBezTo>
                      <a:pt x="290" y="239"/>
                      <a:pt x="290" y="240"/>
                      <a:pt x="290" y="241"/>
                    </a:cubicBezTo>
                    <a:close/>
                    <a:moveTo>
                      <a:pt x="70" y="56"/>
                    </a:moveTo>
                    <a:cubicBezTo>
                      <a:pt x="71" y="55"/>
                      <a:pt x="78" y="48"/>
                      <a:pt x="78" y="48"/>
                    </a:cubicBezTo>
                    <a:cubicBezTo>
                      <a:pt x="76" y="49"/>
                      <a:pt x="75" y="50"/>
                      <a:pt x="72" y="52"/>
                    </a:cubicBezTo>
                    <a:cubicBezTo>
                      <a:pt x="70" y="54"/>
                      <a:pt x="68" y="57"/>
                      <a:pt x="65" y="59"/>
                    </a:cubicBezTo>
                    <a:cubicBezTo>
                      <a:pt x="63" y="62"/>
                      <a:pt x="61" y="64"/>
                      <a:pt x="59" y="66"/>
                    </a:cubicBezTo>
                    <a:cubicBezTo>
                      <a:pt x="57" y="69"/>
                      <a:pt x="55" y="71"/>
                      <a:pt x="54" y="72"/>
                    </a:cubicBezTo>
                    <a:cubicBezTo>
                      <a:pt x="59" y="67"/>
                      <a:pt x="65" y="60"/>
                      <a:pt x="70" y="56"/>
                    </a:cubicBezTo>
                    <a:close/>
                    <a:moveTo>
                      <a:pt x="16" y="164"/>
                    </a:moveTo>
                    <a:cubicBezTo>
                      <a:pt x="15" y="167"/>
                      <a:pt x="14" y="169"/>
                      <a:pt x="13" y="172"/>
                    </a:cubicBezTo>
                    <a:cubicBezTo>
                      <a:pt x="13" y="175"/>
                      <a:pt x="12" y="177"/>
                      <a:pt x="11" y="180"/>
                    </a:cubicBezTo>
                    <a:cubicBezTo>
                      <a:pt x="10" y="185"/>
                      <a:pt x="9" y="191"/>
                      <a:pt x="8" y="196"/>
                    </a:cubicBezTo>
                    <a:cubicBezTo>
                      <a:pt x="10" y="186"/>
                      <a:pt x="13" y="175"/>
                      <a:pt x="16" y="164"/>
                    </a:cubicBezTo>
                    <a:close/>
                    <a:moveTo>
                      <a:pt x="126" y="27"/>
                    </a:moveTo>
                    <a:cubicBezTo>
                      <a:pt x="127" y="26"/>
                      <a:pt x="128" y="26"/>
                      <a:pt x="129" y="25"/>
                    </a:cubicBezTo>
                    <a:cubicBezTo>
                      <a:pt x="128" y="26"/>
                      <a:pt x="127" y="26"/>
                      <a:pt x="126" y="27"/>
                    </a:cubicBezTo>
                    <a:close/>
                    <a:moveTo>
                      <a:pt x="96" y="37"/>
                    </a:moveTo>
                    <a:cubicBezTo>
                      <a:pt x="97" y="37"/>
                      <a:pt x="98" y="36"/>
                      <a:pt x="98" y="36"/>
                    </a:cubicBezTo>
                    <a:cubicBezTo>
                      <a:pt x="99" y="35"/>
                      <a:pt x="99" y="35"/>
                      <a:pt x="97" y="36"/>
                    </a:cubicBezTo>
                    <a:cubicBezTo>
                      <a:pt x="89" y="42"/>
                      <a:pt x="81" y="48"/>
                      <a:pt x="75" y="54"/>
                    </a:cubicBezTo>
                    <a:cubicBezTo>
                      <a:pt x="82" y="49"/>
                      <a:pt x="89" y="41"/>
                      <a:pt x="96" y="37"/>
                    </a:cubicBezTo>
                    <a:close/>
                    <a:moveTo>
                      <a:pt x="96" y="46"/>
                    </a:moveTo>
                    <a:cubicBezTo>
                      <a:pt x="98" y="44"/>
                      <a:pt x="100" y="43"/>
                      <a:pt x="102" y="42"/>
                    </a:cubicBezTo>
                    <a:cubicBezTo>
                      <a:pt x="104" y="40"/>
                      <a:pt x="113" y="34"/>
                      <a:pt x="109" y="38"/>
                    </a:cubicBezTo>
                    <a:cubicBezTo>
                      <a:pt x="112" y="36"/>
                      <a:pt x="117" y="33"/>
                      <a:pt x="117" y="34"/>
                    </a:cubicBezTo>
                    <a:cubicBezTo>
                      <a:pt x="120" y="32"/>
                      <a:pt x="120" y="31"/>
                      <a:pt x="121" y="30"/>
                    </a:cubicBezTo>
                    <a:cubicBezTo>
                      <a:pt x="121" y="30"/>
                      <a:pt x="122" y="29"/>
                      <a:pt x="123" y="29"/>
                    </a:cubicBezTo>
                    <a:cubicBezTo>
                      <a:pt x="124" y="28"/>
                      <a:pt x="125" y="27"/>
                      <a:pt x="126" y="27"/>
                    </a:cubicBezTo>
                    <a:cubicBezTo>
                      <a:pt x="124" y="28"/>
                      <a:pt x="123" y="29"/>
                      <a:pt x="121" y="29"/>
                    </a:cubicBezTo>
                    <a:cubicBezTo>
                      <a:pt x="119" y="31"/>
                      <a:pt x="116" y="32"/>
                      <a:pt x="114" y="33"/>
                    </a:cubicBezTo>
                    <a:cubicBezTo>
                      <a:pt x="110" y="36"/>
                      <a:pt x="106" y="39"/>
                      <a:pt x="101" y="42"/>
                    </a:cubicBezTo>
                    <a:cubicBezTo>
                      <a:pt x="97" y="45"/>
                      <a:pt x="93" y="48"/>
                      <a:pt x="89" y="52"/>
                    </a:cubicBezTo>
                    <a:cubicBezTo>
                      <a:pt x="91" y="50"/>
                      <a:pt x="93" y="48"/>
                      <a:pt x="96" y="46"/>
                    </a:cubicBezTo>
                    <a:close/>
                    <a:moveTo>
                      <a:pt x="81" y="47"/>
                    </a:moveTo>
                    <a:cubicBezTo>
                      <a:pt x="83" y="45"/>
                      <a:pt x="85" y="44"/>
                      <a:pt x="87" y="42"/>
                    </a:cubicBezTo>
                    <a:cubicBezTo>
                      <a:pt x="89" y="40"/>
                      <a:pt x="92" y="39"/>
                      <a:pt x="94" y="37"/>
                    </a:cubicBezTo>
                    <a:cubicBezTo>
                      <a:pt x="91" y="39"/>
                      <a:pt x="88" y="41"/>
                      <a:pt x="86" y="42"/>
                    </a:cubicBezTo>
                    <a:cubicBezTo>
                      <a:pt x="83" y="44"/>
                      <a:pt x="81" y="46"/>
                      <a:pt x="79" y="48"/>
                    </a:cubicBezTo>
                    <a:cubicBezTo>
                      <a:pt x="76" y="50"/>
                      <a:pt x="73" y="53"/>
                      <a:pt x="70" y="56"/>
                    </a:cubicBezTo>
                    <a:cubicBezTo>
                      <a:pt x="72" y="54"/>
                      <a:pt x="76" y="51"/>
                      <a:pt x="78" y="50"/>
                    </a:cubicBezTo>
                    <a:cubicBezTo>
                      <a:pt x="79" y="49"/>
                      <a:pt x="80" y="49"/>
                      <a:pt x="81" y="47"/>
                    </a:cubicBezTo>
                    <a:close/>
                    <a:moveTo>
                      <a:pt x="70" y="56"/>
                    </a:move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ubicBezTo>
                      <a:pt x="70" y="56"/>
                      <a:pt x="70" y="56"/>
                      <a:pt x="70" y="56"/>
                    </a:cubicBezTo>
                    <a:close/>
                    <a:moveTo>
                      <a:pt x="63" y="394"/>
                    </a:moveTo>
                    <a:cubicBezTo>
                      <a:pt x="64" y="395"/>
                      <a:pt x="64" y="395"/>
                      <a:pt x="64" y="394"/>
                    </a:cubicBezTo>
                    <a:cubicBezTo>
                      <a:pt x="64" y="393"/>
                      <a:pt x="63" y="392"/>
                      <a:pt x="62" y="391"/>
                    </a:cubicBezTo>
                    <a:cubicBezTo>
                      <a:pt x="61" y="390"/>
                      <a:pt x="60" y="389"/>
                      <a:pt x="58" y="387"/>
                    </a:cubicBezTo>
                    <a:cubicBezTo>
                      <a:pt x="57" y="385"/>
                      <a:pt x="55" y="383"/>
                      <a:pt x="54" y="381"/>
                    </a:cubicBezTo>
                    <a:cubicBezTo>
                      <a:pt x="56" y="384"/>
                      <a:pt x="58" y="387"/>
                      <a:pt x="60" y="390"/>
                    </a:cubicBezTo>
                    <a:cubicBezTo>
                      <a:pt x="60" y="391"/>
                      <a:pt x="62" y="393"/>
                      <a:pt x="63" y="394"/>
                    </a:cubicBezTo>
                    <a:close/>
                    <a:moveTo>
                      <a:pt x="70" y="394"/>
                    </a:moveTo>
                    <a:cubicBezTo>
                      <a:pt x="67" y="391"/>
                      <a:pt x="66" y="389"/>
                      <a:pt x="66" y="389"/>
                    </a:cubicBezTo>
                    <a:cubicBezTo>
                      <a:pt x="67" y="390"/>
                      <a:pt x="67" y="388"/>
                      <a:pt x="65" y="387"/>
                    </a:cubicBezTo>
                    <a:cubicBezTo>
                      <a:pt x="64" y="386"/>
                      <a:pt x="64" y="385"/>
                      <a:pt x="63" y="384"/>
                    </a:cubicBezTo>
                    <a:cubicBezTo>
                      <a:pt x="62" y="382"/>
                      <a:pt x="61" y="381"/>
                      <a:pt x="60" y="380"/>
                    </a:cubicBezTo>
                    <a:cubicBezTo>
                      <a:pt x="58" y="378"/>
                      <a:pt x="57" y="376"/>
                      <a:pt x="56" y="375"/>
                    </a:cubicBezTo>
                    <a:cubicBezTo>
                      <a:pt x="54" y="373"/>
                      <a:pt x="53" y="371"/>
                      <a:pt x="53" y="370"/>
                    </a:cubicBezTo>
                    <a:cubicBezTo>
                      <a:pt x="53" y="370"/>
                      <a:pt x="52" y="368"/>
                      <a:pt x="51" y="367"/>
                    </a:cubicBezTo>
                    <a:cubicBezTo>
                      <a:pt x="50" y="366"/>
                      <a:pt x="50" y="365"/>
                      <a:pt x="50" y="365"/>
                    </a:cubicBezTo>
                    <a:cubicBezTo>
                      <a:pt x="49" y="364"/>
                      <a:pt x="49" y="364"/>
                      <a:pt x="49" y="364"/>
                    </a:cubicBezTo>
                    <a:cubicBezTo>
                      <a:pt x="47" y="361"/>
                      <a:pt x="46" y="359"/>
                      <a:pt x="45" y="356"/>
                    </a:cubicBezTo>
                    <a:cubicBezTo>
                      <a:pt x="44" y="355"/>
                      <a:pt x="42" y="352"/>
                      <a:pt x="42" y="354"/>
                    </a:cubicBezTo>
                    <a:cubicBezTo>
                      <a:pt x="44" y="356"/>
                      <a:pt x="43" y="356"/>
                      <a:pt x="41" y="353"/>
                    </a:cubicBezTo>
                    <a:cubicBezTo>
                      <a:pt x="40" y="352"/>
                      <a:pt x="43" y="356"/>
                      <a:pt x="43" y="356"/>
                    </a:cubicBezTo>
                    <a:cubicBezTo>
                      <a:pt x="41" y="354"/>
                      <a:pt x="40" y="352"/>
                      <a:pt x="39" y="350"/>
                    </a:cubicBezTo>
                    <a:cubicBezTo>
                      <a:pt x="39" y="351"/>
                      <a:pt x="41" y="354"/>
                      <a:pt x="41" y="354"/>
                    </a:cubicBezTo>
                    <a:cubicBezTo>
                      <a:pt x="40" y="352"/>
                      <a:pt x="38" y="350"/>
                      <a:pt x="37" y="348"/>
                    </a:cubicBezTo>
                    <a:cubicBezTo>
                      <a:pt x="36" y="346"/>
                      <a:pt x="35" y="344"/>
                      <a:pt x="34" y="342"/>
                    </a:cubicBezTo>
                    <a:cubicBezTo>
                      <a:pt x="35" y="344"/>
                      <a:pt x="37" y="347"/>
                      <a:pt x="37" y="349"/>
                    </a:cubicBezTo>
                    <a:cubicBezTo>
                      <a:pt x="36" y="347"/>
                      <a:pt x="34" y="343"/>
                      <a:pt x="33" y="342"/>
                    </a:cubicBezTo>
                    <a:cubicBezTo>
                      <a:pt x="33" y="342"/>
                      <a:pt x="33" y="342"/>
                      <a:pt x="33" y="342"/>
                    </a:cubicBezTo>
                    <a:cubicBezTo>
                      <a:pt x="33" y="342"/>
                      <a:pt x="33" y="342"/>
                      <a:pt x="33" y="342"/>
                    </a:cubicBezTo>
                    <a:cubicBezTo>
                      <a:pt x="31" y="339"/>
                      <a:pt x="30" y="336"/>
                      <a:pt x="29" y="333"/>
                    </a:cubicBezTo>
                    <a:cubicBezTo>
                      <a:pt x="27" y="328"/>
                      <a:pt x="25" y="325"/>
                      <a:pt x="24" y="322"/>
                    </a:cubicBezTo>
                    <a:cubicBezTo>
                      <a:pt x="23" y="319"/>
                      <a:pt x="22" y="318"/>
                      <a:pt x="21" y="317"/>
                    </a:cubicBezTo>
                    <a:cubicBezTo>
                      <a:pt x="20" y="316"/>
                      <a:pt x="21" y="317"/>
                      <a:pt x="21" y="319"/>
                    </a:cubicBezTo>
                    <a:cubicBezTo>
                      <a:pt x="25" y="331"/>
                      <a:pt x="29" y="341"/>
                      <a:pt x="35" y="352"/>
                    </a:cubicBezTo>
                    <a:cubicBezTo>
                      <a:pt x="39" y="359"/>
                      <a:pt x="39" y="359"/>
                      <a:pt x="39" y="359"/>
                    </a:cubicBezTo>
                    <a:cubicBezTo>
                      <a:pt x="44" y="366"/>
                      <a:pt x="44" y="366"/>
                      <a:pt x="44" y="366"/>
                    </a:cubicBezTo>
                    <a:cubicBezTo>
                      <a:pt x="45" y="368"/>
                      <a:pt x="46" y="370"/>
                      <a:pt x="48" y="372"/>
                    </a:cubicBezTo>
                    <a:cubicBezTo>
                      <a:pt x="49" y="374"/>
                      <a:pt x="51" y="376"/>
                      <a:pt x="52" y="378"/>
                    </a:cubicBezTo>
                    <a:cubicBezTo>
                      <a:pt x="55" y="382"/>
                      <a:pt x="58" y="386"/>
                      <a:pt x="60" y="389"/>
                    </a:cubicBezTo>
                    <a:cubicBezTo>
                      <a:pt x="63" y="391"/>
                      <a:pt x="65" y="393"/>
                      <a:pt x="65" y="392"/>
                    </a:cubicBezTo>
                    <a:cubicBezTo>
                      <a:pt x="65" y="392"/>
                      <a:pt x="67" y="394"/>
                      <a:pt x="66" y="393"/>
                    </a:cubicBezTo>
                    <a:cubicBezTo>
                      <a:pt x="58" y="384"/>
                      <a:pt x="52" y="375"/>
                      <a:pt x="45" y="366"/>
                    </a:cubicBezTo>
                    <a:cubicBezTo>
                      <a:pt x="39" y="358"/>
                      <a:pt x="37" y="352"/>
                      <a:pt x="38" y="353"/>
                    </a:cubicBezTo>
                    <a:cubicBezTo>
                      <a:pt x="38" y="353"/>
                      <a:pt x="38" y="353"/>
                      <a:pt x="38" y="353"/>
                    </a:cubicBezTo>
                    <a:cubicBezTo>
                      <a:pt x="38" y="353"/>
                      <a:pt x="38" y="353"/>
                      <a:pt x="38" y="353"/>
                    </a:cubicBezTo>
                    <a:cubicBezTo>
                      <a:pt x="38" y="353"/>
                      <a:pt x="38" y="353"/>
                      <a:pt x="38" y="353"/>
                    </a:cubicBezTo>
                    <a:cubicBezTo>
                      <a:pt x="38" y="354"/>
                      <a:pt x="38" y="354"/>
                      <a:pt x="39" y="354"/>
                    </a:cubicBezTo>
                    <a:cubicBezTo>
                      <a:pt x="38" y="354"/>
                      <a:pt x="38" y="354"/>
                      <a:pt x="38" y="353"/>
                    </a:cubicBezTo>
                    <a:cubicBezTo>
                      <a:pt x="39" y="355"/>
                      <a:pt x="42" y="360"/>
                      <a:pt x="41" y="358"/>
                    </a:cubicBezTo>
                    <a:cubicBezTo>
                      <a:pt x="43" y="361"/>
                      <a:pt x="45" y="364"/>
                      <a:pt x="47" y="367"/>
                    </a:cubicBezTo>
                    <a:cubicBezTo>
                      <a:pt x="49" y="370"/>
                      <a:pt x="51" y="373"/>
                      <a:pt x="53" y="376"/>
                    </a:cubicBezTo>
                    <a:cubicBezTo>
                      <a:pt x="55" y="379"/>
                      <a:pt x="60" y="386"/>
                      <a:pt x="63" y="387"/>
                    </a:cubicBezTo>
                    <a:cubicBezTo>
                      <a:pt x="63" y="388"/>
                      <a:pt x="66" y="391"/>
                      <a:pt x="67" y="392"/>
                    </a:cubicBezTo>
                    <a:cubicBezTo>
                      <a:pt x="69" y="395"/>
                      <a:pt x="65" y="390"/>
                      <a:pt x="65" y="390"/>
                    </a:cubicBezTo>
                    <a:cubicBezTo>
                      <a:pt x="65" y="390"/>
                      <a:pt x="66" y="392"/>
                      <a:pt x="66" y="392"/>
                    </a:cubicBezTo>
                    <a:cubicBezTo>
                      <a:pt x="71" y="397"/>
                      <a:pt x="76" y="402"/>
                      <a:pt x="81" y="407"/>
                    </a:cubicBezTo>
                    <a:cubicBezTo>
                      <a:pt x="79" y="405"/>
                      <a:pt x="77" y="403"/>
                      <a:pt x="75" y="401"/>
                    </a:cubicBezTo>
                    <a:cubicBezTo>
                      <a:pt x="74" y="398"/>
                      <a:pt x="72" y="396"/>
                      <a:pt x="70" y="394"/>
                    </a:cubicBezTo>
                    <a:close/>
                    <a:moveTo>
                      <a:pt x="86" y="406"/>
                    </a:moveTo>
                    <a:cubicBezTo>
                      <a:pt x="86" y="406"/>
                      <a:pt x="85" y="406"/>
                      <a:pt x="85" y="405"/>
                    </a:cubicBezTo>
                    <a:cubicBezTo>
                      <a:pt x="86" y="406"/>
                      <a:pt x="86" y="406"/>
                      <a:pt x="86" y="406"/>
                    </a:cubicBezTo>
                    <a:close/>
                    <a:moveTo>
                      <a:pt x="88" y="405"/>
                    </a:moveTo>
                    <a:cubicBezTo>
                      <a:pt x="88" y="405"/>
                      <a:pt x="85" y="402"/>
                      <a:pt x="84" y="401"/>
                    </a:cubicBezTo>
                    <a:cubicBezTo>
                      <a:pt x="83" y="400"/>
                      <a:pt x="79" y="396"/>
                      <a:pt x="79" y="396"/>
                    </a:cubicBezTo>
                    <a:cubicBezTo>
                      <a:pt x="79" y="397"/>
                      <a:pt x="83" y="400"/>
                      <a:pt x="84" y="402"/>
                    </a:cubicBezTo>
                    <a:cubicBezTo>
                      <a:pt x="85" y="403"/>
                      <a:pt x="87" y="404"/>
                      <a:pt x="88" y="405"/>
                    </a:cubicBezTo>
                    <a:cubicBezTo>
                      <a:pt x="89" y="406"/>
                      <a:pt x="90" y="407"/>
                      <a:pt x="91" y="408"/>
                    </a:cubicBezTo>
                    <a:cubicBezTo>
                      <a:pt x="93" y="409"/>
                      <a:pt x="95" y="411"/>
                      <a:pt x="96" y="413"/>
                    </a:cubicBezTo>
                    <a:cubicBezTo>
                      <a:pt x="97" y="414"/>
                      <a:pt x="93" y="411"/>
                      <a:pt x="97" y="415"/>
                    </a:cubicBezTo>
                    <a:cubicBezTo>
                      <a:pt x="102" y="418"/>
                      <a:pt x="98" y="415"/>
                      <a:pt x="99" y="415"/>
                    </a:cubicBezTo>
                    <a:cubicBezTo>
                      <a:pt x="99" y="415"/>
                      <a:pt x="99" y="415"/>
                      <a:pt x="100" y="415"/>
                    </a:cubicBezTo>
                    <a:cubicBezTo>
                      <a:pt x="103" y="419"/>
                      <a:pt x="105" y="421"/>
                      <a:pt x="115" y="427"/>
                    </a:cubicBezTo>
                    <a:cubicBezTo>
                      <a:pt x="106" y="421"/>
                      <a:pt x="114" y="426"/>
                      <a:pt x="110" y="422"/>
                    </a:cubicBezTo>
                    <a:cubicBezTo>
                      <a:pt x="113" y="425"/>
                      <a:pt x="117" y="427"/>
                      <a:pt x="120" y="429"/>
                    </a:cubicBezTo>
                    <a:cubicBezTo>
                      <a:pt x="118" y="428"/>
                      <a:pt x="115" y="426"/>
                      <a:pt x="116" y="427"/>
                    </a:cubicBezTo>
                    <a:cubicBezTo>
                      <a:pt x="116" y="428"/>
                      <a:pt x="118" y="429"/>
                      <a:pt x="120" y="430"/>
                    </a:cubicBezTo>
                    <a:cubicBezTo>
                      <a:pt x="122" y="431"/>
                      <a:pt x="125" y="433"/>
                      <a:pt x="126" y="433"/>
                    </a:cubicBezTo>
                    <a:cubicBezTo>
                      <a:pt x="131" y="437"/>
                      <a:pt x="131" y="436"/>
                      <a:pt x="132" y="436"/>
                    </a:cubicBezTo>
                    <a:cubicBezTo>
                      <a:pt x="134" y="437"/>
                      <a:pt x="129" y="434"/>
                      <a:pt x="128" y="433"/>
                    </a:cubicBezTo>
                    <a:cubicBezTo>
                      <a:pt x="126" y="432"/>
                      <a:pt x="125" y="431"/>
                      <a:pt x="123" y="430"/>
                    </a:cubicBezTo>
                    <a:cubicBezTo>
                      <a:pt x="122" y="429"/>
                      <a:pt x="120" y="428"/>
                      <a:pt x="119" y="427"/>
                    </a:cubicBezTo>
                    <a:cubicBezTo>
                      <a:pt x="117" y="426"/>
                      <a:pt x="116" y="425"/>
                      <a:pt x="115" y="424"/>
                    </a:cubicBezTo>
                    <a:cubicBezTo>
                      <a:pt x="113" y="423"/>
                      <a:pt x="112" y="422"/>
                      <a:pt x="112" y="421"/>
                    </a:cubicBezTo>
                    <a:cubicBezTo>
                      <a:pt x="111" y="421"/>
                      <a:pt x="108" y="419"/>
                      <a:pt x="107" y="418"/>
                    </a:cubicBezTo>
                    <a:cubicBezTo>
                      <a:pt x="105" y="416"/>
                      <a:pt x="103" y="414"/>
                      <a:pt x="100" y="413"/>
                    </a:cubicBezTo>
                    <a:cubicBezTo>
                      <a:pt x="98" y="411"/>
                      <a:pt x="96" y="409"/>
                      <a:pt x="93" y="407"/>
                    </a:cubicBezTo>
                    <a:cubicBezTo>
                      <a:pt x="95" y="408"/>
                      <a:pt x="96" y="409"/>
                      <a:pt x="98" y="410"/>
                    </a:cubicBezTo>
                    <a:cubicBezTo>
                      <a:pt x="99" y="411"/>
                      <a:pt x="100" y="412"/>
                      <a:pt x="102" y="413"/>
                    </a:cubicBezTo>
                    <a:cubicBezTo>
                      <a:pt x="103" y="414"/>
                      <a:pt x="104" y="415"/>
                      <a:pt x="104" y="415"/>
                    </a:cubicBezTo>
                    <a:cubicBezTo>
                      <a:pt x="104" y="414"/>
                      <a:pt x="104" y="414"/>
                      <a:pt x="103" y="413"/>
                    </a:cubicBezTo>
                    <a:cubicBezTo>
                      <a:pt x="94" y="407"/>
                      <a:pt x="89" y="401"/>
                      <a:pt x="83" y="395"/>
                    </a:cubicBezTo>
                    <a:cubicBezTo>
                      <a:pt x="82" y="394"/>
                      <a:pt x="81" y="392"/>
                      <a:pt x="80" y="391"/>
                    </a:cubicBezTo>
                    <a:cubicBezTo>
                      <a:pt x="78" y="389"/>
                      <a:pt x="79" y="390"/>
                      <a:pt x="79" y="391"/>
                    </a:cubicBezTo>
                    <a:cubicBezTo>
                      <a:pt x="80" y="394"/>
                      <a:pt x="79" y="394"/>
                      <a:pt x="74" y="390"/>
                    </a:cubicBezTo>
                    <a:cubicBezTo>
                      <a:pt x="77" y="394"/>
                      <a:pt x="81" y="397"/>
                      <a:pt x="84" y="401"/>
                    </a:cubicBezTo>
                    <a:cubicBezTo>
                      <a:pt x="86" y="402"/>
                      <a:pt x="89" y="405"/>
                      <a:pt x="88" y="405"/>
                    </a:cubicBezTo>
                    <a:close/>
                    <a:moveTo>
                      <a:pt x="74" y="389"/>
                    </a:moveTo>
                    <a:cubicBezTo>
                      <a:pt x="74" y="389"/>
                      <a:pt x="74" y="389"/>
                      <a:pt x="74" y="389"/>
                    </a:cubicBezTo>
                    <a:cubicBezTo>
                      <a:pt x="74" y="389"/>
                      <a:pt x="74" y="390"/>
                      <a:pt x="74" y="390"/>
                    </a:cubicBezTo>
                    <a:cubicBezTo>
                      <a:pt x="74" y="390"/>
                      <a:pt x="74" y="389"/>
                      <a:pt x="74" y="389"/>
                    </a:cubicBezTo>
                    <a:close/>
                    <a:moveTo>
                      <a:pt x="65" y="381"/>
                    </a:moveTo>
                    <a:cubicBezTo>
                      <a:pt x="69" y="386"/>
                      <a:pt x="72" y="390"/>
                      <a:pt x="76" y="394"/>
                    </a:cubicBezTo>
                    <a:cubicBezTo>
                      <a:pt x="76" y="393"/>
                      <a:pt x="73" y="390"/>
                      <a:pt x="72" y="388"/>
                    </a:cubicBezTo>
                    <a:cubicBezTo>
                      <a:pt x="70" y="385"/>
                      <a:pt x="73" y="390"/>
                      <a:pt x="74" y="389"/>
                    </a:cubicBezTo>
                    <a:cubicBezTo>
                      <a:pt x="71" y="386"/>
                      <a:pt x="68" y="383"/>
                      <a:pt x="66" y="382"/>
                    </a:cubicBezTo>
                    <a:cubicBezTo>
                      <a:pt x="66" y="381"/>
                      <a:pt x="66" y="381"/>
                      <a:pt x="66" y="382"/>
                    </a:cubicBezTo>
                    <a:cubicBezTo>
                      <a:pt x="67" y="383"/>
                      <a:pt x="69" y="385"/>
                      <a:pt x="70" y="387"/>
                    </a:cubicBezTo>
                    <a:cubicBezTo>
                      <a:pt x="69" y="386"/>
                      <a:pt x="67" y="383"/>
                      <a:pt x="65" y="381"/>
                    </a:cubicBezTo>
                    <a:close/>
                    <a:moveTo>
                      <a:pt x="74" y="390"/>
                    </a:moveTo>
                    <a:cubicBezTo>
                      <a:pt x="74" y="390"/>
                      <a:pt x="74" y="390"/>
                      <a:pt x="74" y="389"/>
                    </a:cubicBezTo>
                    <a:cubicBezTo>
                      <a:pt x="74" y="390"/>
                      <a:pt x="74" y="390"/>
                      <a:pt x="74" y="390"/>
                    </a:cubicBezTo>
                    <a:cubicBezTo>
                      <a:pt x="74" y="390"/>
                      <a:pt x="74" y="390"/>
                      <a:pt x="74" y="390"/>
                    </a:cubicBezTo>
                    <a:close/>
                    <a:moveTo>
                      <a:pt x="9" y="174"/>
                    </a:moveTo>
                    <a:cubicBezTo>
                      <a:pt x="9" y="173"/>
                      <a:pt x="8" y="174"/>
                      <a:pt x="7" y="176"/>
                    </a:cubicBezTo>
                    <a:cubicBezTo>
                      <a:pt x="6" y="179"/>
                      <a:pt x="5" y="184"/>
                      <a:pt x="4" y="190"/>
                    </a:cubicBezTo>
                    <a:cubicBezTo>
                      <a:pt x="4" y="191"/>
                      <a:pt x="3" y="194"/>
                      <a:pt x="4" y="194"/>
                    </a:cubicBezTo>
                    <a:cubicBezTo>
                      <a:pt x="4" y="194"/>
                      <a:pt x="4" y="190"/>
                      <a:pt x="5" y="189"/>
                    </a:cubicBezTo>
                    <a:cubicBezTo>
                      <a:pt x="4" y="195"/>
                      <a:pt x="2" y="202"/>
                      <a:pt x="2" y="207"/>
                    </a:cubicBezTo>
                    <a:cubicBezTo>
                      <a:pt x="3" y="202"/>
                      <a:pt x="4" y="193"/>
                      <a:pt x="5" y="192"/>
                    </a:cubicBezTo>
                    <a:cubicBezTo>
                      <a:pt x="5" y="192"/>
                      <a:pt x="7" y="183"/>
                      <a:pt x="8" y="178"/>
                    </a:cubicBezTo>
                    <a:cubicBezTo>
                      <a:pt x="10" y="174"/>
                      <a:pt x="9" y="175"/>
                      <a:pt x="9" y="174"/>
                    </a:cubicBezTo>
                    <a:close/>
                    <a:moveTo>
                      <a:pt x="5" y="177"/>
                    </a:moveTo>
                    <a:cubicBezTo>
                      <a:pt x="7" y="170"/>
                      <a:pt x="4" y="179"/>
                      <a:pt x="5" y="175"/>
                    </a:cubicBezTo>
                    <a:cubicBezTo>
                      <a:pt x="6" y="173"/>
                      <a:pt x="5" y="174"/>
                      <a:pt x="5" y="175"/>
                    </a:cubicBezTo>
                    <a:cubicBezTo>
                      <a:pt x="3" y="182"/>
                      <a:pt x="1" y="189"/>
                      <a:pt x="0" y="197"/>
                    </a:cubicBezTo>
                    <a:cubicBezTo>
                      <a:pt x="1" y="195"/>
                      <a:pt x="1" y="191"/>
                      <a:pt x="2" y="188"/>
                    </a:cubicBezTo>
                    <a:cubicBezTo>
                      <a:pt x="3" y="184"/>
                      <a:pt x="4" y="180"/>
                      <a:pt x="5" y="177"/>
                    </a:cubicBezTo>
                    <a:close/>
                    <a:moveTo>
                      <a:pt x="37" y="357"/>
                    </a:moveTo>
                    <a:cubicBezTo>
                      <a:pt x="35" y="355"/>
                      <a:pt x="35" y="355"/>
                      <a:pt x="35" y="355"/>
                    </a:cubicBezTo>
                    <a:cubicBezTo>
                      <a:pt x="35" y="356"/>
                      <a:pt x="36" y="358"/>
                      <a:pt x="37" y="359"/>
                    </a:cubicBezTo>
                    <a:cubicBezTo>
                      <a:pt x="39" y="361"/>
                      <a:pt x="40" y="363"/>
                      <a:pt x="41" y="365"/>
                    </a:cubicBezTo>
                    <a:cubicBezTo>
                      <a:pt x="43" y="368"/>
                      <a:pt x="44" y="370"/>
                      <a:pt x="45" y="372"/>
                    </a:cubicBezTo>
                    <a:cubicBezTo>
                      <a:pt x="48" y="373"/>
                      <a:pt x="40" y="363"/>
                      <a:pt x="36" y="354"/>
                    </a:cubicBezTo>
                    <a:cubicBezTo>
                      <a:pt x="38" y="358"/>
                      <a:pt x="38" y="359"/>
                      <a:pt x="37" y="357"/>
                    </a:cubicBezTo>
                    <a:close/>
                    <a:moveTo>
                      <a:pt x="58" y="404"/>
                    </a:moveTo>
                    <a:cubicBezTo>
                      <a:pt x="56" y="402"/>
                      <a:pt x="53" y="399"/>
                      <a:pt x="50" y="395"/>
                    </a:cubicBezTo>
                    <a:cubicBezTo>
                      <a:pt x="53" y="398"/>
                      <a:pt x="55" y="401"/>
                      <a:pt x="57" y="403"/>
                    </a:cubicBezTo>
                    <a:cubicBezTo>
                      <a:pt x="59" y="406"/>
                      <a:pt x="61" y="408"/>
                      <a:pt x="63" y="411"/>
                    </a:cubicBezTo>
                    <a:cubicBezTo>
                      <a:pt x="65" y="412"/>
                      <a:pt x="65" y="412"/>
                      <a:pt x="63" y="409"/>
                    </a:cubicBezTo>
                    <a:cubicBezTo>
                      <a:pt x="62" y="408"/>
                      <a:pt x="60" y="406"/>
                      <a:pt x="58" y="404"/>
                    </a:cubicBezTo>
                    <a:close/>
                    <a:moveTo>
                      <a:pt x="13" y="182"/>
                    </a:moveTo>
                    <a:cubicBezTo>
                      <a:pt x="14" y="175"/>
                      <a:pt x="17" y="168"/>
                      <a:pt x="19" y="161"/>
                    </a:cubicBezTo>
                    <a:cubicBezTo>
                      <a:pt x="19" y="160"/>
                      <a:pt x="20" y="159"/>
                      <a:pt x="20" y="159"/>
                    </a:cubicBezTo>
                    <a:cubicBezTo>
                      <a:pt x="19" y="161"/>
                      <a:pt x="18" y="163"/>
                      <a:pt x="17" y="165"/>
                    </a:cubicBezTo>
                    <a:cubicBezTo>
                      <a:pt x="16" y="167"/>
                      <a:pt x="16" y="169"/>
                      <a:pt x="15" y="171"/>
                    </a:cubicBezTo>
                    <a:cubicBezTo>
                      <a:pt x="14" y="173"/>
                      <a:pt x="13" y="175"/>
                      <a:pt x="13" y="178"/>
                    </a:cubicBezTo>
                    <a:cubicBezTo>
                      <a:pt x="12" y="180"/>
                      <a:pt x="11" y="183"/>
                      <a:pt x="11" y="186"/>
                    </a:cubicBezTo>
                    <a:cubicBezTo>
                      <a:pt x="10" y="190"/>
                      <a:pt x="9" y="193"/>
                      <a:pt x="9" y="197"/>
                    </a:cubicBezTo>
                    <a:cubicBezTo>
                      <a:pt x="9" y="195"/>
                      <a:pt x="10" y="191"/>
                      <a:pt x="11" y="187"/>
                    </a:cubicBezTo>
                    <a:cubicBezTo>
                      <a:pt x="11" y="186"/>
                      <a:pt x="11" y="186"/>
                      <a:pt x="12" y="183"/>
                    </a:cubicBezTo>
                    <a:cubicBezTo>
                      <a:pt x="11" y="187"/>
                      <a:pt x="10" y="191"/>
                      <a:pt x="10" y="195"/>
                    </a:cubicBezTo>
                    <a:cubicBezTo>
                      <a:pt x="9" y="198"/>
                      <a:pt x="8" y="201"/>
                      <a:pt x="8" y="205"/>
                    </a:cubicBezTo>
                    <a:cubicBezTo>
                      <a:pt x="8" y="206"/>
                      <a:pt x="7" y="208"/>
                      <a:pt x="7" y="211"/>
                    </a:cubicBezTo>
                    <a:cubicBezTo>
                      <a:pt x="7" y="211"/>
                      <a:pt x="7" y="212"/>
                      <a:pt x="7" y="212"/>
                    </a:cubicBezTo>
                    <a:cubicBezTo>
                      <a:pt x="8" y="210"/>
                      <a:pt x="8" y="208"/>
                      <a:pt x="8" y="205"/>
                    </a:cubicBezTo>
                    <a:cubicBezTo>
                      <a:pt x="9" y="197"/>
                      <a:pt x="11" y="190"/>
                      <a:pt x="13" y="182"/>
                    </a:cubicBezTo>
                    <a:close/>
                    <a:moveTo>
                      <a:pt x="215" y="9"/>
                    </a:moveTo>
                    <a:cubicBezTo>
                      <a:pt x="215" y="9"/>
                      <a:pt x="217" y="10"/>
                      <a:pt x="221" y="9"/>
                    </a:cubicBezTo>
                    <a:cubicBezTo>
                      <a:pt x="228" y="9"/>
                      <a:pt x="235" y="8"/>
                      <a:pt x="242" y="8"/>
                    </a:cubicBezTo>
                    <a:cubicBezTo>
                      <a:pt x="233" y="8"/>
                      <a:pt x="228" y="7"/>
                      <a:pt x="220" y="8"/>
                    </a:cubicBezTo>
                    <a:cubicBezTo>
                      <a:pt x="218" y="8"/>
                      <a:pt x="218" y="7"/>
                      <a:pt x="216" y="8"/>
                    </a:cubicBezTo>
                    <a:cubicBezTo>
                      <a:pt x="217" y="8"/>
                      <a:pt x="216" y="8"/>
                      <a:pt x="214" y="8"/>
                    </a:cubicBezTo>
                    <a:cubicBezTo>
                      <a:pt x="220" y="8"/>
                      <a:pt x="215" y="9"/>
                      <a:pt x="215" y="9"/>
                    </a:cubicBezTo>
                    <a:close/>
                    <a:moveTo>
                      <a:pt x="388" y="80"/>
                    </a:moveTo>
                    <a:cubicBezTo>
                      <a:pt x="385" y="77"/>
                      <a:pt x="382" y="75"/>
                      <a:pt x="379" y="72"/>
                    </a:cubicBezTo>
                    <a:cubicBezTo>
                      <a:pt x="376" y="70"/>
                      <a:pt x="372" y="67"/>
                      <a:pt x="369" y="65"/>
                    </a:cubicBezTo>
                    <a:cubicBezTo>
                      <a:pt x="361" y="59"/>
                      <a:pt x="353" y="53"/>
                      <a:pt x="344" y="49"/>
                    </a:cubicBezTo>
                    <a:cubicBezTo>
                      <a:pt x="342" y="48"/>
                      <a:pt x="343" y="48"/>
                      <a:pt x="340" y="47"/>
                    </a:cubicBezTo>
                    <a:cubicBezTo>
                      <a:pt x="340" y="47"/>
                      <a:pt x="340" y="47"/>
                      <a:pt x="341" y="47"/>
                    </a:cubicBezTo>
                    <a:cubicBezTo>
                      <a:pt x="343" y="49"/>
                      <a:pt x="351" y="53"/>
                      <a:pt x="351" y="54"/>
                    </a:cubicBezTo>
                    <a:cubicBezTo>
                      <a:pt x="353" y="55"/>
                      <a:pt x="356" y="57"/>
                      <a:pt x="355" y="56"/>
                    </a:cubicBezTo>
                    <a:cubicBezTo>
                      <a:pt x="354" y="55"/>
                      <a:pt x="357" y="57"/>
                      <a:pt x="359" y="58"/>
                    </a:cubicBezTo>
                    <a:cubicBezTo>
                      <a:pt x="361" y="60"/>
                      <a:pt x="364" y="61"/>
                      <a:pt x="366" y="63"/>
                    </a:cubicBezTo>
                    <a:cubicBezTo>
                      <a:pt x="367" y="63"/>
                      <a:pt x="368" y="64"/>
                      <a:pt x="369" y="65"/>
                    </a:cubicBezTo>
                    <a:cubicBezTo>
                      <a:pt x="369" y="66"/>
                      <a:pt x="370" y="66"/>
                      <a:pt x="371" y="67"/>
                    </a:cubicBezTo>
                    <a:cubicBezTo>
                      <a:pt x="371" y="67"/>
                      <a:pt x="372" y="68"/>
                      <a:pt x="374" y="70"/>
                    </a:cubicBezTo>
                    <a:cubicBezTo>
                      <a:pt x="375" y="70"/>
                      <a:pt x="375" y="71"/>
                      <a:pt x="376" y="72"/>
                    </a:cubicBezTo>
                    <a:cubicBezTo>
                      <a:pt x="377" y="73"/>
                      <a:pt x="379" y="74"/>
                      <a:pt x="380" y="75"/>
                    </a:cubicBezTo>
                    <a:cubicBezTo>
                      <a:pt x="384" y="78"/>
                      <a:pt x="388" y="82"/>
                      <a:pt x="390" y="83"/>
                    </a:cubicBezTo>
                    <a:cubicBezTo>
                      <a:pt x="390" y="83"/>
                      <a:pt x="390" y="83"/>
                      <a:pt x="390" y="83"/>
                    </a:cubicBezTo>
                    <a:cubicBezTo>
                      <a:pt x="386" y="79"/>
                      <a:pt x="392" y="85"/>
                      <a:pt x="393" y="85"/>
                    </a:cubicBezTo>
                    <a:cubicBezTo>
                      <a:pt x="391" y="83"/>
                      <a:pt x="389" y="81"/>
                      <a:pt x="388" y="80"/>
                    </a:cubicBezTo>
                    <a:close/>
                    <a:moveTo>
                      <a:pt x="348" y="53"/>
                    </a:moveTo>
                    <a:cubicBezTo>
                      <a:pt x="347" y="52"/>
                      <a:pt x="345" y="52"/>
                      <a:pt x="345" y="52"/>
                    </a:cubicBezTo>
                    <a:cubicBezTo>
                      <a:pt x="345" y="52"/>
                      <a:pt x="345" y="53"/>
                      <a:pt x="347" y="53"/>
                    </a:cubicBezTo>
                    <a:cubicBezTo>
                      <a:pt x="348" y="54"/>
                      <a:pt x="349" y="55"/>
                      <a:pt x="351" y="55"/>
                    </a:cubicBezTo>
                    <a:cubicBezTo>
                      <a:pt x="352" y="56"/>
                      <a:pt x="353" y="57"/>
                      <a:pt x="354" y="58"/>
                    </a:cubicBezTo>
                    <a:cubicBezTo>
                      <a:pt x="357" y="59"/>
                      <a:pt x="359" y="61"/>
                      <a:pt x="362" y="63"/>
                    </a:cubicBezTo>
                    <a:cubicBezTo>
                      <a:pt x="360" y="61"/>
                      <a:pt x="357" y="59"/>
                      <a:pt x="355" y="58"/>
                    </a:cubicBezTo>
                    <a:cubicBezTo>
                      <a:pt x="352" y="56"/>
                      <a:pt x="350" y="54"/>
                      <a:pt x="348" y="53"/>
                    </a:cubicBezTo>
                    <a:close/>
                    <a:moveTo>
                      <a:pt x="334" y="17"/>
                    </a:moveTo>
                    <a:cubicBezTo>
                      <a:pt x="330" y="16"/>
                      <a:pt x="326" y="15"/>
                      <a:pt x="321" y="12"/>
                    </a:cubicBezTo>
                    <a:cubicBezTo>
                      <a:pt x="321" y="12"/>
                      <a:pt x="317" y="11"/>
                      <a:pt x="316" y="10"/>
                    </a:cubicBezTo>
                    <a:cubicBezTo>
                      <a:pt x="314" y="10"/>
                      <a:pt x="312" y="9"/>
                      <a:pt x="311" y="9"/>
                    </a:cubicBezTo>
                    <a:cubicBezTo>
                      <a:pt x="309" y="8"/>
                      <a:pt x="308" y="8"/>
                      <a:pt x="306" y="7"/>
                    </a:cubicBezTo>
                    <a:cubicBezTo>
                      <a:pt x="303" y="6"/>
                      <a:pt x="300" y="5"/>
                      <a:pt x="296" y="5"/>
                    </a:cubicBezTo>
                    <a:cubicBezTo>
                      <a:pt x="306" y="8"/>
                      <a:pt x="320" y="13"/>
                      <a:pt x="332" y="18"/>
                    </a:cubicBezTo>
                    <a:cubicBezTo>
                      <a:pt x="334" y="19"/>
                      <a:pt x="335" y="19"/>
                      <a:pt x="336" y="19"/>
                    </a:cubicBezTo>
                    <a:cubicBezTo>
                      <a:pt x="336" y="20"/>
                      <a:pt x="337" y="20"/>
                      <a:pt x="335" y="19"/>
                    </a:cubicBezTo>
                    <a:cubicBezTo>
                      <a:pt x="333" y="18"/>
                      <a:pt x="331" y="17"/>
                      <a:pt x="328" y="16"/>
                    </a:cubicBezTo>
                    <a:cubicBezTo>
                      <a:pt x="330" y="16"/>
                      <a:pt x="334" y="18"/>
                      <a:pt x="334" y="17"/>
                    </a:cubicBezTo>
                    <a:close/>
                    <a:moveTo>
                      <a:pt x="391" y="66"/>
                    </a:moveTo>
                    <a:cubicBezTo>
                      <a:pt x="392" y="67"/>
                      <a:pt x="394" y="69"/>
                      <a:pt x="396" y="71"/>
                    </a:cubicBezTo>
                    <a:cubicBezTo>
                      <a:pt x="398" y="73"/>
                      <a:pt x="400" y="75"/>
                      <a:pt x="403" y="77"/>
                    </a:cubicBezTo>
                    <a:cubicBezTo>
                      <a:pt x="396" y="69"/>
                      <a:pt x="388" y="62"/>
                      <a:pt x="380" y="57"/>
                    </a:cubicBezTo>
                    <a:cubicBezTo>
                      <a:pt x="382" y="58"/>
                      <a:pt x="384" y="59"/>
                      <a:pt x="385" y="61"/>
                    </a:cubicBezTo>
                    <a:cubicBezTo>
                      <a:pt x="387" y="63"/>
                      <a:pt x="389" y="64"/>
                      <a:pt x="391" y="66"/>
                    </a:cubicBezTo>
                    <a:close/>
                    <a:moveTo>
                      <a:pt x="301" y="13"/>
                    </a:moveTo>
                    <a:cubicBezTo>
                      <a:pt x="303" y="13"/>
                      <a:pt x="303" y="14"/>
                      <a:pt x="307" y="15"/>
                    </a:cubicBezTo>
                    <a:cubicBezTo>
                      <a:pt x="313" y="17"/>
                      <a:pt x="321" y="19"/>
                      <a:pt x="326" y="22"/>
                    </a:cubicBezTo>
                    <a:cubicBezTo>
                      <a:pt x="327" y="23"/>
                      <a:pt x="331" y="25"/>
                      <a:pt x="333" y="26"/>
                    </a:cubicBezTo>
                    <a:cubicBezTo>
                      <a:pt x="337" y="28"/>
                      <a:pt x="337" y="27"/>
                      <a:pt x="341" y="30"/>
                    </a:cubicBezTo>
                    <a:cubicBezTo>
                      <a:pt x="346" y="32"/>
                      <a:pt x="347" y="32"/>
                      <a:pt x="351" y="34"/>
                    </a:cubicBezTo>
                    <a:cubicBezTo>
                      <a:pt x="348" y="33"/>
                      <a:pt x="346" y="31"/>
                      <a:pt x="345" y="31"/>
                    </a:cubicBezTo>
                    <a:cubicBezTo>
                      <a:pt x="344" y="30"/>
                      <a:pt x="342" y="29"/>
                      <a:pt x="340" y="28"/>
                    </a:cubicBezTo>
                    <a:cubicBezTo>
                      <a:pt x="339" y="27"/>
                      <a:pt x="337" y="26"/>
                      <a:pt x="335" y="25"/>
                    </a:cubicBezTo>
                    <a:cubicBezTo>
                      <a:pt x="332" y="24"/>
                      <a:pt x="330" y="23"/>
                      <a:pt x="336" y="24"/>
                    </a:cubicBezTo>
                    <a:cubicBezTo>
                      <a:pt x="331" y="22"/>
                      <a:pt x="326" y="21"/>
                      <a:pt x="324" y="19"/>
                    </a:cubicBezTo>
                    <a:cubicBezTo>
                      <a:pt x="324" y="19"/>
                      <a:pt x="323" y="19"/>
                      <a:pt x="323" y="19"/>
                    </a:cubicBezTo>
                    <a:cubicBezTo>
                      <a:pt x="322" y="18"/>
                      <a:pt x="322" y="18"/>
                      <a:pt x="321" y="18"/>
                    </a:cubicBezTo>
                    <a:cubicBezTo>
                      <a:pt x="319" y="17"/>
                      <a:pt x="317" y="17"/>
                      <a:pt x="314" y="16"/>
                    </a:cubicBezTo>
                    <a:cubicBezTo>
                      <a:pt x="312" y="15"/>
                      <a:pt x="309" y="14"/>
                      <a:pt x="306" y="13"/>
                    </a:cubicBezTo>
                    <a:cubicBezTo>
                      <a:pt x="303" y="13"/>
                      <a:pt x="299" y="11"/>
                      <a:pt x="301" y="13"/>
                    </a:cubicBezTo>
                    <a:close/>
                    <a:moveTo>
                      <a:pt x="317" y="13"/>
                    </a:moveTo>
                    <a:cubicBezTo>
                      <a:pt x="317" y="13"/>
                      <a:pt x="317" y="13"/>
                      <a:pt x="317" y="13"/>
                    </a:cubicBezTo>
                    <a:cubicBezTo>
                      <a:pt x="310" y="11"/>
                      <a:pt x="306" y="9"/>
                      <a:pt x="297" y="7"/>
                    </a:cubicBezTo>
                    <a:cubicBezTo>
                      <a:pt x="302" y="8"/>
                      <a:pt x="305" y="10"/>
                      <a:pt x="309" y="11"/>
                    </a:cubicBezTo>
                    <a:cubicBezTo>
                      <a:pt x="312" y="12"/>
                      <a:pt x="314" y="13"/>
                      <a:pt x="317" y="13"/>
                    </a:cubicBezTo>
                    <a:close/>
                    <a:moveTo>
                      <a:pt x="376" y="93"/>
                    </a:moveTo>
                    <a:cubicBezTo>
                      <a:pt x="375" y="93"/>
                      <a:pt x="375" y="93"/>
                      <a:pt x="375" y="93"/>
                    </a:cubicBezTo>
                    <a:cubicBezTo>
                      <a:pt x="375" y="93"/>
                      <a:pt x="375" y="93"/>
                      <a:pt x="375" y="93"/>
                    </a:cubicBezTo>
                    <a:lnTo>
                      <a:pt x="376" y="93"/>
                    </a:lnTo>
                    <a:close/>
                    <a:moveTo>
                      <a:pt x="425" y="118"/>
                    </a:moveTo>
                    <a:cubicBezTo>
                      <a:pt x="426" y="120"/>
                      <a:pt x="427" y="122"/>
                      <a:pt x="428" y="123"/>
                    </a:cubicBezTo>
                    <a:cubicBezTo>
                      <a:pt x="429" y="125"/>
                      <a:pt x="431" y="127"/>
                      <a:pt x="432" y="129"/>
                    </a:cubicBezTo>
                    <a:cubicBezTo>
                      <a:pt x="431" y="127"/>
                      <a:pt x="430" y="125"/>
                      <a:pt x="429" y="124"/>
                    </a:cubicBezTo>
                    <a:cubicBezTo>
                      <a:pt x="428" y="122"/>
                      <a:pt x="426" y="120"/>
                      <a:pt x="425" y="118"/>
                    </a:cubicBezTo>
                    <a:cubicBezTo>
                      <a:pt x="423" y="114"/>
                      <a:pt x="420" y="111"/>
                      <a:pt x="418" y="107"/>
                    </a:cubicBezTo>
                    <a:cubicBezTo>
                      <a:pt x="420" y="111"/>
                      <a:pt x="422" y="114"/>
                      <a:pt x="425" y="118"/>
                    </a:cubicBezTo>
                    <a:close/>
                    <a:moveTo>
                      <a:pt x="401" y="91"/>
                    </a:moveTo>
                    <a:cubicBezTo>
                      <a:pt x="404" y="94"/>
                      <a:pt x="406" y="97"/>
                      <a:pt x="409" y="100"/>
                    </a:cubicBezTo>
                    <a:cubicBezTo>
                      <a:pt x="411" y="103"/>
                      <a:pt x="414" y="106"/>
                      <a:pt x="416" y="109"/>
                    </a:cubicBezTo>
                    <a:cubicBezTo>
                      <a:pt x="414" y="106"/>
                      <a:pt x="411" y="102"/>
                      <a:pt x="409" y="99"/>
                    </a:cubicBezTo>
                    <a:cubicBezTo>
                      <a:pt x="406" y="96"/>
                      <a:pt x="403" y="93"/>
                      <a:pt x="401" y="91"/>
                    </a:cubicBezTo>
                    <a:close/>
                    <a:moveTo>
                      <a:pt x="403" y="77"/>
                    </a:moveTo>
                    <a:cubicBezTo>
                      <a:pt x="410" y="86"/>
                      <a:pt x="417" y="93"/>
                      <a:pt x="423" y="101"/>
                    </a:cubicBezTo>
                    <a:cubicBezTo>
                      <a:pt x="417" y="93"/>
                      <a:pt x="411" y="85"/>
                      <a:pt x="403" y="77"/>
                    </a:cubicBezTo>
                    <a:close/>
                    <a:moveTo>
                      <a:pt x="329" y="13"/>
                    </a:moveTo>
                    <a:cubicBezTo>
                      <a:pt x="338" y="17"/>
                      <a:pt x="346" y="22"/>
                      <a:pt x="356" y="26"/>
                    </a:cubicBezTo>
                    <a:cubicBezTo>
                      <a:pt x="347" y="21"/>
                      <a:pt x="338" y="17"/>
                      <a:pt x="329" y="13"/>
                    </a:cubicBezTo>
                    <a:close/>
                    <a:moveTo>
                      <a:pt x="337" y="18"/>
                    </a:moveTo>
                    <a:cubicBezTo>
                      <a:pt x="329" y="14"/>
                      <a:pt x="322" y="11"/>
                      <a:pt x="312" y="8"/>
                    </a:cubicBezTo>
                    <a:cubicBezTo>
                      <a:pt x="316" y="9"/>
                      <a:pt x="320" y="11"/>
                      <a:pt x="324" y="13"/>
                    </a:cubicBezTo>
                    <a:cubicBezTo>
                      <a:pt x="328" y="14"/>
                      <a:pt x="333" y="16"/>
                      <a:pt x="337" y="18"/>
                    </a:cubicBezTo>
                    <a:close/>
                    <a:moveTo>
                      <a:pt x="281" y="0"/>
                    </a:moveTo>
                    <a:cubicBezTo>
                      <a:pt x="288" y="2"/>
                      <a:pt x="296" y="4"/>
                      <a:pt x="294" y="2"/>
                    </a:cubicBezTo>
                    <a:cubicBezTo>
                      <a:pt x="298" y="3"/>
                      <a:pt x="302" y="4"/>
                      <a:pt x="302" y="4"/>
                    </a:cubicBezTo>
                    <a:cubicBezTo>
                      <a:pt x="300" y="5"/>
                      <a:pt x="307" y="6"/>
                      <a:pt x="312" y="8"/>
                    </a:cubicBezTo>
                    <a:cubicBezTo>
                      <a:pt x="313" y="7"/>
                      <a:pt x="325" y="12"/>
                      <a:pt x="328" y="12"/>
                    </a:cubicBezTo>
                    <a:cubicBezTo>
                      <a:pt x="313" y="7"/>
                      <a:pt x="301" y="3"/>
                      <a:pt x="287" y="0"/>
                    </a:cubicBezTo>
                    <a:cubicBezTo>
                      <a:pt x="287" y="0"/>
                      <a:pt x="290" y="1"/>
                      <a:pt x="290" y="1"/>
                    </a:cubicBezTo>
                    <a:cubicBezTo>
                      <a:pt x="291" y="2"/>
                      <a:pt x="289" y="2"/>
                      <a:pt x="281" y="0"/>
                    </a:cubicBezTo>
                    <a:close/>
                    <a:moveTo>
                      <a:pt x="88" y="407"/>
                    </a:moveTo>
                    <a:cubicBezTo>
                      <a:pt x="88" y="407"/>
                      <a:pt x="88" y="407"/>
                      <a:pt x="88" y="407"/>
                    </a:cubicBezTo>
                    <a:cubicBezTo>
                      <a:pt x="88" y="407"/>
                      <a:pt x="88" y="407"/>
                      <a:pt x="88" y="407"/>
                    </a:cubicBezTo>
                    <a:close/>
                    <a:moveTo>
                      <a:pt x="223" y="4"/>
                    </a:moveTo>
                    <a:cubicBezTo>
                      <a:pt x="225" y="4"/>
                      <a:pt x="227" y="3"/>
                      <a:pt x="229" y="3"/>
                    </a:cubicBezTo>
                    <a:cubicBezTo>
                      <a:pt x="231" y="3"/>
                      <a:pt x="233" y="3"/>
                      <a:pt x="235" y="3"/>
                    </a:cubicBezTo>
                    <a:cubicBezTo>
                      <a:pt x="226" y="3"/>
                      <a:pt x="227" y="3"/>
                      <a:pt x="221" y="3"/>
                    </a:cubicBezTo>
                    <a:cubicBezTo>
                      <a:pt x="221" y="3"/>
                      <a:pt x="218" y="4"/>
                      <a:pt x="210" y="5"/>
                    </a:cubicBezTo>
                    <a:cubicBezTo>
                      <a:pt x="212" y="4"/>
                      <a:pt x="214" y="4"/>
                      <a:pt x="217" y="4"/>
                    </a:cubicBezTo>
                    <a:cubicBezTo>
                      <a:pt x="219" y="4"/>
                      <a:pt x="221" y="4"/>
                      <a:pt x="223" y="4"/>
                    </a:cubicBezTo>
                    <a:close/>
                    <a:moveTo>
                      <a:pt x="312" y="8"/>
                    </a:moveTo>
                    <a:cubicBezTo>
                      <a:pt x="312" y="8"/>
                      <a:pt x="312" y="8"/>
                      <a:pt x="312" y="8"/>
                    </a:cubicBezTo>
                    <a:cubicBezTo>
                      <a:pt x="312" y="8"/>
                      <a:pt x="312" y="8"/>
                      <a:pt x="312" y="8"/>
                    </a:cubicBezTo>
                    <a:cubicBezTo>
                      <a:pt x="312" y="8"/>
                      <a:pt x="312" y="8"/>
                      <a:pt x="312" y="8"/>
                    </a:cubicBezTo>
                    <a:close/>
                    <a:moveTo>
                      <a:pt x="365" y="60"/>
                    </a:moveTo>
                    <a:cubicBezTo>
                      <a:pt x="367" y="61"/>
                      <a:pt x="368" y="62"/>
                      <a:pt x="368" y="61"/>
                    </a:cubicBezTo>
                    <a:cubicBezTo>
                      <a:pt x="369" y="61"/>
                      <a:pt x="366" y="59"/>
                      <a:pt x="364" y="57"/>
                    </a:cubicBezTo>
                    <a:cubicBezTo>
                      <a:pt x="363" y="57"/>
                      <a:pt x="362" y="55"/>
                      <a:pt x="361" y="56"/>
                    </a:cubicBezTo>
                    <a:cubicBezTo>
                      <a:pt x="360" y="56"/>
                      <a:pt x="355" y="52"/>
                      <a:pt x="352" y="50"/>
                    </a:cubicBezTo>
                    <a:cubicBezTo>
                      <a:pt x="350" y="49"/>
                      <a:pt x="348" y="48"/>
                      <a:pt x="347" y="48"/>
                    </a:cubicBezTo>
                    <a:cubicBezTo>
                      <a:pt x="347" y="48"/>
                      <a:pt x="348" y="48"/>
                      <a:pt x="350" y="50"/>
                    </a:cubicBezTo>
                    <a:cubicBezTo>
                      <a:pt x="351" y="50"/>
                      <a:pt x="353" y="52"/>
                      <a:pt x="353" y="52"/>
                    </a:cubicBezTo>
                    <a:cubicBezTo>
                      <a:pt x="352" y="51"/>
                      <a:pt x="350" y="50"/>
                      <a:pt x="348" y="49"/>
                    </a:cubicBezTo>
                    <a:cubicBezTo>
                      <a:pt x="345" y="48"/>
                      <a:pt x="343" y="47"/>
                      <a:pt x="340" y="45"/>
                    </a:cubicBezTo>
                    <a:cubicBezTo>
                      <a:pt x="347" y="49"/>
                      <a:pt x="355" y="54"/>
                      <a:pt x="355" y="54"/>
                    </a:cubicBezTo>
                    <a:cubicBezTo>
                      <a:pt x="357" y="54"/>
                      <a:pt x="361" y="57"/>
                      <a:pt x="365" y="60"/>
                    </a:cubicBezTo>
                    <a:close/>
                    <a:moveTo>
                      <a:pt x="373" y="64"/>
                    </a:moveTo>
                    <a:cubicBezTo>
                      <a:pt x="374" y="65"/>
                      <a:pt x="375" y="66"/>
                      <a:pt x="377" y="68"/>
                    </a:cubicBezTo>
                    <a:cubicBezTo>
                      <a:pt x="378" y="69"/>
                      <a:pt x="380" y="70"/>
                      <a:pt x="381" y="71"/>
                    </a:cubicBezTo>
                    <a:cubicBezTo>
                      <a:pt x="381" y="71"/>
                      <a:pt x="381" y="71"/>
                      <a:pt x="381" y="71"/>
                    </a:cubicBezTo>
                    <a:cubicBezTo>
                      <a:pt x="379" y="70"/>
                      <a:pt x="378" y="69"/>
                      <a:pt x="377" y="68"/>
                    </a:cubicBezTo>
                    <a:cubicBezTo>
                      <a:pt x="374" y="66"/>
                      <a:pt x="371" y="64"/>
                      <a:pt x="369" y="62"/>
                    </a:cubicBezTo>
                    <a:cubicBezTo>
                      <a:pt x="367" y="61"/>
                      <a:pt x="365" y="60"/>
                      <a:pt x="363" y="59"/>
                    </a:cubicBezTo>
                    <a:cubicBezTo>
                      <a:pt x="365" y="61"/>
                      <a:pt x="368" y="62"/>
                      <a:pt x="370" y="64"/>
                    </a:cubicBezTo>
                    <a:cubicBezTo>
                      <a:pt x="372" y="65"/>
                      <a:pt x="374" y="67"/>
                      <a:pt x="376" y="68"/>
                    </a:cubicBezTo>
                    <a:cubicBezTo>
                      <a:pt x="383" y="74"/>
                      <a:pt x="383" y="73"/>
                      <a:pt x="383" y="73"/>
                    </a:cubicBezTo>
                    <a:cubicBezTo>
                      <a:pt x="383" y="72"/>
                      <a:pt x="378" y="68"/>
                      <a:pt x="376" y="67"/>
                    </a:cubicBezTo>
                    <a:cubicBezTo>
                      <a:pt x="374" y="64"/>
                      <a:pt x="371" y="62"/>
                      <a:pt x="368" y="60"/>
                    </a:cubicBezTo>
                    <a:cubicBezTo>
                      <a:pt x="370" y="62"/>
                      <a:pt x="371" y="63"/>
                      <a:pt x="373" y="64"/>
                    </a:cubicBezTo>
                    <a:close/>
                    <a:moveTo>
                      <a:pt x="370" y="51"/>
                    </a:moveTo>
                    <a:cubicBezTo>
                      <a:pt x="373" y="53"/>
                      <a:pt x="374" y="54"/>
                      <a:pt x="376" y="55"/>
                    </a:cubicBezTo>
                    <a:cubicBezTo>
                      <a:pt x="373" y="52"/>
                      <a:pt x="375" y="53"/>
                      <a:pt x="373" y="51"/>
                    </a:cubicBezTo>
                    <a:cubicBezTo>
                      <a:pt x="371" y="50"/>
                      <a:pt x="369" y="49"/>
                      <a:pt x="368" y="48"/>
                    </a:cubicBezTo>
                    <a:cubicBezTo>
                      <a:pt x="366" y="47"/>
                      <a:pt x="365" y="46"/>
                      <a:pt x="363" y="44"/>
                    </a:cubicBezTo>
                    <a:cubicBezTo>
                      <a:pt x="359" y="42"/>
                      <a:pt x="356" y="40"/>
                      <a:pt x="352" y="39"/>
                    </a:cubicBezTo>
                    <a:cubicBezTo>
                      <a:pt x="358" y="42"/>
                      <a:pt x="364" y="46"/>
                      <a:pt x="370" y="51"/>
                    </a:cubicBezTo>
                    <a:close/>
                    <a:moveTo>
                      <a:pt x="216" y="5"/>
                    </a:moveTo>
                    <a:cubicBezTo>
                      <a:pt x="218" y="5"/>
                      <a:pt x="222" y="5"/>
                      <a:pt x="223" y="5"/>
                    </a:cubicBezTo>
                    <a:cubicBezTo>
                      <a:pt x="224" y="5"/>
                      <a:pt x="226" y="4"/>
                      <a:pt x="228" y="4"/>
                    </a:cubicBezTo>
                    <a:cubicBezTo>
                      <a:pt x="230" y="4"/>
                      <a:pt x="233" y="4"/>
                      <a:pt x="236" y="4"/>
                    </a:cubicBezTo>
                    <a:cubicBezTo>
                      <a:pt x="236" y="4"/>
                      <a:pt x="234" y="4"/>
                      <a:pt x="232" y="4"/>
                    </a:cubicBezTo>
                    <a:cubicBezTo>
                      <a:pt x="229" y="4"/>
                      <a:pt x="225" y="4"/>
                      <a:pt x="222" y="4"/>
                    </a:cubicBezTo>
                    <a:cubicBezTo>
                      <a:pt x="220" y="5"/>
                      <a:pt x="218" y="5"/>
                      <a:pt x="217" y="5"/>
                    </a:cubicBezTo>
                    <a:cubicBezTo>
                      <a:pt x="215" y="5"/>
                      <a:pt x="213" y="5"/>
                      <a:pt x="212" y="5"/>
                    </a:cubicBezTo>
                    <a:cubicBezTo>
                      <a:pt x="209" y="6"/>
                      <a:pt x="208" y="6"/>
                      <a:pt x="208" y="6"/>
                    </a:cubicBezTo>
                    <a:cubicBezTo>
                      <a:pt x="212" y="6"/>
                      <a:pt x="216" y="5"/>
                      <a:pt x="220" y="5"/>
                    </a:cubicBezTo>
                    <a:cubicBezTo>
                      <a:pt x="219" y="5"/>
                      <a:pt x="217" y="5"/>
                      <a:pt x="216" y="5"/>
                    </a:cubicBezTo>
                    <a:close/>
                    <a:moveTo>
                      <a:pt x="312" y="8"/>
                    </a:moveTo>
                    <a:cubicBezTo>
                      <a:pt x="312" y="8"/>
                      <a:pt x="312" y="8"/>
                      <a:pt x="312" y="8"/>
                    </a:cubicBezTo>
                    <a:cubicBezTo>
                      <a:pt x="312" y="8"/>
                      <a:pt x="312" y="8"/>
                      <a:pt x="312" y="8"/>
                    </a:cubicBezTo>
                    <a:close/>
                    <a:moveTo>
                      <a:pt x="413" y="99"/>
                    </a:moveTo>
                    <a:cubicBezTo>
                      <a:pt x="415" y="102"/>
                      <a:pt x="415" y="103"/>
                      <a:pt x="419" y="107"/>
                    </a:cubicBezTo>
                    <a:cubicBezTo>
                      <a:pt x="421" y="110"/>
                      <a:pt x="423" y="111"/>
                      <a:pt x="423" y="111"/>
                    </a:cubicBezTo>
                    <a:cubicBezTo>
                      <a:pt x="421" y="108"/>
                      <a:pt x="419" y="105"/>
                      <a:pt x="417" y="103"/>
                    </a:cubicBezTo>
                    <a:cubicBezTo>
                      <a:pt x="415" y="101"/>
                      <a:pt x="413" y="99"/>
                      <a:pt x="413" y="99"/>
                    </a:cubicBezTo>
                    <a:close/>
                    <a:moveTo>
                      <a:pt x="310" y="426"/>
                    </a:moveTo>
                    <a:cubicBezTo>
                      <a:pt x="308" y="427"/>
                      <a:pt x="306" y="428"/>
                      <a:pt x="303" y="429"/>
                    </a:cubicBezTo>
                    <a:cubicBezTo>
                      <a:pt x="305" y="429"/>
                      <a:pt x="307" y="428"/>
                      <a:pt x="309" y="427"/>
                    </a:cubicBezTo>
                    <a:cubicBezTo>
                      <a:pt x="310" y="427"/>
                      <a:pt x="312" y="426"/>
                      <a:pt x="314" y="426"/>
                    </a:cubicBezTo>
                    <a:cubicBezTo>
                      <a:pt x="315" y="425"/>
                      <a:pt x="317" y="425"/>
                      <a:pt x="319" y="424"/>
                    </a:cubicBezTo>
                    <a:cubicBezTo>
                      <a:pt x="321" y="423"/>
                      <a:pt x="322" y="422"/>
                      <a:pt x="324" y="421"/>
                    </a:cubicBezTo>
                    <a:cubicBezTo>
                      <a:pt x="322" y="422"/>
                      <a:pt x="320" y="423"/>
                      <a:pt x="316" y="424"/>
                    </a:cubicBezTo>
                    <a:cubicBezTo>
                      <a:pt x="314" y="425"/>
                      <a:pt x="313" y="425"/>
                      <a:pt x="310" y="426"/>
                    </a:cubicBezTo>
                    <a:close/>
                    <a:moveTo>
                      <a:pt x="378" y="417"/>
                    </a:moveTo>
                    <a:cubicBezTo>
                      <a:pt x="377" y="418"/>
                      <a:pt x="375" y="419"/>
                      <a:pt x="374" y="420"/>
                    </a:cubicBezTo>
                    <a:cubicBezTo>
                      <a:pt x="370" y="423"/>
                      <a:pt x="367" y="425"/>
                      <a:pt x="364" y="427"/>
                    </a:cubicBezTo>
                    <a:cubicBezTo>
                      <a:pt x="360" y="430"/>
                      <a:pt x="357" y="432"/>
                      <a:pt x="353" y="434"/>
                    </a:cubicBezTo>
                    <a:cubicBezTo>
                      <a:pt x="351" y="435"/>
                      <a:pt x="349" y="436"/>
                      <a:pt x="348" y="437"/>
                    </a:cubicBezTo>
                    <a:cubicBezTo>
                      <a:pt x="346" y="438"/>
                      <a:pt x="344" y="439"/>
                      <a:pt x="342" y="440"/>
                    </a:cubicBezTo>
                    <a:cubicBezTo>
                      <a:pt x="344" y="439"/>
                      <a:pt x="347" y="438"/>
                      <a:pt x="349" y="437"/>
                    </a:cubicBezTo>
                    <a:cubicBezTo>
                      <a:pt x="352" y="435"/>
                      <a:pt x="355" y="434"/>
                      <a:pt x="357" y="432"/>
                    </a:cubicBezTo>
                    <a:cubicBezTo>
                      <a:pt x="361" y="430"/>
                      <a:pt x="364" y="429"/>
                      <a:pt x="365" y="427"/>
                    </a:cubicBezTo>
                    <a:cubicBezTo>
                      <a:pt x="366" y="426"/>
                      <a:pt x="371" y="422"/>
                      <a:pt x="374" y="421"/>
                    </a:cubicBezTo>
                    <a:cubicBezTo>
                      <a:pt x="375" y="420"/>
                      <a:pt x="374" y="421"/>
                      <a:pt x="377" y="419"/>
                    </a:cubicBezTo>
                    <a:cubicBezTo>
                      <a:pt x="377" y="418"/>
                      <a:pt x="379" y="417"/>
                      <a:pt x="378" y="417"/>
                    </a:cubicBezTo>
                    <a:close/>
                    <a:moveTo>
                      <a:pt x="120" y="276"/>
                    </a:moveTo>
                    <a:cubicBezTo>
                      <a:pt x="120" y="276"/>
                      <a:pt x="120" y="276"/>
                      <a:pt x="120" y="276"/>
                    </a:cubicBezTo>
                    <a:cubicBezTo>
                      <a:pt x="120" y="276"/>
                      <a:pt x="120" y="276"/>
                      <a:pt x="120" y="276"/>
                    </a:cubicBezTo>
                    <a:close/>
                    <a:moveTo>
                      <a:pt x="371" y="370"/>
                    </a:moveTo>
                    <a:cubicBezTo>
                      <a:pt x="371" y="370"/>
                      <a:pt x="369" y="372"/>
                      <a:pt x="369" y="373"/>
                    </a:cubicBezTo>
                    <a:cubicBezTo>
                      <a:pt x="370" y="371"/>
                      <a:pt x="371" y="370"/>
                      <a:pt x="372" y="369"/>
                    </a:cubicBezTo>
                    <a:cubicBezTo>
                      <a:pt x="373" y="369"/>
                      <a:pt x="373" y="368"/>
                      <a:pt x="373" y="368"/>
                    </a:cubicBezTo>
                    <a:cubicBezTo>
                      <a:pt x="374" y="367"/>
                      <a:pt x="373" y="367"/>
                      <a:pt x="372" y="368"/>
                    </a:cubicBezTo>
                    <a:cubicBezTo>
                      <a:pt x="371" y="369"/>
                      <a:pt x="370" y="370"/>
                      <a:pt x="368" y="372"/>
                    </a:cubicBezTo>
                    <a:cubicBezTo>
                      <a:pt x="366" y="374"/>
                      <a:pt x="364" y="376"/>
                      <a:pt x="363" y="377"/>
                    </a:cubicBezTo>
                    <a:cubicBezTo>
                      <a:pt x="365" y="376"/>
                      <a:pt x="366" y="374"/>
                      <a:pt x="368" y="373"/>
                    </a:cubicBezTo>
                    <a:cubicBezTo>
                      <a:pt x="369" y="372"/>
                      <a:pt x="370" y="370"/>
                      <a:pt x="371" y="370"/>
                    </a:cubicBezTo>
                    <a:close/>
                    <a:moveTo>
                      <a:pt x="324" y="421"/>
                    </a:moveTo>
                    <a:cubicBezTo>
                      <a:pt x="324" y="421"/>
                      <a:pt x="324" y="421"/>
                      <a:pt x="324" y="421"/>
                    </a:cubicBezTo>
                    <a:cubicBezTo>
                      <a:pt x="324" y="421"/>
                      <a:pt x="324" y="421"/>
                      <a:pt x="324" y="421"/>
                    </a:cubicBezTo>
                    <a:cubicBezTo>
                      <a:pt x="324" y="421"/>
                      <a:pt x="324" y="421"/>
                      <a:pt x="325" y="421"/>
                    </a:cubicBezTo>
                    <a:cubicBezTo>
                      <a:pt x="324" y="421"/>
                      <a:pt x="324" y="421"/>
                      <a:pt x="324" y="421"/>
                    </a:cubicBezTo>
                    <a:cubicBezTo>
                      <a:pt x="324" y="421"/>
                      <a:pt x="324" y="421"/>
                      <a:pt x="324" y="421"/>
                    </a:cubicBezTo>
                    <a:close/>
                    <a:moveTo>
                      <a:pt x="120" y="276"/>
                    </a:moveTo>
                    <a:cubicBezTo>
                      <a:pt x="119" y="276"/>
                      <a:pt x="119" y="277"/>
                      <a:pt x="119" y="277"/>
                    </a:cubicBezTo>
                    <a:cubicBezTo>
                      <a:pt x="120" y="278"/>
                      <a:pt x="121" y="281"/>
                      <a:pt x="121" y="282"/>
                    </a:cubicBezTo>
                    <a:cubicBezTo>
                      <a:pt x="121" y="284"/>
                      <a:pt x="121" y="284"/>
                      <a:pt x="122" y="284"/>
                    </a:cubicBezTo>
                    <a:cubicBezTo>
                      <a:pt x="122" y="284"/>
                      <a:pt x="122" y="284"/>
                      <a:pt x="123" y="284"/>
                    </a:cubicBezTo>
                    <a:cubicBezTo>
                      <a:pt x="122" y="283"/>
                      <a:pt x="121" y="281"/>
                      <a:pt x="121" y="280"/>
                    </a:cubicBezTo>
                    <a:cubicBezTo>
                      <a:pt x="121" y="279"/>
                      <a:pt x="120" y="277"/>
                      <a:pt x="120" y="276"/>
                    </a:cubicBezTo>
                    <a:close/>
                    <a:moveTo>
                      <a:pt x="52" y="93"/>
                    </a:moveTo>
                    <a:cubicBezTo>
                      <a:pt x="52" y="93"/>
                      <a:pt x="52" y="93"/>
                      <a:pt x="52" y="93"/>
                    </a:cubicBezTo>
                    <a:cubicBezTo>
                      <a:pt x="52" y="93"/>
                      <a:pt x="52" y="93"/>
                      <a:pt x="52" y="93"/>
                    </a:cubicBezTo>
                    <a:close/>
                    <a:moveTo>
                      <a:pt x="127" y="285"/>
                    </a:moveTo>
                    <a:cubicBezTo>
                      <a:pt x="125" y="281"/>
                      <a:pt x="126" y="286"/>
                      <a:pt x="125" y="284"/>
                    </a:cubicBezTo>
                    <a:cubicBezTo>
                      <a:pt x="125" y="283"/>
                      <a:pt x="125" y="283"/>
                      <a:pt x="125" y="283"/>
                    </a:cubicBezTo>
                    <a:cubicBezTo>
                      <a:pt x="125" y="282"/>
                      <a:pt x="124" y="281"/>
                      <a:pt x="124" y="280"/>
                    </a:cubicBezTo>
                    <a:cubicBezTo>
                      <a:pt x="123" y="278"/>
                      <a:pt x="123" y="277"/>
                      <a:pt x="122" y="276"/>
                    </a:cubicBezTo>
                    <a:cubicBezTo>
                      <a:pt x="122" y="274"/>
                      <a:pt x="122" y="273"/>
                      <a:pt x="121" y="271"/>
                    </a:cubicBezTo>
                    <a:cubicBezTo>
                      <a:pt x="121" y="268"/>
                      <a:pt x="122" y="266"/>
                      <a:pt x="122" y="263"/>
                    </a:cubicBezTo>
                    <a:cubicBezTo>
                      <a:pt x="121" y="266"/>
                      <a:pt x="120" y="267"/>
                      <a:pt x="120" y="271"/>
                    </a:cubicBezTo>
                    <a:cubicBezTo>
                      <a:pt x="120" y="273"/>
                      <a:pt x="121" y="273"/>
                      <a:pt x="121" y="273"/>
                    </a:cubicBezTo>
                    <a:cubicBezTo>
                      <a:pt x="121" y="274"/>
                      <a:pt x="121" y="274"/>
                      <a:pt x="121" y="274"/>
                    </a:cubicBezTo>
                    <a:cubicBezTo>
                      <a:pt x="121" y="275"/>
                      <a:pt x="122" y="276"/>
                      <a:pt x="122" y="277"/>
                    </a:cubicBezTo>
                    <a:cubicBezTo>
                      <a:pt x="122" y="277"/>
                      <a:pt x="122" y="277"/>
                      <a:pt x="122" y="277"/>
                    </a:cubicBezTo>
                    <a:cubicBezTo>
                      <a:pt x="122" y="277"/>
                      <a:pt x="122" y="277"/>
                      <a:pt x="122" y="277"/>
                    </a:cubicBezTo>
                    <a:cubicBezTo>
                      <a:pt x="122" y="277"/>
                      <a:pt x="122" y="277"/>
                      <a:pt x="122" y="277"/>
                    </a:cubicBezTo>
                    <a:cubicBezTo>
                      <a:pt x="122" y="277"/>
                      <a:pt x="122" y="277"/>
                      <a:pt x="122" y="277"/>
                    </a:cubicBezTo>
                    <a:cubicBezTo>
                      <a:pt x="121" y="275"/>
                      <a:pt x="121" y="274"/>
                      <a:pt x="120" y="274"/>
                    </a:cubicBezTo>
                    <a:cubicBezTo>
                      <a:pt x="119" y="273"/>
                      <a:pt x="119" y="273"/>
                      <a:pt x="119" y="270"/>
                    </a:cubicBezTo>
                    <a:cubicBezTo>
                      <a:pt x="118" y="266"/>
                      <a:pt x="117" y="263"/>
                      <a:pt x="116" y="259"/>
                    </a:cubicBezTo>
                    <a:cubicBezTo>
                      <a:pt x="117" y="263"/>
                      <a:pt x="117" y="266"/>
                      <a:pt x="118" y="269"/>
                    </a:cubicBezTo>
                    <a:cubicBezTo>
                      <a:pt x="119" y="272"/>
                      <a:pt x="120" y="275"/>
                      <a:pt x="121" y="278"/>
                    </a:cubicBezTo>
                    <a:cubicBezTo>
                      <a:pt x="122" y="281"/>
                      <a:pt x="123" y="284"/>
                      <a:pt x="124" y="287"/>
                    </a:cubicBezTo>
                    <a:cubicBezTo>
                      <a:pt x="125" y="289"/>
                      <a:pt x="126" y="292"/>
                      <a:pt x="127" y="295"/>
                    </a:cubicBezTo>
                    <a:cubicBezTo>
                      <a:pt x="128" y="295"/>
                      <a:pt x="128" y="294"/>
                      <a:pt x="127" y="293"/>
                    </a:cubicBezTo>
                    <a:cubicBezTo>
                      <a:pt x="127" y="293"/>
                      <a:pt x="127" y="291"/>
                      <a:pt x="126" y="290"/>
                    </a:cubicBezTo>
                    <a:cubicBezTo>
                      <a:pt x="127" y="291"/>
                      <a:pt x="130" y="296"/>
                      <a:pt x="128" y="291"/>
                    </a:cubicBezTo>
                    <a:cubicBezTo>
                      <a:pt x="127" y="289"/>
                      <a:pt x="129" y="293"/>
                      <a:pt x="128" y="290"/>
                    </a:cubicBezTo>
                    <a:cubicBezTo>
                      <a:pt x="127" y="288"/>
                      <a:pt x="127" y="287"/>
                      <a:pt x="127" y="285"/>
                    </a:cubicBezTo>
                    <a:close/>
                    <a:moveTo>
                      <a:pt x="353" y="440"/>
                    </a:moveTo>
                    <a:cubicBezTo>
                      <a:pt x="352" y="440"/>
                      <a:pt x="352" y="440"/>
                      <a:pt x="351" y="441"/>
                    </a:cubicBezTo>
                    <a:cubicBezTo>
                      <a:pt x="351" y="441"/>
                      <a:pt x="352" y="439"/>
                      <a:pt x="358" y="435"/>
                    </a:cubicBezTo>
                    <a:cubicBezTo>
                      <a:pt x="354" y="438"/>
                      <a:pt x="348" y="441"/>
                      <a:pt x="348" y="443"/>
                    </a:cubicBezTo>
                    <a:cubicBezTo>
                      <a:pt x="347" y="443"/>
                      <a:pt x="347" y="443"/>
                      <a:pt x="347" y="443"/>
                    </a:cubicBezTo>
                    <a:cubicBezTo>
                      <a:pt x="344" y="444"/>
                      <a:pt x="342" y="445"/>
                      <a:pt x="340" y="446"/>
                    </a:cubicBezTo>
                    <a:cubicBezTo>
                      <a:pt x="339" y="447"/>
                      <a:pt x="335" y="450"/>
                      <a:pt x="332" y="451"/>
                    </a:cubicBezTo>
                    <a:cubicBezTo>
                      <a:pt x="331" y="453"/>
                      <a:pt x="320" y="458"/>
                      <a:pt x="318" y="461"/>
                    </a:cubicBezTo>
                    <a:cubicBezTo>
                      <a:pt x="322" y="459"/>
                      <a:pt x="325" y="457"/>
                      <a:pt x="328" y="455"/>
                    </a:cubicBezTo>
                    <a:cubicBezTo>
                      <a:pt x="330" y="454"/>
                      <a:pt x="331" y="454"/>
                      <a:pt x="333" y="453"/>
                    </a:cubicBezTo>
                    <a:cubicBezTo>
                      <a:pt x="334" y="452"/>
                      <a:pt x="336" y="451"/>
                      <a:pt x="337" y="450"/>
                    </a:cubicBezTo>
                    <a:cubicBezTo>
                      <a:pt x="343" y="447"/>
                      <a:pt x="349" y="444"/>
                      <a:pt x="355" y="440"/>
                    </a:cubicBezTo>
                    <a:cubicBezTo>
                      <a:pt x="355" y="440"/>
                      <a:pt x="354" y="440"/>
                      <a:pt x="353" y="441"/>
                    </a:cubicBezTo>
                    <a:cubicBezTo>
                      <a:pt x="355" y="439"/>
                      <a:pt x="357" y="438"/>
                      <a:pt x="360" y="436"/>
                    </a:cubicBezTo>
                    <a:cubicBezTo>
                      <a:pt x="362" y="436"/>
                      <a:pt x="362" y="435"/>
                      <a:pt x="364" y="434"/>
                    </a:cubicBezTo>
                    <a:cubicBezTo>
                      <a:pt x="364" y="434"/>
                      <a:pt x="365" y="433"/>
                      <a:pt x="364" y="433"/>
                    </a:cubicBezTo>
                    <a:cubicBezTo>
                      <a:pt x="360" y="436"/>
                      <a:pt x="355" y="438"/>
                      <a:pt x="353" y="440"/>
                    </a:cubicBezTo>
                    <a:close/>
                    <a:moveTo>
                      <a:pt x="341" y="447"/>
                    </a:moveTo>
                    <a:cubicBezTo>
                      <a:pt x="341" y="447"/>
                      <a:pt x="341" y="447"/>
                      <a:pt x="341" y="446"/>
                    </a:cubicBezTo>
                    <a:cubicBezTo>
                      <a:pt x="344" y="445"/>
                      <a:pt x="348" y="443"/>
                      <a:pt x="346" y="445"/>
                    </a:cubicBezTo>
                    <a:cubicBezTo>
                      <a:pt x="347" y="444"/>
                      <a:pt x="347" y="444"/>
                      <a:pt x="347" y="444"/>
                    </a:cubicBezTo>
                    <a:cubicBezTo>
                      <a:pt x="344" y="446"/>
                      <a:pt x="341" y="447"/>
                      <a:pt x="341" y="447"/>
                    </a:cubicBezTo>
                    <a:close/>
                    <a:moveTo>
                      <a:pt x="307" y="446"/>
                    </a:moveTo>
                    <a:cubicBezTo>
                      <a:pt x="305" y="447"/>
                      <a:pt x="303" y="447"/>
                      <a:pt x="301" y="448"/>
                    </a:cubicBezTo>
                    <a:cubicBezTo>
                      <a:pt x="298" y="449"/>
                      <a:pt x="296" y="449"/>
                      <a:pt x="293" y="450"/>
                    </a:cubicBezTo>
                    <a:cubicBezTo>
                      <a:pt x="292" y="450"/>
                      <a:pt x="290" y="451"/>
                      <a:pt x="290" y="450"/>
                    </a:cubicBezTo>
                    <a:cubicBezTo>
                      <a:pt x="290" y="450"/>
                      <a:pt x="292" y="450"/>
                      <a:pt x="292" y="450"/>
                    </a:cubicBezTo>
                    <a:cubicBezTo>
                      <a:pt x="296" y="449"/>
                      <a:pt x="299" y="448"/>
                      <a:pt x="302" y="447"/>
                    </a:cubicBezTo>
                    <a:cubicBezTo>
                      <a:pt x="305" y="446"/>
                      <a:pt x="307" y="445"/>
                      <a:pt x="310" y="444"/>
                    </a:cubicBezTo>
                    <a:cubicBezTo>
                      <a:pt x="311" y="444"/>
                      <a:pt x="317" y="442"/>
                      <a:pt x="316" y="442"/>
                    </a:cubicBezTo>
                    <a:cubicBezTo>
                      <a:pt x="315" y="442"/>
                      <a:pt x="311" y="443"/>
                      <a:pt x="307" y="444"/>
                    </a:cubicBezTo>
                    <a:cubicBezTo>
                      <a:pt x="304" y="445"/>
                      <a:pt x="304" y="445"/>
                      <a:pt x="304" y="445"/>
                    </a:cubicBezTo>
                    <a:cubicBezTo>
                      <a:pt x="301" y="446"/>
                      <a:pt x="301" y="446"/>
                      <a:pt x="301" y="446"/>
                    </a:cubicBezTo>
                    <a:cubicBezTo>
                      <a:pt x="299" y="446"/>
                      <a:pt x="297" y="447"/>
                      <a:pt x="295" y="448"/>
                    </a:cubicBezTo>
                    <a:cubicBezTo>
                      <a:pt x="291" y="449"/>
                      <a:pt x="287" y="450"/>
                      <a:pt x="283" y="451"/>
                    </a:cubicBezTo>
                    <a:cubicBezTo>
                      <a:pt x="276" y="452"/>
                      <a:pt x="271" y="453"/>
                      <a:pt x="272" y="454"/>
                    </a:cubicBezTo>
                    <a:cubicBezTo>
                      <a:pt x="272" y="454"/>
                      <a:pt x="271" y="454"/>
                      <a:pt x="269" y="454"/>
                    </a:cubicBezTo>
                    <a:cubicBezTo>
                      <a:pt x="263" y="455"/>
                      <a:pt x="262" y="455"/>
                      <a:pt x="262" y="455"/>
                    </a:cubicBezTo>
                    <a:cubicBezTo>
                      <a:pt x="262" y="455"/>
                      <a:pt x="263" y="456"/>
                      <a:pt x="261" y="456"/>
                    </a:cubicBezTo>
                    <a:cubicBezTo>
                      <a:pt x="269" y="455"/>
                      <a:pt x="272" y="454"/>
                      <a:pt x="275" y="453"/>
                    </a:cubicBezTo>
                    <a:cubicBezTo>
                      <a:pt x="276" y="452"/>
                      <a:pt x="279" y="452"/>
                      <a:pt x="283" y="452"/>
                    </a:cubicBezTo>
                    <a:cubicBezTo>
                      <a:pt x="289" y="451"/>
                      <a:pt x="284" y="453"/>
                      <a:pt x="288" y="452"/>
                    </a:cubicBezTo>
                    <a:cubicBezTo>
                      <a:pt x="293" y="450"/>
                      <a:pt x="301" y="449"/>
                      <a:pt x="307" y="446"/>
                    </a:cubicBezTo>
                    <a:close/>
                    <a:moveTo>
                      <a:pt x="117" y="267"/>
                    </a:moveTo>
                    <a:cubicBezTo>
                      <a:pt x="117" y="268"/>
                      <a:pt x="117" y="269"/>
                      <a:pt x="117" y="269"/>
                    </a:cubicBezTo>
                    <a:cubicBezTo>
                      <a:pt x="117" y="270"/>
                      <a:pt x="117" y="271"/>
                      <a:pt x="118" y="272"/>
                    </a:cubicBezTo>
                    <a:cubicBezTo>
                      <a:pt x="118" y="273"/>
                      <a:pt x="118" y="274"/>
                      <a:pt x="119" y="275"/>
                    </a:cubicBezTo>
                    <a:cubicBezTo>
                      <a:pt x="119" y="275"/>
                      <a:pt x="119" y="275"/>
                      <a:pt x="120" y="276"/>
                    </a:cubicBezTo>
                    <a:cubicBezTo>
                      <a:pt x="119" y="274"/>
                      <a:pt x="119" y="272"/>
                      <a:pt x="118" y="271"/>
                    </a:cubicBezTo>
                    <a:cubicBezTo>
                      <a:pt x="118" y="269"/>
                      <a:pt x="117" y="268"/>
                      <a:pt x="117" y="267"/>
                    </a:cubicBezTo>
                    <a:close/>
                    <a:moveTo>
                      <a:pt x="120" y="276"/>
                    </a:moveTo>
                    <a:cubicBezTo>
                      <a:pt x="120" y="276"/>
                      <a:pt x="120" y="276"/>
                      <a:pt x="120" y="276"/>
                    </a:cubicBezTo>
                    <a:cubicBezTo>
                      <a:pt x="120" y="276"/>
                      <a:pt x="120" y="276"/>
                      <a:pt x="120" y="276"/>
                    </a:cubicBezTo>
                    <a:close/>
                    <a:moveTo>
                      <a:pt x="377" y="89"/>
                    </a:moveTo>
                    <a:cubicBezTo>
                      <a:pt x="377" y="89"/>
                      <a:pt x="377" y="89"/>
                      <a:pt x="377" y="89"/>
                    </a:cubicBezTo>
                    <a:cubicBezTo>
                      <a:pt x="377" y="89"/>
                      <a:pt x="377" y="89"/>
                      <a:pt x="377" y="89"/>
                    </a:cubicBezTo>
                    <a:cubicBezTo>
                      <a:pt x="377" y="89"/>
                      <a:pt x="377" y="89"/>
                      <a:pt x="377" y="89"/>
                    </a:cubicBezTo>
                    <a:cubicBezTo>
                      <a:pt x="377" y="89"/>
                      <a:pt x="377" y="89"/>
                      <a:pt x="377" y="89"/>
                    </a:cubicBezTo>
                    <a:cubicBezTo>
                      <a:pt x="377" y="89"/>
                      <a:pt x="377" y="89"/>
                      <a:pt x="377" y="89"/>
                    </a:cubicBezTo>
                    <a:close/>
                    <a:moveTo>
                      <a:pt x="80" y="72"/>
                    </a:moveTo>
                    <a:cubicBezTo>
                      <a:pt x="80" y="72"/>
                      <a:pt x="81" y="71"/>
                      <a:pt x="78" y="74"/>
                    </a:cubicBezTo>
                    <a:cubicBezTo>
                      <a:pt x="76" y="76"/>
                      <a:pt x="71" y="81"/>
                      <a:pt x="71" y="82"/>
                    </a:cubicBezTo>
                    <a:cubicBezTo>
                      <a:pt x="71" y="83"/>
                      <a:pt x="75" y="78"/>
                      <a:pt x="77" y="76"/>
                    </a:cubicBezTo>
                    <a:cubicBezTo>
                      <a:pt x="78" y="75"/>
                      <a:pt x="78" y="75"/>
                      <a:pt x="79" y="75"/>
                    </a:cubicBezTo>
                    <a:cubicBezTo>
                      <a:pt x="81" y="72"/>
                      <a:pt x="89" y="64"/>
                      <a:pt x="80" y="72"/>
                    </a:cubicBezTo>
                    <a:close/>
                    <a:moveTo>
                      <a:pt x="146" y="315"/>
                    </a:moveTo>
                    <a:cubicBezTo>
                      <a:pt x="146" y="316"/>
                      <a:pt x="147" y="317"/>
                      <a:pt x="147" y="318"/>
                    </a:cubicBezTo>
                    <a:cubicBezTo>
                      <a:pt x="147" y="317"/>
                      <a:pt x="150" y="320"/>
                      <a:pt x="149" y="319"/>
                    </a:cubicBezTo>
                    <a:cubicBezTo>
                      <a:pt x="149" y="318"/>
                      <a:pt x="148" y="317"/>
                      <a:pt x="147" y="315"/>
                    </a:cubicBezTo>
                    <a:cubicBezTo>
                      <a:pt x="146" y="314"/>
                      <a:pt x="145" y="313"/>
                      <a:pt x="144" y="312"/>
                    </a:cubicBezTo>
                    <a:cubicBezTo>
                      <a:pt x="145" y="313"/>
                      <a:pt x="145" y="314"/>
                      <a:pt x="146" y="315"/>
                    </a:cubicBezTo>
                    <a:close/>
                    <a:moveTo>
                      <a:pt x="132" y="196"/>
                    </a:moveTo>
                    <a:cubicBezTo>
                      <a:pt x="133" y="194"/>
                      <a:pt x="133" y="193"/>
                      <a:pt x="134" y="192"/>
                    </a:cubicBezTo>
                    <a:cubicBezTo>
                      <a:pt x="135" y="190"/>
                      <a:pt x="134" y="191"/>
                      <a:pt x="134" y="190"/>
                    </a:cubicBezTo>
                    <a:cubicBezTo>
                      <a:pt x="134" y="190"/>
                      <a:pt x="133" y="191"/>
                      <a:pt x="133" y="192"/>
                    </a:cubicBezTo>
                    <a:cubicBezTo>
                      <a:pt x="132" y="193"/>
                      <a:pt x="132" y="194"/>
                      <a:pt x="132" y="196"/>
                    </a:cubicBezTo>
                    <a:cubicBezTo>
                      <a:pt x="131" y="198"/>
                      <a:pt x="131" y="198"/>
                      <a:pt x="131" y="198"/>
                    </a:cubicBezTo>
                    <a:cubicBezTo>
                      <a:pt x="131" y="198"/>
                      <a:pt x="131" y="199"/>
                      <a:pt x="130" y="200"/>
                    </a:cubicBezTo>
                    <a:cubicBezTo>
                      <a:pt x="131" y="199"/>
                      <a:pt x="131" y="198"/>
                      <a:pt x="131" y="198"/>
                    </a:cubicBezTo>
                    <a:cubicBezTo>
                      <a:pt x="132" y="197"/>
                      <a:pt x="132" y="196"/>
                      <a:pt x="132" y="196"/>
                    </a:cubicBezTo>
                    <a:close/>
                    <a:moveTo>
                      <a:pt x="173" y="332"/>
                    </a:moveTo>
                    <a:cubicBezTo>
                      <a:pt x="174" y="333"/>
                      <a:pt x="175" y="334"/>
                      <a:pt x="176" y="334"/>
                    </a:cubicBezTo>
                    <a:cubicBezTo>
                      <a:pt x="177" y="334"/>
                      <a:pt x="176" y="334"/>
                      <a:pt x="175" y="333"/>
                    </a:cubicBezTo>
                    <a:cubicBezTo>
                      <a:pt x="175" y="333"/>
                      <a:pt x="174" y="332"/>
                      <a:pt x="175" y="333"/>
                    </a:cubicBezTo>
                    <a:cubicBezTo>
                      <a:pt x="175" y="333"/>
                      <a:pt x="176" y="333"/>
                      <a:pt x="176" y="334"/>
                    </a:cubicBezTo>
                    <a:cubicBezTo>
                      <a:pt x="177" y="334"/>
                      <a:pt x="178" y="335"/>
                      <a:pt x="180" y="336"/>
                    </a:cubicBezTo>
                    <a:cubicBezTo>
                      <a:pt x="181" y="336"/>
                      <a:pt x="182" y="337"/>
                      <a:pt x="183" y="338"/>
                    </a:cubicBezTo>
                    <a:cubicBezTo>
                      <a:pt x="182" y="337"/>
                      <a:pt x="182" y="337"/>
                      <a:pt x="181" y="336"/>
                    </a:cubicBezTo>
                    <a:cubicBezTo>
                      <a:pt x="178" y="334"/>
                      <a:pt x="176" y="333"/>
                      <a:pt x="173" y="332"/>
                    </a:cubicBezTo>
                    <a:cubicBezTo>
                      <a:pt x="173" y="331"/>
                      <a:pt x="172" y="331"/>
                      <a:pt x="173" y="332"/>
                    </a:cubicBezTo>
                    <a:close/>
                    <a:moveTo>
                      <a:pt x="51" y="94"/>
                    </a:moveTo>
                    <a:cubicBezTo>
                      <a:pt x="52" y="92"/>
                      <a:pt x="53" y="91"/>
                      <a:pt x="53" y="91"/>
                    </a:cubicBezTo>
                    <a:cubicBezTo>
                      <a:pt x="52" y="91"/>
                      <a:pt x="51" y="93"/>
                      <a:pt x="50" y="94"/>
                    </a:cubicBezTo>
                    <a:cubicBezTo>
                      <a:pt x="48" y="97"/>
                      <a:pt x="46" y="100"/>
                      <a:pt x="44" y="102"/>
                    </a:cubicBezTo>
                    <a:cubicBezTo>
                      <a:pt x="46" y="101"/>
                      <a:pt x="48" y="98"/>
                      <a:pt x="49" y="97"/>
                    </a:cubicBezTo>
                    <a:cubicBezTo>
                      <a:pt x="49" y="97"/>
                      <a:pt x="50" y="96"/>
                      <a:pt x="52" y="93"/>
                    </a:cubicBezTo>
                    <a:cubicBezTo>
                      <a:pt x="51" y="94"/>
                      <a:pt x="48" y="97"/>
                      <a:pt x="51" y="94"/>
                    </a:cubicBezTo>
                    <a:close/>
                    <a:moveTo>
                      <a:pt x="88" y="407"/>
                    </a:moveTo>
                    <a:cubicBezTo>
                      <a:pt x="88" y="407"/>
                      <a:pt x="88" y="407"/>
                      <a:pt x="88" y="407"/>
                    </a:cubicBezTo>
                    <a:cubicBezTo>
                      <a:pt x="88" y="407"/>
                      <a:pt x="88" y="407"/>
                      <a:pt x="88" y="407"/>
                    </a:cubicBezTo>
                    <a:cubicBezTo>
                      <a:pt x="88" y="407"/>
                      <a:pt x="88" y="407"/>
                      <a:pt x="88" y="407"/>
                    </a:cubicBezTo>
                    <a:close/>
                    <a:moveTo>
                      <a:pt x="52" y="93"/>
                    </a:moveTo>
                    <a:cubicBezTo>
                      <a:pt x="52" y="93"/>
                      <a:pt x="52" y="93"/>
                      <a:pt x="52" y="93"/>
                    </a:cubicBezTo>
                    <a:cubicBezTo>
                      <a:pt x="52" y="93"/>
                      <a:pt x="52" y="93"/>
                      <a:pt x="52" y="93"/>
                    </a:cubicBezTo>
                    <a:cubicBezTo>
                      <a:pt x="52" y="93"/>
                      <a:pt x="52" y="93"/>
                      <a:pt x="52" y="93"/>
                    </a:cubicBezTo>
                    <a:close/>
                    <a:moveTo>
                      <a:pt x="65" y="87"/>
                    </a:moveTo>
                    <a:cubicBezTo>
                      <a:pt x="66" y="86"/>
                      <a:pt x="67" y="84"/>
                      <a:pt x="69" y="83"/>
                    </a:cubicBezTo>
                    <a:cubicBezTo>
                      <a:pt x="70" y="81"/>
                      <a:pt x="71" y="80"/>
                      <a:pt x="72" y="79"/>
                    </a:cubicBezTo>
                    <a:cubicBezTo>
                      <a:pt x="75" y="76"/>
                      <a:pt x="77" y="74"/>
                      <a:pt x="80" y="72"/>
                    </a:cubicBezTo>
                    <a:cubicBezTo>
                      <a:pt x="79" y="72"/>
                      <a:pt x="79" y="71"/>
                      <a:pt x="77" y="72"/>
                    </a:cubicBezTo>
                    <a:cubicBezTo>
                      <a:pt x="72" y="78"/>
                      <a:pt x="68" y="83"/>
                      <a:pt x="65" y="87"/>
                    </a:cubicBezTo>
                    <a:close/>
                    <a:moveTo>
                      <a:pt x="80" y="72"/>
                    </a:moveTo>
                    <a:cubicBezTo>
                      <a:pt x="80" y="72"/>
                      <a:pt x="80" y="72"/>
                      <a:pt x="80" y="72"/>
                    </a:cubicBezTo>
                    <a:cubicBezTo>
                      <a:pt x="80" y="72"/>
                      <a:pt x="80" y="72"/>
                      <a:pt x="80" y="72"/>
                    </a:cubicBezTo>
                    <a:cubicBezTo>
                      <a:pt x="80" y="71"/>
                      <a:pt x="80" y="71"/>
                      <a:pt x="80" y="71"/>
                    </a:cubicBezTo>
                    <a:lnTo>
                      <a:pt x="80" y="72"/>
                    </a:lnTo>
                    <a:close/>
                    <a:moveTo>
                      <a:pt x="51" y="102"/>
                    </a:moveTo>
                    <a:cubicBezTo>
                      <a:pt x="54" y="97"/>
                      <a:pt x="57" y="94"/>
                      <a:pt x="57" y="93"/>
                    </a:cubicBezTo>
                    <a:cubicBezTo>
                      <a:pt x="57" y="92"/>
                      <a:pt x="58" y="91"/>
                      <a:pt x="59" y="89"/>
                    </a:cubicBezTo>
                    <a:cubicBezTo>
                      <a:pt x="60" y="89"/>
                      <a:pt x="61" y="88"/>
                      <a:pt x="61" y="87"/>
                    </a:cubicBezTo>
                    <a:cubicBezTo>
                      <a:pt x="65" y="83"/>
                      <a:pt x="65" y="83"/>
                      <a:pt x="64" y="83"/>
                    </a:cubicBezTo>
                    <a:cubicBezTo>
                      <a:pt x="63" y="83"/>
                      <a:pt x="63" y="83"/>
                      <a:pt x="64" y="82"/>
                    </a:cubicBezTo>
                    <a:cubicBezTo>
                      <a:pt x="65" y="81"/>
                      <a:pt x="66" y="79"/>
                      <a:pt x="68" y="77"/>
                    </a:cubicBezTo>
                    <a:cubicBezTo>
                      <a:pt x="71" y="75"/>
                      <a:pt x="73" y="72"/>
                      <a:pt x="75" y="70"/>
                    </a:cubicBezTo>
                    <a:cubicBezTo>
                      <a:pt x="77" y="68"/>
                      <a:pt x="79" y="66"/>
                      <a:pt x="81" y="64"/>
                    </a:cubicBezTo>
                    <a:cubicBezTo>
                      <a:pt x="78" y="67"/>
                      <a:pt x="75" y="69"/>
                      <a:pt x="73" y="71"/>
                    </a:cubicBezTo>
                    <a:cubicBezTo>
                      <a:pt x="70" y="74"/>
                      <a:pt x="68" y="76"/>
                      <a:pt x="66" y="78"/>
                    </a:cubicBezTo>
                    <a:cubicBezTo>
                      <a:pt x="61" y="82"/>
                      <a:pt x="57" y="86"/>
                      <a:pt x="52" y="93"/>
                    </a:cubicBezTo>
                    <a:cubicBezTo>
                      <a:pt x="52" y="94"/>
                      <a:pt x="45" y="103"/>
                      <a:pt x="42" y="108"/>
                    </a:cubicBezTo>
                    <a:cubicBezTo>
                      <a:pt x="44" y="106"/>
                      <a:pt x="45" y="103"/>
                      <a:pt x="47" y="101"/>
                    </a:cubicBezTo>
                    <a:cubicBezTo>
                      <a:pt x="49" y="99"/>
                      <a:pt x="50" y="97"/>
                      <a:pt x="51" y="96"/>
                    </a:cubicBezTo>
                    <a:cubicBezTo>
                      <a:pt x="52" y="96"/>
                      <a:pt x="53" y="95"/>
                      <a:pt x="53" y="95"/>
                    </a:cubicBezTo>
                    <a:cubicBezTo>
                      <a:pt x="51" y="97"/>
                      <a:pt x="49" y="100"/>
                      <a:pt x="49" y="100"/>
                    </a:cubicBezTo>
                    <a:cubicBezTo>
                      <a:pt x="49" y="100"/>
                      <a:pt x="49" y="98"/>
                      <a:pt x="48" y="101"/>
                    </a:cubicBezTo>
                    <a:cubicBezTo>
                      <a:pt x="47" y="103"/>
                      <a:pt x="45" y="105"/>
                      <a:pt x="44" y="107"/>
                    </a:cubicBezTo>
                    <a:cubicBezTo>
                      <a:pt x="43" y="109"/>
                      <a:pt x="41" y="111"/>
                      <a:pt x="40" y="113"/>
                    </a:cubicBezTo>
                    <a:cubicBezTo>
                      <a:pt x="39" y="115"/>
                      <a:pt x="38" y="117"/>
                      <a:pt x="37" y="119"/>
                    </a:cubicBezTo>
                    <a:cubicBezTo>
                      <a:pt x="35" y="122"/>
                      <a:pt x="34" y="125"/>
                      <a:pt x="32" y="127"/>
                    </a:cubicBezTo>
                    <a:cubicBezTo>
                      <a:pt x="34" y="123"/>
                      <a:pt x="36" y="120"/>
                      <a:pt x="38" y="117"/>
                    </a:cubicBezTo>
                    <a:cubicBezTo>
                      <a:pt x="35" y="121"/>
                      <a:pt x="33" y="125"/>
                      <a:pt x="31" y="129"/>
                    </a:cubicBezTo>
                    <a:cubicBezTo>
                      <a:pt x="30" y="131"/>
                      <a:pt x="29" y="134"/>
                      <a:pt x="28" y="136"/>
                    </a:cubicBezTo>
                    <a:cubicBezTo>
                      <a:pt x="27" y="138"/>
                      <a:pt x="26" y="140"/>
                      <a:pt x="25" y="143"/>
                    </a:cubicBezTo>
                    <a:cubicBezTo>
                      <a:pt x="28" y="137"/>
                      <a:pt x="32" y="128"/>
                      <a:pt x="36" y="123"/>
                    </a:cubicBezTo>
                    <a:cubicBezTo>
                      <a:pt x="37" y="121"/>
                      <a:pt x="40" y="116"/>
                      <a:pt x="38" y="121"/>
                    </a:cubicBezTo>
                    <a:cubicBezTo>
                      <a:pt x="37" y="124"/>
                      <a:pt x="38" y="123"/>
                      <a:pt x="39" y="122"/>
                    </a:cubicBezTo>
                    <a:cubicBezTo>
                      <a:pt x="39" y="122"/>
                      <a:pt x="42" y="118"/>
                      <a:pt x="42" y="117"/>
                    </a:cubicBezTo>
                    <a:cubicBezTo>
                      <a:pt x="41" y="117"/>
                      <a:pt x="42" y="116"/>
                      <a:pt x="42" y="116"/>
                    </a:cubicBezTo>
                    <a:cubicBezTo>
                      <a:pt x="43" y="115"/>
                      <a:pt x="45" y="113"/>
                      <a:pt x="46" y="111"/>
                    </a:cubicBezTo>
                    <a:cubicBezTo>
                      <a:pt x="46" y="111"/>
                      <a:pt x="46" y="109"/>
                      <a:pt x="47" y="108"/>
                    </a:cubicBezTo>
                    <a:cubicBezTo>
                      <a:pt x="48" y="106"/>
                      <a:pt x="50" y="104"/>
                      <a:pt x="51" y="102"/>
                    </a:cubicBezTo>
                    <a:close/>
                    <a:moveTo>
                      <a:pt x="129" y="451"/>
                    </a:moveTo>
                    <a:cubicBezTo>
                      <a:pt x="129" y="451"/>
                      <a:pt x="129" y="451"/>
                      <a:pt x="129" y="451"/>
                    </a:cubicBezTo>
                    <a:cubicBezTo>
                      <a:pt x="129" y="451"/>
                      <a:pt x="129" y="451"/>
                      <a:pt x="129" y="451"/>
                    </a:cubicBezTo>
                    <a:cubicBezTo>
                      <a:pt x="129" y="451"/>
                      <a:pt x="129" y="451"/>
                      <a:pt x="129" y="451"/>
                    </a:cubicBezTo>
                    <a:cubicBezTo>
                      <a:pt x="129" y="451"/>
                      <a:pt x="129" y="451"/>
                      <a:pt x="129" y="451"/>
                    </a:cubicBezTo>
                    <a:cubicBezTo>
                      <a:pt x="129" y="451"/>
                      <a:pt x="129" y="451"/>
                      <a:pt x="129" y="451"/>
                    </a:cubicBezTo>
                    <a:close/>
                    <a:moveTo>
                      <a:pt x="127" y="449"/>
                    </a:moveTo>
                    <a:cubicBezTo>
                      <a:pt x="124" y="447"/>
                      <a:pt x="121" y="445"/>
                      <a:pt x="118" y="444"/>
                    </a:cubicBezTo>
                    <a:cubicBezTo>
                      <a:pt x="120" y="445"/>
                      <a:pt x="122" y="447"/>
                      <a:pt x="124" y="448"/>
                    </a:cubicBezTo>
                    <a:cubicBezTo>
                      <a:pt x="127" y="449"/>
                      <a:pt x="129" y="450"/>
                      <a:pt x="129" y="451"/>
                    </a:cubicBezTo>
                    <a:cubicBezTo>
                      <a:pt x="131" y="452"/>
                      <a:pt x="132" y="452"/>
                      <a:pt x="136" y="453"/>
                    </a:cubicBezTo>
                    <a:cubicBezTo>
                      <a:pt x="133" y="452"/>
                      <a:pt x="130" y="450"/>
                      <a:pt x="127" y="449"/>
                    </a:cubicBezTo>
                    <a:close/>
                    <a:moveTo>
                      <a:pt x="129" y="451"/>
                    </a:moveTo>
                    <a:cubicBezTo>
                      <a:pt x="125" y="449"/>
                      <a:pt x="125" y="449"/>
                      <a:pt x="125" y="449"/>
                    </a:cubicBezTo>
                    <a:cubicBezTo>
                      <a:pt x="122" y="447"/>
                      <a:pt x="122" y="447"/>
                      <a:pt x="122" y="447"/>
                    </a:cubicBezTo>
                    <a:cubicBezTo>
                      <a:pt x="115" y="443"/>
                      <a:pt x="115" y="443"/>
                      <a:pt x="115" y="443"/>
                    </a:cubicBezTo>
                    <a:cubicBezTo>
                      <a:pt x="108" y="439"/>
                      <a:pt x="108" y="439"/>
                      <a:pt x="108" y="439"/>
                    </a:cubicBezTo>
                    <a:cubicBezTo>
                      <a:pt x="105" y="437"/>
                      <a:pt x="105" y="437"/>
                      <a:pt x="105" y="437"/>
                    </a:cubicBezTo>
                    <a:cubicBezTo>
                      <a:pt x="102" y="435"/>
                      <a:pt x="102" y="435"/>
                      <a:pt x="102" y="435"/>
                    </a:cubicBezTo>
                    <a:cubicBezTo>
                      <a:pt x="106" y="438"/>
                      <a:pt x="110" y="440"/>
                      <a:pt x="114" y="443"/>
                    </a:cubicBezTo>
                    <a:cubicBezTo>
                      <a:pt x="117" y="444"/>
                      <a:pt x="119" y="446"/>
                      <a:pt x="121" y="447"/>
                    </a:cubicBezTo>
                    <a:cubicBezTo>
                      <a:pt x="123" y="448"/>
                      <a:pt x="125" y="449"/>
                      <a:pt x="128" y="451"/>
                    </a:cubicBezTo>
                    <a:cubicBezTo>
                      <a:pt x="128" y="451"/>
                      <a:pt x="128" y="451"/>
                      <a:pt x="129" y="451"/>
                    </a:cubicBezTo>
                    <a:close/>
                    <a:moveTo>
                      <a:pt x="118" y="444"/>
                    </a:moveTo>
                    <a:cubicBezTo>
                      <a:pt x="118" y="444"/>
                      <a:pt x="118" y="444"/>
                      <a:pt x="118" y="444"/>
                    </a:cubicBezTo>
                    <a:cubicBezTo>
                      <a:pt x="118" y="444"/>
                      <a:pt x="118" y="444"/>
                      <a:pt x="118" y="444"/>
                    </a:cubicBezTo>
                    <a:cubicBezTo>
                      <a:pt x="118" y="444"/>
                      <a:pt x="118" y="444"/>
                      <a:pt x="118" y="444"/>
                    </a:cubicBezTo>
                    <a:close/>
                    <a:moveTo>
                      <a:pt x="132" y="465"/>
                    </a:moveTo>
                    <a:cubicBezTo>
                      <a:pt x="136" y="466"/>
                      <a:pt x="140" y="468"/>
                      <a:pt x="145" y="470"/>
                    </a:cubicBezTo>
                    <a:cubicBezTo>
                      <a:pt x="142" y="469"/>
                      <a:pt x="140" y="468"/>
                      <a:pt x="137" y="467"/>
                    </a:cubicBezTo>
                    <a:cubicBezTo>
                      <a:pt x="135" y="466"/>
                      <a:pt x="132" y="465"/>
                      <a:pt x="130" y="464"/>
                    </a:cubicBezTo>
                    <a:cubicBezTo>
                      <a:pt x="129" y="463"/>
                      <a:pt x="126" y="462"/>
                      <a:pt x="128" y="464"/>
                    </a:cubicBezTo>
                    <a:cubicBezTo>
                      <a:pt x="130" y="465"/>
                      <a:pt x="132" y="466"/>
                      <a:pt x="135" y="467"/>
                    </a:cubicBezTo>
                    <a:cubicBezTo>
                      <a:pt x="138" y="468"/>
                      <a:pt x="130" y="464"/>
                      <a:pt x="132" y="465"/>
                    </a:cubicBezTo>
                    <a:close/>
                    <a:moveTo>
                      <a:pt x="190" y="438"/>
                    </a:moveTo>
                    <a:cubicBezTo>
                      <a:pt x="184" y="436"/>
                      <a:pt x="178" y="434"/>
                      <a:pt x="172" y="433"/>
                    </a:cubicBezTo>
                    <a:cubicBezTo>
                      <a:pt x="178" y="435"/>
                      <a:pt x="184" y="437"/>
                      <a:pt x="190" y="438"/>
                    </a:cubicBezTo>
                    <a:close/>
                    <a:moveTo>
                      <a:pt x="150" y="449"/>
                    </a:moveTo>
                    <a:cubicBezTo>
                      <a:pt x="148" y="448"/>
                      <a:pt x="146" y="447"/>
                      <a:pt x="144" y="447"/>
                    </a:cubicBezTo>
                    <a:cubicBezTo>
                      <a:pt x="140" y="445"/>
                      <a:pt x="136" y="443"/>
                      <a:pt x="131" y="441"/>
                    </a:cubicBezTo>
                    <a:cubicBezTo>
                      <a:pt x="135" y="443"/>
                      <a:pt x="140" y="445"/>
                      <a:pt x="144" y="447"/>
                    </a:cubicBezTo>
                    <a:cubicBezTo>
                      <a:pt x="146" y="448"/>
                      <a:pt x="148" y="449"/>
                      <a:pt x="150" y="450"/>
                    </a:cubicBezTo>
                    <a:cubicBezTo>
                      <a:pt x="153" y="451"/>
                      <a:pt x="155" y="452"/>
                      <a:pt x="157" y="453"/>
                    </a:cubicBezTo>
                    <a:cubicBezTo>
                      <a:pt x="157" y="453"/>
                      <a:pt x="159" y="453"/>
                      <a:pt x="161" y="454"/>
                    </a:cubicBezTo>
                    <a:cubicBezTo>
                      <a:pt x="163" y="454"/>
                      <a:pt x="164" y="455"/>
                      <a:pt x="163" y="454"/>
                    </a:cubicBezTo>
                    <a:cubicBezTo>
                      <a:pt x="161" y="454"/>
                      <a:pt x="158" y="453"/>
                      <a:pt x="157" y="452"/>
                    </a:cubicBezTo>
                    <a:cubicBezTo>
                      <a:pt x="155" y="451"/>
                      <a:pt x="152" y="450"/>
                      <a:pt x="150" y="449"/>
                    </a:cubicBezTo>
                    <a:close/>
                    <a:moveTo>
                      <a:pt x="88" y="407"/>
                    </a:moveTo>
                    <a:cubicBezTo>
                      <a:pt x="88" y="407"/>
                      <a:pt x="88" y="407"/>
                      <a:pt x="88" y="407"/>
                    </a:cubicBezTo>
                    <a:cubicBezTo>
                      <a:pt x="88" y="407"/>
                      <a:pt x="88" y="407"/>
                      <a:pt x="88" y="407"/>
                    </a:cubicBezTo>
                    <a:cubicBezTo>
                      <a:pt x="90" y="408"/>
                      <a:pt x="92" y="411"/>
                      <a:pt x="93" y="411"/>
                    </a:cubicBezTo>
                    <a:cubicBezTo>
                      <a:pt x="90" y="408"/>
                      <a:pt x="91" y="408"/>
                      <a:pt x="90" y="407"/>
                    </a:cubicBezTo>
                    <a:cubicBezTo>
                      <a:pt x="87" y="405"/>
                      <a:pt x="84" y="402"/>
                      <a:pt x="80" y="399"/>
                    </a:cubicBezTo>
                    <a:cubicBezTo>
                      <a:pt x="79" y="397"/>
                      <a:pt x="77" y="396"/>
                      <a:pt x="75" y="394"/>
                    </a:cubicBezTo>
                    <a:cubicBezTo>
                      <a:pt x="74" y="392"/>
                      <a:pt x="72" y="390"/>
                      <a:pt x="70" y="388"/>
                    </a:cubicBezTo>
                    <a:cubicBezTo>
                      <a:pt x="72" y="390"/>
                      <a:pt x="74" y="392"/>
                      <a:pt x="75" y="394"/>
                    </a:cubicBezTo>
                    <a:cubicBezTo>
                      <a:pt x="77" y="396"/>
                      <a:pt x="78" y="397"/>
                      <a:pt x="80" y="399"/>
                    </a:cubicBezTo>
                    <a:cubicBezTo>
                      <a:pt x="83" y="402"/>
                      <a:pt x="86" y="404"/>
                      <a:pt x="88" y="407"/>
                    </a:cubicBezTo>
                    <a:cubicBezTo>
                      <a:pt x="88" y="407"/>
                      <a:pt x="88" y="407"/>
                      <a:pt x="88" y="407"/>
                    </a:cubicBezTo>
                    <a:cubicBezTo>
                      <a:pt x="88" y="407"/>
                      <a:pt x="88" y="407"/>
                      <a:pt x="88" y="407"/>
                    </a:cubicBezTo>
                    <a:close/>
                    <a:moveTo>
                      <a:pt x="122" y="445"/>
                    </a:moveTo>
                    <a:cubicBezTo>
                      <a:pt x="119" y="443"/>
                      <a:pt x="116" y="442"/>
                      <a:pt x="113" y="440"/>
                    </a:cubicBezTo>
                    <a:cubicBezTo>
                      <a:pt x="111" y="438"/>
                      <a:pt x="116" y="441"/>
                      <a:pt x="112" y="438"/>
                    </a:cubicBezTo>
                    <a:cubicBezTo>
                      <a:pt x="110" y="437"/>
                      <a:pt x="108" y="436"/>
                      <a:pt x="107" y="436"/>
                    </a:cubicBezTo>
                    <a:cubicBezTo>
                      <a:pt x="105" y="435"/>
                      <a:pt x="104" y="434"/>
                      <a:pt x="103" y="433"/>
                    </a:cubicBezTo>
                    <a:cubicBezTo>
                      <a:pt x="102" y="433"/>
                      <a:pt x="101" y="433"/>
                      <a:pt x="99" y="431"/>
                    </a:cubicBezTo>
                    <a:cubicBezTo>
                      <a:pt x="105" y="436"/>
                      <a:pt x="111" y="441"/>
                      <a:pt x="118" y="444"/>
                    </a:cubicBezTo>
                    <a:cubicBezTo>
                      <a:pt x="115" y="442"/>
                      <a:pt x="115" y="442"/>
                      <a:pt x="122" y="445"/>
                    </a:cubicBezTo>
                    <a:close/>
                    <a:moveTo>
                      <a:pt x="111" y="427"/>
                    </a:moveTo>
                    <a:cubicBezTo>
                      <a:pt x="110" y="426"/>
                      <a:pt x="108" y="425"/>
                      <a:pt x="107" y="424"/>
                    </a:cubicBezTo>
                    <a:cubicBezTo>
                      <a:pt x="106" y="423"/>
                      <a:pt x="108" y="425"/>
                      <a:pt x="109" y="425"/>
                    </a:cubicBezTo>
                    <a:cubicBezTo>
                      <a:pt x="113" y="428"/>
                      <a:pt x="113" y="428"/>
                      <a:pt x="113" y="427"/>
                    </a:cubicBezTo>
                    <a:cubicBezTo>
                      <a:pt x="112" y="426"/>
                      <a:pt x="109" y="424"/>
                      <a:pt x="106" y="422"/>
                    </a:cubicBezTo>
                    <a:cubicBezTo>
                      <a:pt x="103" y="420"/>
                      <a:pt x="100" y="417"/>
                      <a:pt x="96" y="415"/>
                    </a:cubicBezTo>
                    <a:cubicBezTo>
                      <a:pt x="93" y="412"/>
                      <a:pt x="90" y="409"/>
                      <a:pt x="88" y="407"/>
                    </a:cubicBezTo>
                    <a:cubicBezTo>
                      <a:pt x="88" y="407"/>
                      <a:pt x="88" y="407"/>
                      <a:pt x="88" y="407"/>
                    </a:cubicBezTo>
                    <a:cubicBezTo>
                      <a:pt x="86" y="405"/>
                      <a:pt x="87" y="407"/>
                      <a:pt x="86" y="406"/>
                    </a:cubicBezTo>
                    <a:cubicBezTo>
                      <a:pt x="89" y="409"/>
                      <a:pt x="90" y="411"/>
                      <a:pt x="95" y="415"/>
                    </a:cubicBezTo>
                    <a:cubicBezTo>
                      <a:pt x="97" y="417"/>
                      <a:pt x="100" y="419"/>
                      <a:pt x="103" y="421"/>
                    </a:cubicBezTo>
                    <a:cubicBezTo>
                      <a:pt x="105" y="423"/>
                      <a:pt x="108" y="425"/>
                      <a:pt x="111" y="427"/>
                    </a:cubicBezTo>
                    <a:close/>
                    <a:moveTo>
                      <a:pt x="118" y="444"/>
                    </a:moveTo>
                    <a:cubicBezTo>
                      <a:pt x="118" y="444"/>
                      <a:pt x="118" y="444"/>
                      <a:pt x="118" y="444"/>
                    </a:cubicBezTo>
                    <a:cubicBezTo>
                      <a:pt x="118" y="444"/>
                      <a:pt x="118" y="444"/>
                      <a:pt x="118" y="444"/>
                    </a:cubicBezTo>
                    <a:close/>
                    <a:moveTo>
                      <a:pt x="146" y="327"/>
                    </a:moveTo>
                    <a:cubicBezTo>
                      <a:pt x="146" y="328"/>
                      <a:pt x="144" y="325"/>
                      <a:pt x="143" y="326"/>
                    </a:cubicBezTo>
                    <a:cubicBezTo>
                      <a:pt x="145" y="327"/>
                      <a:pt x="146" y="329"/>
                      <a:pt x="148" y="330"/>
                    </a:cubicBezTo>
                    <a:cubicBezTo>
                      <a:pt x="150" y="332"/>
                      <a:pt x="149" y="331"/>
                      <a:pt x="149" y="330"/>
                    </a:cubicBezTo>
                    <a:cubicBezTo>
                      <a:pt x="148" y="330"/>
                      <a:pt x="146" y="327"/>
                      <a:pt x="146" y="327"/>
                    </a:cubicBezTo>
                    <a:close/>
                    <a:moveTo>
                      <a:pt x="221" y="460"/>
                    </a:moveTo>
                    <a:cubicBezTo>
                      <a:pt x="229" y="461"/>
                      <a:pt x="229" y="461"/>
                      <a:pt x="241" y="461"/>
                    </a:cubicBezTo>
                    <a:cubicBezTo>
                      <a:pt x="238" y="461"/>
                      <a:pt x="236" y="460"/>
                      <a:pt x="234" y="460"/>
                    </a:cubicBezTo>
                    <a:cubicBezTo>
                      <a:pt x="235" y="460"/>
                      <a:pt x="240" y="460"/>
                      <a:pt x="239" y="460"/>
                    </a:cubicBezTo>
                    <a:cubicBezTo>
                      <a:pt x="234" y="459"/>
                      <a:pt x="230" y="460"/>
                      <a:pt x="224" y="460"/>
                    </a:cubicBezTo>
                    <a:cubicBezTo>
                      <a:pt x="226" y="460"/>
                      <a:pt x="230" y="460"/>
                      <a:pt x="230" y="461"/>
                    </a:cubicBezTo>
                    <a:cubicBezTo>
                      <a:pt x="227" y="461"/>
                      <a:pt x="223" y="460"/>
                      <a:pt x="221" y="460"/>
                    </a:cubicBezTo>
                    <a:close/>
                    <a:moveTo>
                      <a:pt x="375" y="93"/>
                    </a:moveTo>
                    <a:cubicBezTo>
                      <a:pt x="376" y="93"/>
                      <a:pt x="376" y="93"/>
                      <a:pt x="376" y="93"/>
                    </a:cubicBezTo>
                    <a:cubicBezTo>
                      <a:pt x="376" y="93"/>
                      <a:pt x="376" y="93"/>
                      <a:pt x="376" y="93"/>
                    </a:cubicBezTo>
                    <a:cubicBezTo>
                      <a:pt x="376" y="93"/>
                      <a:pt x="375" y="93"/>
                      <a:pt x="375" y="93"/>
                    </a:cubicBezTo>
                    <a:close/>
                    <a:moveTo>
                      <a:pt x="168" y="454"/>
                    </a:moveTo>
                    <a:cubicBezTo>
                      <a:pt x="169" y="455"/>
                      <a:pt x="172" y="456"/>
                      <a:pt x="173" y="456"/>
                    </a:cubicBezTo>
                    <a:cubicBezTo>
                      <a:pt x="168" y="454"/>
                      <a:pt x="161" y="452"/>
                      <a:pt x="158" y="451"/>
                    </a:cubicBezTo>
                    <a:cubicBezTo>
                      <a:pt x="150" y="447"/>
                      <a:pt x="147" y="446"/>
                      <a:pt x="144" y="445"/>
                    </a:cubicBezTo>
                    <a:cubicBezTo>
                      <a:pt x="149" y="448"/>
                      <a:pt x="159" y="451"/>
                      <a:pt x="162" y="453"/>
                    </a:cubicBezTo>
                    <a:cubicBezTo>
                      <a:pt x="159" y="452"/>
                      <a:pt x="157" y="451"/>
                      <a:pt x="154" y="450"/>
                    </a:cubicBezTo>
                    <a:cubicBezTo>
                      <a:pt x="151" y="449"/>
                      <a:pt x="149" y="448"/>
                      <a:pt x="147" y="447"/>
                    </a:cubicBezTo>
                    <a:cubicBezTo>
                      <a:pt x="148" y="448"/>
                      <a:pt x="149" y="449"/>
                      <a:pt x="151" y="449"/>
                    </a:cubicBezTo>
                    <a:cubicBezTo>
                      <a:pt x="152" y="450"/>
                      <a:pt x="154" y="450"/>
                      <a:pt x="155" y="451"/>
                    </a:cubicBezTo>
                    <a:cubicBezTo>
                      <a:pt x="158" y="452"/>
                      <a:pt x="161" y="453"/>
                      <a:pt x="163" y="454"/>
                    </a:cubicBezTo>
                    <a:cubicBezTo>
                      <a:pt x="163" y="454"/>
                      <a:pt x="163" y="454"/>
                      <a:pt x="163" y="454"/>
                    </a:cubicBezTo>
                    <a:cubicBezTo>
                      <a:pt x="163" y="454"/>
                      <a:pt x="163" y="454"/>
                      <a:pt x="163" y="454"/>
                    </a:cubicBezTo>
                    <a:cubicBezTo>
                      <a:pt x="163" y="454"/>
                      <a:pt x="163" y="454"/>
                      <a:pt x="163" y="454"/>
                    </a:cubicBezTo>
                    <a:cubicBezTo>
                      <a:pt x="168" y="456"/>
                      <a:pt x="172" y="457"/>
                      <a:pt x="177" y="459"/>
                    </a:cubicBezTo>
                    <a:cubicBezTo>
                      <a:pt x="179" y="459"/>
                      <a:pt x="181" y="460"/>
                      <a:pt x="184" y="460"/>
                    </a:cubicBezTo>
                    <a:cubicBezTo>
                      <a:pt x="186" y="461"/>
                      <a:pt x="189" y="461"/>
                      <a:pt x="191" y="462"/>
                    </a:cubicBezTo>
                    <a:cubicBezTo>
                      <a:pt x="187" y="461"/>
                      <a:pt x="182" y="460"/>
                      <a:pt x="178" y="458"/>
                    </a:cubicBezTo>
                    <a:cubicBezTo>
                      <a:pt x="174" y="457"/>
                      <a:pt x="171" y="456"/>
                      <a:pt x="168" y="454"/>
                    </a:cubicBezTo>
                    <a:close/>
                    <a:moveTo>
                      <a:pt x="149" y="321"/>
                    </a:moveTo>
                    <a:cubicBezTo>
                      <a:pt x="148" y="320"/>
                      <a:pt x="147" y="319"/>
                      <a:pt x="146" y="318"/>
                    </a:cubicBezTo>
                    <a:cubicBezTo>
                      <a:pt x="145" y="316"/>
                      <a:pt x="144" y="315"/>
                      <a:pt x="143" y="313"/>
                    </a:cubicBezTo>
                    <a:cubicBezTo>
                      <a:pt x="143" y="313"/>
                      <a:pt x="142" y="312"/>
                      <a:pt x="142" y="311"/>
                    </a:cubicBezTo>
                    <a:cubicBezTo>
                      <a:pt x="141" y="310"/>
                      <a:pt x="141" y="310"/>
                      <a:pt x="140" y="309"/>
                    </a:cubicBezTo>
                    <a:cubicBezTo>
                      <a:pt x="140" y="309"/>
                      <a:pt x="140" y="310"/>
                      <a:pt x="140" y="310"/>
                    </a:cubicBezTo>
                    <a:cubicBezTo>
                      <a:pt x="140" y="310"/>
                      <a:pt x="140" y="311"/>
                      <a:pt x="140" y="312"/>
                    </a:cubicBezTo>
                    <a:cubicBezTo>
                      <a:pt x="141" y="313"/>
                      <a:pt x="142" y="314"/>
                      <a:pt x="144" y="316"/>
                    </a:cubicBezTo>
                    <a:cubicBezTo>
                      <a:pt x="145" y="317"/>
                      <a:pt x="146" y="318"/>
                      <a:pt x="146" y="319"/>
                    </a:cubicBezTo>
                    <a:cubicBezTo>
                      <a:pt x="147" y="320"/>
                      <a:pt x="147" y="321"/>
                      <a:pt x="148" y="321"/>
                    </a:cubicBezTo>
                    <a:cubicBezTo>
                      <a:pt x="149" y="322"/>
                      <a:pt x="149" y="323"/>
                      <a:pt x="150" y="324"/>
                    </a:cubicBezTo>
                    <a:cubicBezTo>
                      <a:pt x="151" y="324"/>
                      <a:pt x="151" y="325"/>
                      <a:pt x="151" y="325"/>
                    </a:cubicBezTo>
                    <a:cubicBezTo>
                      <a:pt x="152" y="325"/>
                      <a:pt x="152" y="325"/>
                      <a:pt x="152" y="325"/>
                    </a:cubicBezTo>
                    <a:cubicBezTo>
                      <a:pt x="151" y="323"/>
                      <a:pt x="150" y="322"/>
                      <a:pt x="149" y="321"/>
                    </a:cubicBezTo>
                    <a:close/>
                    <a:moveTo>
                      <a:pt x="203" y="461"/>
                    </a:moveTo>
                    <a:cubicBezTo>
                      <a:pt x="207" y="462"/>
                      <a:pt x="210" y="462"/>
                      <a:pt x="213" y="463"/>
                    </a:cubicBezTo>
                    <a:cubicBezTo>
                      <a:pt x="214" y="462"/>
                      <a:pt x="208" y="461"/>
                      <a:pt x="205" y="460"/>
                    </a:cubicBezTo>
                    <a:cubicBezTo>
                      <a:pt x="201" y="459"/>
                      <a:pt x="198" y="458"/>
                      <a:pt x="194" y="458"/>
                    </a:cubicBezTo>
                    <a:cubicBezTo>
                      <a:pt x="190" y="457"/>
                      <a:pt x="186" y="456"/>
                      <a:pt x="182" y="455"/>
                    </a:cubicBezTo>
                    <a:cubicBezTo>
                      <a:pt x="186" y="457"/>
                      <a:pt x="190" y="458"/>
                      <a:pt x="194" y="458"/>
                    </a:cubicBezTo>
                    <a:cubicBezTo>
                      <a:pt x="198" y="459"/>
                      <a:pt x="201" y="460"/>
                      <a:pt x="205" y="460"/>
                    </a:cubicBezTo>
                    <a:cubicBezTo>
                      <a:pt x="206" y="461"/>
                      <a:pt x="200" y="460"/>
                      <a:pt x="203" y="461"/>
                    </a:cubicBezTo>
                    <a:close/>
                    <a:moveTo>
                      <a:pt x="324" y="434"/>
                    </a:moveTo>
                    <a:cubicBezTo>
                      <a:pt x="332" y="431"/>
                      <a:pt x="341" y="427"/>
                      <a:pt x="351" y="421"/>
                    </a:cubicBezTo>
                    <a:cubicBezTo>
                      <a:pt x="343" y="424"/>
                      <a:pt x="333" y="431"/>
                      <a:pt x="324" y="434"/>
                    </a:cubicBezTo>
                    <a:close/>
                    <a:moveTo>
                      <a:pt x="182" y="349"/>
                    </a:moveTo>
                    <a:cubicBezTo>
                      <a:pt x="182" y="348"/>
                      <a:pt x="181" y="348"/>
                      <a:pt x="180" y="348"/>
                    </a:cubicBezTo>
                    <a:cubicBezTo>
                      <a:pt x="180" y="347"/>
                      <a:pt x="179" y="347"/>
                      <a:pt x="178" y="346"/>
                    </a:cubicBezTo>
                    <a:cubicBezTo>
                      <a:pt x="175" y="345"/>
                      <a:pt x="172" y="343"/>
                      <a:pt x="170" y="341"/>
                    </a:cubicBezTo>
                    <a:cubicBezTo>
                      <a:pt x="166" y="339"/>
                      <a:pt x="166" y="339"/>
                      <a:pt x="166" y="339"/>
                    </a:cubicBezTo>
                    <a:cubicBezTo>
                      <a:pt x="164" y="338"/>
                      <a:pt x="163" y="337"/>
                      <a:pt x="162" y="336"/>
                    </a:cubicBezTo>
                    <a:cubicBezTo>
                      <a:pt x="161" y="336"/>
                      <a:pt x="160" y="335"/>
                      <a:pt x="160" y="335"/>
                    </a:cubicBezTo>
                    <a:cubicBezTo>
                      <a:pt x="161" y="336"/>
                      <a:pt x="160" y="336"/>
                      <a:pt x="160" y="335"/>
                    </a:cubicBezTo>
                    <a:cubicBezTo>
                      <a:pt x="159" y="334"/>
                      <a:pt x="158" y="333"/>
                      <a:pt x="158" y="333"/>
                    </a:cubicBezTo>
                    <a:cubicBezTo>
                      <a:pt x="157" y="333"/>
                      <a:pt x="156" y="331"/>
                      <a:pt x="155" y="331"/>
                    </a:cubicBezTo>
                    <a:cubicBezTo>
                      <a:pt x="158" y="334"/>
                      <a:pt x="160" y="336"/>
                      <a:pt x="162" y="338"/>
                    </a:cubicBezTo>
                    <a:cubicBezTo>
                      <a:pt x="166" y="340"/>
                      <a:pt x="170" y="343"/>
                      <a:pt x="173" y="346"/>
                    </a:cubicBezTo>
                    <a:cubicBezTo>
                      <a:pt x="173" y="346"/>
                      <a:pt x="173" y="346"/>
                      <a:pt x="173" y="346"/>
                    </a:cubicBezTo>
                    <a:cubicBezTo>
                      <a:pt x="173" y="346"/>
                      <a:pt x="173" y="346"/>
                      <a:pt x="173" y="346"/>
                    </a:cubicBezTo>
                    <a:cubicBezTo>
                      <a:pt x="173" y="346"/>
                      <a:pt x="173" y="346"/>
                      <a:pt x="173" y="346"/>
                    </a:cubicBezTo>
                    <a:cubicBezTo>
                      <a:pt x="176" y="347"/>
                      <a:pt x="178" y="348"/>
                      <a:pt x="180" y="349"/>
                    </a:cubicBezTo>
                    <a:cubicBezTo>
                      <a:pt x="182" y="350"/>
                      <a:pt x="184" y="351"/>
                      <a:pt x="186" y="352"/>
                    </a:cubicBezTo>
                    <a:cubicBezTo>
                      <a:pt x="187" y="352"/>
                      <a:pt x="188" y="353"/>
                      <a:pt x="189" y="353"/>
                    </a:cubicBezTo>
                    <a:cubicBezTo>
                      <a:pt x="188" y="352"/>
                      <a:pt x="188" y="352"/>
                      <a:pt x="186" y="351"/>
                    </a:cubicBezTo>
                    <a:cubicBezTo>
                      <a:pt x="184" y="350"/>
                      <a:pt x="182" y="349"/>
                      <a:pt x="182" y="349"/>
                    </a:cubicBezTo>
                    <a:close/>
                    <a:moveTo>
                      <a:pt x="193" y="449"/>
                    </a:moveTo>
                    <a:cubicBezTo>
                      <a:pt x="196" y="450"/>
                      <a:pt x="198" y="450"/>
                      <a:pt x="200" y="451"/>
                    </a:cubicBezTo>
                    <a:cubicBezTo>
                      <a:pt x="202" y="451"/>
                      <a:pt x="204" y="452"/>
                      <a:pt x="206" y="452"/>
                    </a:cubicBezTo>
                    <a:cubicBezTo>
                      <a:pt x="205" y="452"/>
                      <a:pt x="201" y="451"/>
                      <a:pt x="200" y="451"/>
                    </a:cubicBezTo>
                    <a:cubicBezTo>
                      <a:pt x="202" y="452"/>
                      <a:pt x="205" y="452"/>
                      <a:pt x="207" y="453"/>
                    </a:cubicBezTo>
                    <a:cubicBezTo>
                      <a:pt x="209" y="453"/>
                      <a:pt x="211" y="453"/>
                      <a:pt x="213" y="454"/>
                    </a:cubicBezTo>
                    <a:cubicBezTo>
                      <a:pt x="217" y="455"/>
                      <a:pt x="222" y="455"/>
                      <a:pt x="226" y="455"/>
                    </a:cubicBezTo>
                    <a:cubicBezTo>
                      <a:pt x="226" y="456"/>
                      <a:pt x="225" y="456"/>
                      <a:pt x="219" y="455"/>
                    </a:cubicBezTo>
                    <a:cubicBezTo>
                      <a:pt x="216" y="455"/>
                      <a:pt x="212" y="454"/>
                      <a:pt x="209" y="454"/>
                    </a:cubicBezTo>
                    <a:cubicBezTo>
                      <a:pt x="205" y="453"/>
                      <a:pt x="202" y="453"/>
                      <a:pt x="198" y="452"/>
                    </a:cubicBezTo>
                    <a:cubicBezTo>
                      <a:pt x="201" y="453"/>
                      <a:pt x="205" y="453"/>
                      <a:pt x="208" y="454"/>
                    </a:cubicBezTo>
                    <a:cubicBezTo>
                      <a:pt x="212" y="454"/>
                      <a:pt x="216" y="455"/>
                      <a:pt x="220" y="455"/>
                    </a:cubicBezTo>
                    <a:cubicBezTo>
                      <a:pt x="216" y="456"/>
                      <a:pt x="212" y="454"/>
                      <a:pt x="208" y="454"/>
                    </a:cubicBezTo>
                    <a:cubicBezTo>
                      <a:pt x="211" y="455"/>
                      <a:pt x="215" y="456"/>
                      <a:pt x="218" y="456"/>
                    </a:cubicBezTo>
                    <a:cubicBezTo>
                      <a:pt x="224" y="456"/>
                      <a:pt x="228" y="457"/>
                      <a:pt x="231" y="457"/>
                    </a:cubicBezTo>
                    <a:cubicBezTo>
                      <a:pt x="238" y="458"/>
                      <a:pt x="238" y="458"/>
                      <a:pt x="243" y="457"/>
                    </a:cubicBezTo>
                    <a:cubicBezTo>
                      <a:pt x="239" y="457"/>
                      <a:pt x="236" y="457"/>
                      <a:pt x="233" y="457"/>
                    </a:cubicBezTo>
                    <a:cubicBezTo>
                      <a:pt x="235" y="457"/>
                      <a:pt x="238" y="457"/>
                      <a:pt x="240" y="457"/>
                    </a:cubicBezTo>
                    <a:cubicBezTo>
                      <a:pt x="242" y="457"/>
                      <a:pt x="244" y="457"/>
                      <a:pt x="243" y="456"/>
                    </a:cubicBezTo>
                    <a:cubicBezTo>
                      <a:pt x="242" y="456"/>
                      <a:pt x="241" y="455"/>
                      <a:pt x="234" y="455"/>
                    </a:cubicBezTo>
                    <a:cubicBezTo>
                      <a:pt x="231" y="455"/>
                      <a:pt x="239" y="455"/>
                      <a:pt x="233" y="455"/>
                    </a:cubicBezTo>
                    <a:cubicBezTo>
                      <a:pt x="232" y="455"/>
                      <a:pt x="234" y="454"/>
                      <a:pt x="234" y="454"/>
                    </a:cubicBezTo>
                    <a:cubicBezTo>
                      <a:pt x="236" y="455"/>
                      <a:pt x="238" y="454"/>
                      <a:pt x="240" y="454"/>
                    </a:cubicBezTo>
                    <a:cubicBezTo>
                      <a:pt x="242" y="454"/>
                      <a:pt x="245" y="454"/>
                      <a:pt x="247" y="454"/>
                    </a:cubicBezTo>
                    <a:cubicBezTo>
                      <a:pt x="247" y="454"/>
                      <a:pt x="250" y="454"/>
                      <a:pt x="250" y="454"/>
                    </a:cubicBezTo>
                    <a:cubicBezTo>
                      <a:pt x="251" y="454"/>
                      <a:pt x="255" y="454"/>
                      <a:pt x="259" y="453"/>
                    </a:cubicBezTo>
                    <a:cubicBezTo>
                      <a:pt x="261" y="453"/>
                      <a:pt x="262" y="453"/>
                      <a:pt x="264" y="453"/>
                    </a:cubicBezTo>
                    <a:cubicBezTo>
                      <a:pt x="260" y="453"/>
                      <a:pt x="257" y="453"/>
                      <a:pt x="254" y="453"/>
                    </a:cubicBezTo>
                    <a:cubicBezTo>
                      <a:pt x="251" y="453"/>
                      <a:pt x="249" y="453"/>
                      <a:pt x="247" y="453"/>
                    </a:cubicBezTo>
                    <a:cubicBezTo>
                      <a:pt x="250" y="453"/>
                      <a:pt x="255" y="452"/>
                      <a:pt x="260" y="452"/>
                    </a:cubicBezTo>
                    <a:cubicBezTo>
                      <a:pt x="264" y="452"/>
                      <a:pt x="268" y="451"/>
                      <a:pt x="269" y="452"/>
                    </a:cubicBezTo>
                    <a:cubicBezTo>
                      <a:pt x="280" y="450"/>
                      <a:pt x="294" y="448"/>
                      <a:pt x="307" y="443"/>
                    </a:cubicBezTo>
                    <a:cubicBezTo>
                      <a:pt x="302" y="444"/>
                      <a:pt x="298" y="446"/>
                      <a:pt x="294" y="447"/>
                    </a:cubicBezTo>
                    <a:cubicBezTo>
                      <a:pt x="293" y="447"/>
                      <a:pt x="290" y="448"/>
                      <a:pt x="291" y="447"/>
                    </a:cubicBezTo>
                    <a:cubicBezTo>
                      <a:pt x="292" y="446"/>
                      <a:pt x="292" y="446"/>
                      <a:pt x="294" y="446"/>
                    </a:cubicBezTo>
                    <a:cubicBezTo>
                      <a:pt x="297" y="445"/>
                      <a:pt x="300" y="444"/>
                      <a:pt x="303" y="444"/>
                    </a:cubicBezTo>
                    <a:cubicBezTo>
                      <a:pt x="306" y="443"/>
                      <a:pt x="309" y="442"/>
                      <a:pt x="312" y="441"/>
                    </a:cubicBezTo>
                    <a:cubicBezTo>
                      <a:pt x="314" y="440"/>
                      <a:pt x="316" y="439"/>
                      <a:pt x="318" y="439"/>
                    </a:cubicBezTo>
                    <a:cubicBezTo>
                      <a:pt x="320" y="438"/>
                      <a:pt x="322" y="437"/>
                      <a:pt x="324" y="436"/>
                    </a:cubicBezTo>
                    <a:cubicBezTo>
                      <a:pt x="328" y="434"/>
                      <a:pt x="332" y="432"/>
                      <a:pt x="335" y="430"/>
                    </a:cubicBezTo>
                    <a:cubicBezTo>
                      <a:pt x="335" y="430"/>
                      <a:pt x="333" y="431"/>
                      <a:pt x="330" y="432"/>
                    </a:cubicBezTo>
                    <a:cubicBezTo>
                      <a:pt x="328" y="434"/>
                      <a:pt x="325" y="435"/>
                      <a:pt x="325" y="435"/>
                    </a:cubicBezTo>
                    <a:cubicBezTo>
                      <a:pt x="326" y="434"/>
                      <a:pt x="330" y="432"/>
                      <a:pt x="329" y="433"/>
                    </a:cubicBezTo>
                    <a:cubicBezTo>
                      <a:pt x="328" y="433"/>
                      <a:pt x="326" y="434"/>
                      <a:pt x="323" y="435"/>
                    </a:cubicBezTo>
                    <a:cubicBezTo>
                      <a:pt x="314" y="439"/>
                      <a:pt x="305" y="442"/>
                      <a:pt x="295" y="444"/>
                    </a:cubicBezTo>
                    <a:cubicBezTo>
                      <a:pt x="292" y="445"/>
                      <a:pt x="291" y="445"/>
                      <a:pt x="288" y="446"/>
                    </a:cubicBezTo>
                    <a:cubicBezTo>
                      <a:pt x="290" y="445"/>
                      <a:pt x="290" y="444"/>
                      <a:pt x="293" y="444"/>
                    </a:cubicBezTo>
                    <a:cubicBezTo>
                      <a:pt x="298" y="442"/>
                      <a:pt x="296" y="443"/>
                      <a:pt x="299" y="442"/>
                    </a:cubicBezTo>
                    <a:cubicBezTo>
                      <a:pt x="298" y="443"/>
                      <a:pt x="295" y="444"/>
                      <a:pt x="295" y="444"/>
                    </a:cubicBezTo>
                    <a:cubicBezTo>
                      <a:pt x="310" y="440"/>
                      <a:pt x="323" y="434"/>
                      <a:pt x="338" y="427"/>
                    </a:cubicBezTo>
                    <a:cubicBezTo>
                      <a:pt x="331" y="430"/>
                      <a:pt x="322" y="434"/>
                      <a:pt x="313" y="437"/>
                    </a:cubicBezTo>
                    <a:cubicBezTo>
                      <a:pt x="314" y="436"/>
                      <a:pt x="317" y="435"/>
                      <a:pt x="319" y="434"/>
                    </a:cubicBezTo>
                    <a:cubicBezTo>
                      <a:pt x="320" y="434"/>
                      <a:pt x="321" y="433"/>
                      <a:pt x="322" y="433"/>
                    </a:cubicBezTo>
                    <a:cubicBezTo>
                      <a:pt x="323" y="432"/>
                      <a:pt x="324" y="432"/>
                      <a:pt x="325" y="431"/>
                    </a:cubicBezTo>
                    <a:cubicBezTo>
                      <a:pt x="313" y="436"/>
                      <a:pt x="300" y="440"/>
                      <a:pt x="300" y="438"/>
                    </a:cubicBezTo>
                    <a:cubicBezTo>
                      <a:pt x="302" y="438"/>
                      <a:pt x="304" y="437"/>
                      <a:pt x="306" y="436"/>
                    </a:cubicBezTo>
                    <a:cubicBezTo>
                      <a:pt x="309" y="435"/>
                      <a:pt x="311" y="434"/>
                      <a:pt x="313" y="433"/>
                    </a:cubicBezTo>
                    <a:cubicBezTo>
                      <a:pt x="309" y="435"/>
                      <a:pt x="307" y="435"/>
                      <a:pt x="305" y="436"/>
                    </a:cubicBezTo>
                    <a:cubicBezTo>
                      <a:pt x="301" y="437"/>
                      <a:pt x="291" y="439"/>
                      <a:pt x="285" y="441"/>
                    </a:cubicBezTo>
                    <a:cubicBezTo>
                      <a:pt x="289" y="440"/>
                      <a:pt x="279" y="443"/>
                      <a:pt x="286" y="441"/>
                    </a:cubicBezTo>
                    <a:cubicBezTo>
                      <a:pt x="288" y="441"/>
                      <a:pt x="291" y="441"/>
                      <a:pt x="285" y="442"/>
                    </a:cubicBezTo>
                    <a:cubicBezTo>
                      <a:pt x="282" y="443"/>
                      <a:pt x="280" y="443"/>
                      <a:pt x="277" y="444"/>
                    </a:cubicBezTo>
                    <a:cubicBezTo>
                      <a:pt x="275" y="444"/>
                      <a:pt x="274" y="444"/>
                      <a:pt x="272" y="445"/>
                    </a:cubicBezTo>
                    <a:cubicBezTo>
                      <a:pt x="270" y="445"/>
                      <a:pt x="268" y="445"/>
                      <a:pt x="266" y="445"/>
                    </a:cubicBezTo>
                    <a:cubicBezTo>
                      <a:pt x="262" y="446"/>
                      <a:pt x="260" y="446"/>
                      <a:pt x="258" y="446"/>
                    </a:cubicBezTo>
                    <a:cubicBezTo>
                      <a:pt x="259" y="446"/>
                      <a:pt x="261" y="446"/>
                      <a:pt x="263" y="446"/>
                    </a:cubicBezTo>
                    <a:cubicBezTo>
                      <a:pt x="263" y="446"/>
                      <a:pt x="265" y="446"/>
                      <a:pt x="265" y="445"/>
                    </a:cubicBezTo>
                    <a:cubicBezTo>
                      <a:pt x="265" y="445"/>
                      <a:pt x="265" y="445"/>
                      <a:pt x="265" y="445"/>
                    </a:cubicBezTo>
                    <a:cubicBezTo>
                      <a:pt x="269" y="445"/>
                      <a:pt x="272" y="444"/>
                      <a:pt x="275" y="444"/>
                    </a:cubicBezTo>
                    <a:cubicBezTo>
                      <a:pt x="278" y="443"/>
                      <a:pt x="275" y="443"/>
                      <a:pt x="278" y="443"/>
                    </a:cubicBezTo>
                    <a:cubicBezTo>
                      <a:pt x="279" y="443"/>
                      <a:pt x="278" y="442"/>
                      <a:pt x="277" y="443"/>
                    </a:cubicBezTo>
                    <a:cubicBezTo>
                      <a:pt x="274" y="443"/>
                      <a:pt x="271" y="444"/>
                      <a:pt x="267" y="444"/>
                    </a:cubicBezTo>
                    <a:cubicBezTo>
                      <a:pt x="269" y="443"/>
                      <a:pt x="272" y="443"/>
                      <a:pt x="275" y="442"/>
                    </a:cubicBezTo>
                    <a:cubicBezTo>
                      <a:pt x="277" y="442"/>
                      <a:pt x="279" y="441"/>
                      <a:pt x="279" y="441"/>
                    </a:cubicBezTo>
                    <a:cubicBezTo>
                      <a:pt x="279" y="441"/>
                      <a:pt x="279" y="441"/>
                      <a:pt x="279" y="441"/>
                    </a:cubicBezTo>
                    <a:cubicBezTo>
                      <a:pt x="280" y="440"/>
                      <a:pt x="281" y="440"/>
                      <a:pt x="281" y="440"/>
                    </a:cubicBezTo>
                    <a:cubicBezTo>
                      <a:pt x="284" y="439"/>
                      <a:pt x="287" y="439"/>
                      <a:pt x="290" y="438"/>
                    </a:cubicBezTo>
                    <a:cubicBezTo>
                      <a:pt x="294" y="438"/>
                      <a:pt x="296" y="437"/>
                      <a:pt x="301" y="435"/>
                    </a:cubicBezTo>
                    <a:cubicBezTo>
                      <a:pt x="296" y="436"/>
                      <a:pt x="292" y="438"/>
                      <a:pt x="291" y="438"/>
                    </a:cubicBezTo>
                    <a:cubicBezTo>
                      <a:pt x="288" y="438"/>
                      <a:pt x="283" y="439"/>
                      <a:pt x="280" y="440"/>
                    </a:cubicBezTo>
                    <a:cubicBezTo>
                      <a:pt x="278" y="440"/>
                      <a:pt x="276" y="440"/>
                      <a:pt x="276" y="441"/>
                    </a:cubicBezTo>
                    <a:cubicBezTo>
                      <a:pt x="276" y="441"/>
                      <a:pt x="276" y="441"/>
                      <a:pt x="276" y="441"/>
                    </a:cubicBezTo>
                    <a:cubicBezTo>
                      <a:pt x="275" y="441"/>
                      <a:pt x="273" y="442"/>
                      <a:pt x="272" y="441"/>
                    </a:cubicBezTo>
                    <a:cubicBezTo>
                      <a:pt x="274" y="441"/>
                      <a:pt x="276" y="440"/>
                      <a:pt x="278" y="439"/>
                    </a:cubicBezTo>
                    <a:cubicBezTo>
                      <a:pt x="280" y="439"/>
                      <a:pt x="282" y="438"/>
                      <a:pt x="285" y="436"/>
                    </a:cubicBezTo>
                    <a:cubicBezTo>
                      <a:pt x="282" y="438"/>
                      <a:pt x="278" y="439"/>
                      <a:pt x="275" y="440"/>
                    </a:cubicBezTo>
                    <a:cubicBezTo>
                      <a:pt x="272" y="440"/>
                      <a:pt x="270" y="441"/>
                      <a:pt x="270" y="441"/>
                    </a:cubicBezTo>
                    <a:cubicBezTo>
                      <a:pt x="269" y="443"/>
                      <a:pt x="264" y="444"/>
                      <a:pt x="260" y="445"/>
                    </a:cubicBezTo>
                    <a:cubicBezTo>
                      <a:pt x="259" y="445"/>
                      <a:pt x="259" y="445"/>
                      <a:pt x="258" y="445"/>
                    </a:cubicBezTo>
                    <a:cubicBezTo>
                      <a:pt x="258" y="445"/>
                      <a:pt x="257" y="445"/>
                      <a:pt x="257" y="445"/>
                    </a:cubicBezTo>
                    <a:cubicBezTo>
                      <a:pt x="259" y="445"/>
                      <a:pt x="261" y="444"/>
                      <a:pt x="262" y="443"/>
                    </a:cubicBezTo>
                    <a:cubicBezTo>
                      <a:pt x="258" y="444"/>
                      <a:pt x="255" y="445"/>
                      <a:pt x="251" y="446"/>
                    </a:cubicBezTo>
                    <a:cubicBezTo>
                      <a:pt x="250" y="446"/>
                      <a:pt x="250" y="446"/>
                      <a:pt x="249" y="446"/>
                    </a:cubicBezTo>
                    <a:cubicBezTo>
                      <a:pt x="245" y="446"/>
                      <a:pt x="242" y="446"/>
                      <a:pt x="239" y="446"/>
                    </a:cubicBezTo>
                    <a:cubicBezTo>
                      <a:pt x="241" y="445"/>
                      <a:pt x="242" y="445"/>
                      <a:pt x="243" y="445"/>
                    </a:cubicBezTo>
                    <a:cubicBezTo>
                      <a:pt x="247" y="445"/>
                      <a:pt x="251" y="444"/>
                      <a:pt x="254" y="443"/>
                    </a:cubicBezTo>
                    <a:cubicBezTo>
                      <a:pt x="263" y="441"/>
                      <a:pt x="272" y="440"/>
                      <a:pt x="280" y="436"/>
                    </a:cubicBezTo>
                    <a:cubicBezTo>
                      <a:pt x="282" y="435"/>
                      <a:pt x="281" y="437"/>
                      <a:pt x="284" y="435"/>
                    </a:cubicBezTo>
                    <a:cubicBezTo>
                      <a:pt x="284" y="435"/>
                      <a:pt x="284" y="435"/>
                      <a:pt x="283" y="435"/>
                    </a:cubicBezTo>
                    <a:cubicBezTo>
                      <a:pt x="281" y="435"/>
                      <a:pt x="273" y="438"/>
                      <a:pt x="272" y="437"/>
                    </a:cubicBezTo>
                    <a:cubicBezTo>
                      <a:pt x="271" y="438"/>
                      <a:pt x="267" y="438"/>
                      <a:pt x="268" y="439"/>
                    </a:cubicBezTo>
                    <a:cubicBezTo>
                      <a:pt x="270" y="439"/>
                      <a:pt x="267" y="440"/>
                      <a:pt x="265" y="440"/>
                    </a:cubicBezTo>
                    <a:cubicBezTo>
                      <a:pt x="260" y="442"/>
                      <a:pt x="255" y="443"/>
                      <a:pt x="252" y="442"/>
                    </a:cubicBezTo>
                    <a:cubicBezTo>
                      <a:pt x="251" y="442"/>
                      <a:pt x="250" y="442"/>
                      <a:pt x="248" y="443"/>
                    </a:cubicBezTo>
                    <a:cubicBezTo>
                      <a:pt x="247" y="443"/>
                      <a:pt x="246" y="443"/>
                      <a:pt x="245" y="443"/>
                    </a:cubicBezTo>
                    <a:cubicBezTo>
                      <a:pt x="244" y="443"/>
                      <a:pt x="243" y="444"/>
                      <a:pt x="241" y="444"/>
                    </a:cubicBezTo>
                    <a:cubicBezTo>
                      <a:pt x="236" y="444"/>
                      <a:pt x="231" y="445"/>
                      <a:pt x="230" y="446"/>
                    </a:cubicBezTo>
                    <a:cubicBezTo>
                      <a:pt x="229" y="446"/>
                      <a:pt x="229" y="446"/>
                      <a:pt x="230" y="446"/>
                    </a:cubicBezTo>
                    <a:cubicBezTo>
                      <a:pt x="235" y="446"/>
                      <a:pt x="227" y="447"/>
                      <a:pt x="226" y="447"/>
                    </a:cubicBezTo>
                    <a:cubicBezTo>
                      <a:pt x="229" y="447"/>
                      <a:pt x="231" y="447"/>
                      <a:pt x="233" y="447"/>
                    </a:cubicBezTo>
                    <a:cubicBezTo>
                      <a:pt x="234" y="446"/>
                      <a:pt x="235" y="446"/>
                      <a:pt x="236" y="446"/>
                    </a:cubicBezTo>
                    <a:cubicBezTo>
                      <a:pt x="240" y="446"/>
                      <a:pt x="244" y="446"/>
                      <a:pt x="249" y="446"/>
                    </a:cubicBezTo>
                    <a:cubicBezTo>
                      <a:pt x="249" y="446"/>
                      <a:pt x="249" y="446"/>
                      <a:pt x="249" y="446"/>
                    </a:cubicBezTo>
                    <a:cubicBezTo>
                      <a:pt x="249" y="446"/>
                      <a:pt x="248" y="447"/>
                      <a:pt x="247" y="447"/>
                    </a:cubicBezTo>
                    <a:cubicBezTo>
                      <a:pt x="239" y="448"/>
                      <a:pt x="240" y="448"/>
                      <a:pt x="240" y="449"/>
                    </a:cubicBezTo>
                    <a:cubicBezTo>
                      <a:pt x="241" y="450"/>
                      <a:pt x="246" y="449"/>
                      <a:pt x="248" y="449"/>
                    </a:cubicBezTo>
                    <a:cubicBezTo>
                      <a:pt x="251" y="449"/>
                      <a:pt x="254" y="448"/>
                      <a:pt x="257" y="447"/>
                    </a:cubicBezTo>
                    <a:cubicBezTo>
                      <a:pt x="256" y="447"/>
                      <a:pt x="256" y="447"/>
                      <a:pt x="256" y="447"/>
                    </a:cubicBezTo>
                    <a:cubicBezTo>
                      <a:pt x="256" y="448"/>
                      <a:pt x="256" y="448"/>
                      <a:pt x="264" y="447"/>
                    </a:cubicBezTo>
                    <a:cubicBezTo>
                      <a:pt x="264" y="447"/>
                      <a:pt x="264" y="448"/>
                      <a:pt x="264" y="448"/>
                    </a:cubicBezTo>
                    <a:cubicBezTo>
                      <a:pt x="264" y="448"/>
                      <a:pt x="259" y="448"/>
                      <a:pt x="263" y="448"/>
                    </a:cubicBezTo>
                    <a:cubicBezTo>
                      <a:pt x="267" y="447"/>
                      <a:pt x="273" y="447"/>
                      <a:pt x="273" y="447"/>
                    </a:cubicBezTo>
                    <a:cubicBezTo>
                      <a:pt x="273" y="446"/>
                      <a:pt x="278" y="445"/>
                      <a:pt x="280" y="445"/>
                    </a:cubicBezTo>
                    <a:cubicBezTo>
                      <a:pt x="285" y="444"/>
                      <a:pt x="287" y="444"/>
                      <a:pt x="289" y="444"/>
                    </a:cubicBezTo>
                    <a:cubicBezTo>
                      <a:pt x="292" y="444"/>
                      <a:pt x="285" y="445"/>
                      <a:pt x="283" y="446"/>
                    </a:cubicBezTo>
                    <a:cubicBezTo>
                      <a:pt x="278" y="448"/>
                      <a:pt x="279" y="446"/>
                      <a:pt x="277" y="447"/>
                    </a:cubicBezTo>
                    <a:cubicBezTo>
                      <a:pt x="276" y="447"/>
                      <a:pt x="274" y="446"/>
                      <a:pt x="273" y="447"/>
                    </a:cubicBezTo>
                    <a:cubicBezTo>
                      <a:pt x="272" y="447"/>
                      <a:pt x="268" y="449"/>
                      <a:pt x="266" y="448"/>
                    </a:cubicBezTo>
                    <a:cubicBezTo>
                      <a:pt x="265" y="448"/>
                      <a:pt x="264" y="448"/>
                      <a:pt x="262" y="448"/>
                    </a:cubicBezTo>
                    <a:cubicBezTo>
                      <a:pt x="260" y="448"/>
                      <a:pt x="258" y="449"/>
                      <a:pt x="257" y="449"/>
                    </a:cubicBezTo>
                    <a:cubicBezTo>
                      <a:pt x="254" y="449"/>
                      <a:pt x="256" y="449"/>
                      <a:pt x="256" y="449"/>
                    </a:cubicBezTo>
                    <a:cubicBezTo>
                      <a:pt x="255" y="449"/>
                      <a:pt x="256" y="449"/>
                      <a:pt x="257" y="449"/>
                    </a:cubicBezTo>
                    <a:cubicBezTo>
                      <a:pt x="262" y="449"/>
                      <a:pt x="263" y="449"/>
                      <a:pt x="264" y="449"/>
                    </a:cubicBezTo>
                    <a:cubicBezTo>
                      <a:pt x="265" y="449"/>
                      <a:pt x="266" y="449"/>
                      <a:pt x="269" y="449"/>
                    </a:cubicBezTo>
                    <a:cubicBezTo>
                      <a:pt x="263" y="450"/>
                      <a:pt x="272" y="449"/>
                      <a:pt x="274" y="449"/>
                    </a:cubicBezTo>
                    <a:cubicBezTo>
                      <a:pt x="271" y="449"/>
                      <a:pt x="269" y="450"/>
                      <a:pt x="266" y="450"/>
                    </a:cubicBezTo>
                    <a:cubicBezTo>
                      <a:pt x="264" y="451"/>
                      <a:pt x="261" y="451"/>
                      <a:pt x="259" y="451"/>
                    </a:cubicBezTo>
                    <a:cubicBezTo>
                      <a:pt x="256" y="451"/>
                      <a:pt x="254" y="452"/>
                      <a:pt x="251" y="452"/>
                    </a:cubicBezTo>
                    <a:cubicBezTo>
                      <a:pt x="249" y="452"/>
                      <a:pt x="246" y="452"/>
                      <a:pt x="244" y="453"/>
                    </a:cubicBezTo>
                    <a:cubicBezTo>
                      <a:pt x="243" y="452"/>
                      <a:pt x="239" y="452"/>
                      <a:pt x="236" y="452"/>
                    </a:cubicBezTo>
                    <a:cubicBezTo>
                      <a:pt x="234" y="452"/>
                      <a:pt x="232" y="452"/>
                      <a:pt x="230" y="452"/>
                    </a:cubicBezTo>
                    <a:cubicBezTo>
                      <a:pt x="227" y="452"/>
                      <a:pt x="225" y="452"/>
                      <a:pt x="224" y="451"/>
                    </a:cubicBezTo>
                    <a:cubicBezTo>
                      <a:pt x="226" y="452"/>
                      <a:pt x="228" y="452"/>
                      <a:pt x="228" y="452"/>
                    </a:cubicBezTo>
                    <a:cubicBezTo>
                      <a:pt x="229" y="452"/>
                      <a:pt x="228" y="451"/>
                      <a:pt x="226" y="451"/>
                    </a:cubicBezTo>
                    <a:cubicBezTo>
                      <a:pt x="224" y="451"/>
                      <a:pt x="221" y="451"/>
                      <a:pt x="219" y="451"/>
                    </a:cubicBezTo>
                    <a:cubicBezTo>
                      <a:pt x="218" y="450"/>
                      <a:pt x="216" y="450"/>
                      <a:pt x="215" y="450"/>
                    </a:cubicBezTo>
                    <a:cubicBezTo>
                      <a:pt x="216" y="450"/>
                      <a:pt x="216" y="450"/>
                      <a:pt x="217" y="450"/>
                    </a:cubicBezTo>
                    <a:cubicBezTo>
                      <a:pt x="215" y="450"/>
                      <a:pt x="213" y="450"/>
                      <a:pt x="212" y="450"/>
                    </a:cubicBezTo>
                    <a:cubicBezTo>
                      <a:pt x="211" y="449"/>
                      <a:pt x="210" y="449"/>
                      <a:pt x="209" y="449"/>
                    </a:cubicBezTo>
                    <a:cubicBezTo>
                      <a:pt x="210" y="449"/>
                      <a:pt x="214" y="450"/>
                      <a:pt x="215" y="449"/>
                    </a:cubicBezTo>
                    <a:cubicBezTo>
                      <a:pt x="209" y="449"/>
                      <a:pt x="199" y="447"/>
                      <a:pt x="197" y="447"/>
                    </a:cubicBezTo>
                    <a:cubicBezTo>
                      <a:pt x="196" y="448"/>
                      <a:pt x="196" y="448"/>
                      <a:pt x="202" y="449"/>
                    </a:cubicBezTo>
                    <a:cubicBezTo>
                      <a:pt x="202" y="449"/>
                      <a:pt x="202" y="449"/>
                      <a:pt x="202" y="449"/>
                    </a:cubicBezTo>
                    <a:cubicBezTo>
                      <a:pt x="200" y="449"/>
                      <a:pt x="198" y="448"/>
                      <a:pt x="196" y="448"/>
                    </a:cubicBezTo>
                    <a:cubicBezTo>
                      <a:pt x="199" y="449"/>
                      <a:pt x="203" y="450"/>
                      <a:pt x="207" y="450"/>
                    </a:cubicBezTo>
                    <a:cubicBezTo>
                      <a:pt x="208" y="450"/>
                      <a:pt x="210" y="450"/>
                      <a:pt x="211" y="450"/>
                    </a:cubicBezTo>
                    <a:cubicBezTo>
                      <a:pt x="213" y="451"/>
                      <a:pt x="214" y="451"/>
                      <a:pt x="215" y="451"/>
                    </a:cubicBezTo>
                    <a:cubicBezTo>
                      <a:pt x="216" y="452"/>
                      <a:pt x="213" y="451"/>
                      <a:pt x="211" y="451"/>
                    </a:cubicBezTo>
                    <a:cubicBezTo>
                      <a:pt x="209" y="451"/>
                      <a:pt x="207" y="451"/>
                      <a:pt x="204" y="450"/>
                    </a:cubicBezTo>
                    <a:cubicBezTo>
                      <a:pt x="206" y="451"/>
                      <a:pt x="209" y="451"/>
                      <a:pt x="211" y="452"/>
                    </a:cubicBezTo>
                    <a:cubicBezTo>
                      <a:pt x="214" y="452"/>
                      <a:pt x="216" y="452"/>
                      <a:pt x="218" y="453"/>
                    </a:cubicBezTo>
                    <a:cubicBezTo>
                      <a:pt x="214" y="452"/>
                      <a:pt x="210" y="452"/>
                      <a:pt x="206" y="451"/>
                    </a:cubicBezTo>
                    <a:cubicBezTo>
                      <a:pt x="202" y="451"/>
                      <a:pt x="197" y="450"/>
                      <a:pt x="193" y="449"/>
                    </a:cubicBezTo>
                    <a:close/>
                    <a:moveTo>
                      <a:pt x="266" y="444"/>
                    </a:moveTo>
                    <a:cubicBezTo>
                      <a:pt x="267" y="444"/>
                      <a:pt x="267" y="444"/>
                      <a:pt x="268" y="444"/>
                    </a:cubicBezTo>
                    <a:cubicBezTo>
                      <a:pt x="267" y="445"/>
                      <a:pt x="266" y="445"/>
                      <a:pt x="266" y="445"/>
                    </a:cubicBezTo>
                    <a:cubicBezTo>
                      <a:pt x="266" y="445"/>
                      <a:pt x="266" y="445"/>
                      <a:pt x="266" y="444"/>
                    </a:cubicBezTo>
                    <a:close/>
                    <a:moveTo>
                      <a:pt x="257" y="447"/>
                    </a:moveTo>
                    <a:cubicBezTo>
                      <a:pt x="253" y="448"/>
                      <a:pt x="252" y="447"/>
                      <a:pt x="247" y="448"/>
                    </a:cubicBezTo>
                    <a:cubicBezTo>
                      <a:pt x="246" y="448"/>
                      <a:pt x="244" y="449"/>
                      <a:pt x="243" y="449"/>
                    </a:cubicBezTo>
                    <a:cubicBezTo>
                      <a:pt x="242" y="448"/>
                      <a:pt x="242" y="448"/>
                      <a:pt x="243" y="448"/>
                    </a:cubicBezTo>
                    <a:cubicBezTo>
                      <a:pt x="244" y="448"/>
                      <a:pt x="245" y="448"/>
                      <a:pt x="247" y="448"/>
                    </a:cubicBezTo>
                    <a:cubicBezTo>
                      <a:pt x="250" y="447"/>
                      <a:pt x="253" y="447"/>
                      <a:pt x="255" y="446"/>
                    </a:cubicBezTo>
                    <a:cubicBezTo>
                      <a:pt x="255" y="446"/>
                      <a:pt x="256" y="446"/>
                      <a:pt x="256" y="446"/>
                    </a:cubicBezTo>
                    <a:cubicBezTo>
                      <a:pt x="256" y="446"/>
                      <a:pt x="256" y="446"/>
                      <a:pt x="257" y="446"/>
                    </a:cubicBezTo>
                    <a:cubicBezTo>
                      <a:pt x="257" y="446"/>
                      <a:pt x="257" y="446"/>
                      <a:pt x="257" y="446"/>
                    </a:cubicBezTo>
                    <a:cubicBezTo>
                      <a:pt x="257" y="446"/>
                      <a:pt x="257" y="446"/>
                      <a:pt x="257" y="446"/>
                    </a:cubicBezTo>
                    <a:cubicBezTo>
                      <a:pt x="257" y="446"/>
                      <a:pt x="257" y="446"/>
                      <a:pt x="256" y="446"/>
                    </a:cubicBezTo>
                    <a:cubicBezTo>
                      <a:pt x="258" y="446"/>
                      <a:pt x="258" y="447"/>
                      <a:pt x="257" y="447"/>
                    </a:cubicBezTo>
                    <a:close/>
                    <a:moveTo>
                      <a:pt x="163" y="339"/>
                    </a:moveTo>
                    <a:cubicBezTo>
                      <a:pt x="162" y="338"/>
                      <a:pt x="163" y="339"/>
                      <a:pt x="164" y="340"/>
                    </a:cubicBezTo>
                    <a:cubicBezTo>
                      <a:pt x="165" y="341"/>
                      <a:pt x="167" y="342"/>
                      <a:pt x="166" y="342"/>
                    </a:cubicBezTo>
                    <a:cubicBezTo>
                      <a:pt x="166" y="342"/>
                      <a:pt x="167" y="343"/>
                      <a:pt x="168" y="344"/>
                    </a:cubicBezTo>
                    <a:cubicBezTo>
                      <a:pt x="169" y="344"/>
                      <a:pt x="170" y="345"/>
                      <a:pt x="171" y="345"/>
                    </a:cubicBezTo>
                    <a:cubicBezTo>
                      <a:pt x="171" y="346"/>
                      <a:pt x="171" y="346"/>
                      <a:pt x="172" y="346"/>
                    </a:cubicBezTo>
                    <a:cubicBezTo>
                      <a:pt x="173" y="346"/>
                      <a:pt x="176" y="348"/>
                      <a:pt x="179" y="350"/>
                    </a:cubicBezTo>
                    <a:cubicBezTo>
                      <a:pt x="178" y="348"/>
                      <a:pt x="176" y="347"/>
                      <a:pt x="174" y="346"/>
                    </a:cubicBezTo>
                    <a:cubicBezTo>
                      <a:pt x="173" y="346"/>
                      <a:pt x="172" y="345"/>
                      <a:pt x="173" y="345"/>
                    </a:cubicBezTo>
                    <a:cubicBezTo>
                      <a:pt x="173" y="345"/>
                      <a:pt x="173" y="345"/>
                      <a:pt x="173" y="346"/>
                    </a:cubicBezTo>
                    <a:cubicBezTo>
                      <a:pt x="171" y="344"/>
                      <a:pt x="170" y="344"/>
                      <a:pt x="168" y="342"/>
                    </a:cubicBezTo>
                    <a:cubicBezTo>
                      <a:pt x="166" y="341"/>
                      <a:pt x="164" y="339"/>
                      <a:pt x="163" y="339"/>
                    </a:cubicBezTo>
                    <a:close/>
                    <a:moveTo>
                      <a:pt x="230" y="436"/>
                    </a:moveTo>
                    <a:cubicBezTo>
                      <a:pt x="229" y="435"/>
                      <a:pt x="226" y="435"/>
                      <a:pt x="223" y="435"/>
                    </a:cubicBezTo>
                    <a:cubicBezTo>
                      <a:pt x="220" y="435"/>
                      <a:pt x="218" y="435"/>
                      <a:pt x="215" y="434"/>
                    </a:cubicBezTo>
                    <a:cubicBezTo>
                      <a:pt x="212" y="434"/>
                      <a:pt x="209" y="434"/>
                      <a:pt x="206" y="433"/>
                    </a:cubicBezTo>
                    <a:cubicBezTo>
                      <a:pt x="205" y="433"/>
                      <a:pt x="203" y="432"/>
                      <a:pt x="203" y="432"/>
                    </a:cubicBezTo>
                    <a:cubicBezTo>
                      <a:pt x="203" y="433"/>
                      <a:pt x="203" y="433"/>
                      <a:pt x="206" y="433"/>
                    </a:cubicBezTo>
                    <a:cubicBezTo>
                      <a:pt x="209" y="434"/>
                      <a:pt x="212" y="434"/>
                      <a:pt x="216" y="435"/>
                    </a:cubicBezTo>
                    <a:cubicBezTo>
                      <a:pt x="217" y="435"/>
                      <a:pt x="219" y="435"/>
                      <a:pt x="220" y="435"/>
                    </a:cubicBezTo>
                    <a:cubicBezTo>
                      <a:pt x="221" y="435"/>
                      <a:pt x="223" y="436"/>
                      <a:pt x="224" y="436"/>
                    </a:cubicBezTo>
                    <a:cubicBezTo>
                      <a:pt x="226" y="436"/>
                      <a:pt x="230" y="436"/>
                      <a:pt x="230" y="436"/>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sp>
            <p:nvSpPr>
              <p:cNvPr id="17" name="椭圆 16">
                <a:extLst>
                  <a:ext uri="{FF2B5EF4-FFF2-40B4-BE49-F238E27FC236}">
                    <a16:creationId xmlns:a16="http://schemas.microsoft.com/office/drawing/2014/main" id="{2CB6687E-005A-5323-5E3B-9A69DCB58229}"/>
                  </a:ext>
                </a:extLst>
              </p:cNvPr>
              <p:cNvSpPr/>
              <p:nvPr/>
            </p:nvSpPr>
            <p:spPr>
              <a:xfrm>
                <a:off x="4508041" y="2220595"/>
                <a:ext cx="3078480" cy="3078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pic>
          <p:nvPicPr>
            <p:cNvPr id="14" name="图片 13">
              <a:extLst>
                <a:ext uri="{FF2B5EF4-FFF2-40B4-BE49-F238E27FC236}">
                  <a16:creationId xmlns:a16="http://schemas.microsoft.com/office/drawing/2014/main" id="{1108D35F-7800-FBE8-4FF7-2629406D9D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35466" y="2069798"/>
              <a:ext cx="3078480" cy="3332400"/>
            </a:xfrm>
            <a:prstGeom prst="rect">
              <a:avLst/>
            </a:prstGeom>
          </p:spPr>
        </p:pic>
      </p:grpSp>
      <p:pic>
        <p:nvPicPr>
          <p:cNvPr id="19" name="图片 18">
            <a:extLst>
              <a:ext uri="{FF2B5EF4-FFF2-40B4-BE49-F238E27FC236}">
                <a16:creationId xmlns:a16="http://schemas.microsoft.com/office/drawing/2014/main" id="{D35EE075-8064-F5AB-AD7C-A06D936B8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316" y="4328419"/>
            <a:ext cx="2627196" cy="1660243"/>
          </a:xfrm>
          <a:prstGeom prst="rect">
            <a:avLst/>
          </a:prstGeom>
        </p:spPr>
      </p:pic>
    </p:spTree>
    <p:extLst>
      <p:ext uri="{BB962C8B-B14F-4D97-AF65-F5344CB8AC3E}">
        <p14:creationId xmlns:p14="http://schemas.microsoft.com/office/powerpoint/2010/main" val="3857643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CD7584D-83F9-52A2-9816-1CA3E030B3ED}"/>
              </a:ext>
            </a:extLst>
          </p:cNvPr>
          <p:cNvSpPr txBox="1"/>
          <p:nvPr/>
        </p:nvSpPr>
        <p:spPr>
          <a:xfrm>
            <a:off x="9999831" y="3168781"/>
            <a:ext cx="558948" cy="1859280"/>
          </a:xfrm>
          <a:prstGeom prst="rect">
            <a:avLst/>
          </a:prstGeom>
          <a:noFill/>
        </p:spPr>
        <p:txBody>
          <a:bodyPr vert="horz" wrap="square" rtlCol="0">
            <a:noAutofit/>
          </a:bodyPr>
          <a:lstStyle/>
          <a:p>
            <a:pPr algn="ctr"/>
            <a:r>
              <a:rPr lang="zh-CN" altLang="en-US" sz="2400" b="1" dirty="0">
                <a:solidFill>
                  <a:srgbClr val="1B6669"/>
                </a:solidFill>
                <a:latin typeface="Roboto" panose="02000000000000000000" pitchFamily="2" charset="0"/>
                <a:ea typeface="思源宋体 CN" panose="02020400000000000000" pitchFamily="18" charset="-122"/>
              </a:rPr>
              <a:t>茶</a:t>
            </a:r>
            <a:r>
              <a:rPr lang="zh-CN" altLang="en-US" sz="2400" b="1" dirty="0">
                <a:solidFill>
                  <a:srgbClr val="1B6669"/>
                </a:solidFill>
                <a:latin typeface="Roboto" panose="02000000000000000000" pitchFamily="2" charset="0"/>
                <a:ea typeface="思源宋体 CN" panose="02020400000000000000" pitchFamily="18" charset="-122"/>
                <a:sym typeface="+mn-ea"/>
              </a:rPr>
              <a:t>•</a:t>
            </a:r>
            <a:r>
              <a:rPr lang="zh-CN" altLang="en-US" sz="2400" b="1" dirty="0">
                <a:solidFill>
                  <a:srgbClr val="1B6669"/>
                </a:solidFill>
                <a:latin typeface="Roboto" panose="02000000000000000000" pitchFamily="2" charset="0"/>
                <a:ea typeface="思源宋体 CN" panose="02020400000000000000" pitchFamily="18" charset="-122"/>
              </a:rPr>
              <a:t>艺</a:t>
            </a:r>
            <a:r>
              <a:rPr lang="zh-CN" altLang="en-US" sz="2400" b="1" dirty="0">
                <a:solidFill>
                  <a:srgbClr val="1B6669"/>
                </a:solidFill>
                <a:latin typeface="Roboto" panose="02000000000000000000" pitchFamily="2" charset="0"/>
                <a:ea typeface="思源宋体 CN" panose="02020400000000000000" pitchFamily="18" charset="-122"/>
                <a:sym typeface="+mn-ea"/>
              </a:rPr>
              <a:t>•</a:t>
            </a:r>
            <a:r>
              <a:rPr lang="zh-CN" altLang="en-US" sz="2400" b="1" dirty="0">
                <a:solidFill>
                  <a:srgbClr val="1B6669"/>
                </a:solidFill>
                <a:latin typeface="Roboto" panose="02000000000000000000" pitchFamily="2" charset="0"/>
                <a:ea typeface="思源宋体 CN" panose="02020400000000000000" pitchFamily="18" charset="-122"/>
              </a:rPr>
              <a:t>道</a:t>
            </a:r>
            <a:endParaRPr lang="zh-CN" altLang="en-US" sz="2400" b="1" dirty="0">
              <a:solidFill>
                <a:srgbClr val="1B6669"/>
              </a:solidFill>
              <a:latin typeface="Roboto" panose="02000000000000000000" pitchFamily="2" charset="0"/>
              <a:ea typeface="思源宋体 CN" panose="02020400000000000000" pitchFamily="18" charset="-122"/>
              <a:sym typeface="+mn-ea"/>
            </a:endParaRPr>
          </a:p>
        </p:txBody>
      </p:sp>
      <p:sp>
        <p:nvSpPr>
          <p:cNvPr id="4" name="文本框 3">
            <a:extLst>
              <a:ext uri="{FF2B5EF4-FFF2-40B4-BE49-F238E27FC236}">
                <a16:creationId xmlns:a16="http://schemas.microsoft.com/office/drawing/2014/main" id="{623B4067-DEAF-D60F-0502-28500ADED9C5}"/>
              </a:ext>
            </a:extLst>
          </p:cNvPr>
          <p:cNvSpPr txBox="1"/>
          <p:nvPr/>
        </p:nvSpPr>
        <p:spPr>
          <a:xfrm>
            <a:off x="9335135" y="3158621"/>
            <a:ext cx="431165" cy="2117090"/>
          </a:xfrm>
          <a:prstGeom prst="rect">
            <a:avLst/>
          </a:prstGeom>
          <a:noFill/>
        </p:spPr>
        <p:txBody>
          <a:bodyPr vert="eaVert" wrap="square" rtlCol="0">
            <a:noAutofit/>
          </a:bodyPr>
          <a:lstStyle/>
          <a:p>
            <a:pPr algn="dist"/>
            <a:r>
              <a:rPr lang="zh-CN" altLang="en-US" sz="1600" dirty="0">
                <a:solidFill>
                  <a:schemeClr val="bg1">
                    <a:lumMod val="65000"/>
                  </a:schemeClr>
                </a:solidFill>
                <a:latin typeface="Roboto" panose="02000000000000000000" pitchFamily="2" charset="0"/>
                <a:ea typeface="思源宋体 CN" panose="02020400000000000000" pitchFamily="18" charset="-122"/>
                <a:cs typeface="思源宋体 CN Light" panose="02020300000000000000" charset="-122"/>
              </a:rPr>
              <a:t>便可随遇而安</a:t>
            </a:r>
          </a:p>
        </p:txBody>
      </p:sp>
      <p:sp>
        <p:nvSpPr>
          <p:cNvPr id="5" name="文本框 4">
            <a:extLst>
              <a:ext uri="{FF2B5EF4-FFF2-40B4-BE49-F238E27FC236}">
                <a16:creationId xmlns:a16="http://schemas.microsoft.com/office/drawing/2014/main" id="{FFC31AA4-815A-27E0-3076-A260A142E4BF}"/>
              </a:ext>
            </a:extLst>
          </p:cNvPr>
          <p:cNvSpPr txBox="1"/>
          <p:nvPr/>
        </p:nvSpPr>
        <p:spPr>
          <a:xfrm>
            <a:off x="9674225" y="3158621"/>
            <a:ext cx="431165" cy="1391285"/>
          </a:xfrm>
          <a:prstGeom prst="rect">
            <a:avLst/>
          </a:prstGeom>
          <a:noFill/>
        </p:spPr>
        <p:txBody>
          <a:bodyPr vert="eaVert" wrap="square" rtlCol="0">
            <a:noAutofit/>
          </a:bodyPr>
          <a:lstStyle/>
          <a:p>
            <a:pPr algn="dist"/>
            <a:r>
              <a:rPr lang="zh-CN" altLang="en-US" sz="1600" dirty="0">
                <a:solidFill>
                  <a:schemeClr val="bg1">
                    <a:lumMod val="65000"/>
                  </a:schemeClr>
                </a:solidFill>
                <a:latin typeface="Roboto" panose="02000000000000000000" pitchFamily="2" charset="0"/>
                <a:ea typeface="思源宋体 CN" panose="02020400000000000000" pitchFamily="18" charset="-122"/>
                <a:cs typeface="思源宋体 CN Light" panose="02020300000000000000" charset="-122"/>
              </a:rPr>
              <a:t>清茶一杯</a:t>
            </a:r>
            <a:endParaRPr lang="en-US" altLang="zh-CN" sz="1600" dirty="0">
              <a:solidFill>
                <a:schemeClr val="bg1">
                  <a:lumMod val="65000"/>
                </a:schemeClr>
              </a:solidFill>
              <a:latin typeface="Roboto" panose="02000000000000000000" pitchFamily="2" charset="0"/>
              <a:ea typeface="思源宋体 CN" panose="02020400000000000000" pitchFamily="18" charset="-122"/>
              <a:cs typeface="思源宋体 CN Light" panose="02020300000000000000" charset="-122"/>
            </a:endParaRPr>
          </a:p>
        </p:txBody>
      </p:sp>
      <p:sp>
        <p:nvSpPr>
          <p:cNvPr id="6" name="矩形 5">
            <a:extLst>
              <a:ext uri="{FF2B5EF4-FFF2-40B4-BE49-F238E27FC236}">
                <a16:creationId xmlns:a16="http://schemas.microsoft.com/office/drawing/2014/main" id="{5CE7EDB2-C621-BB42-B9A0-2B9203248203}"/>
              </a:ext>
            </a:extLst>
          </p:cNvPr>
          <p:cNvSpPr/>
          <p:nvPr/>
        </p:nvSpPr>
        <p:spPr>
          <a:xfrm>
            <a:off x="0" y="5339125"/>
            <a:ext cx="12192000" cy="1518875"/>
          </a:xfrm>
          <a:prstGeom prst="rect">
            <a:avLst/>
          </a:prstGeom>
          <a:blipFill dpi="0" rotWithShape="1">
            <a:blip r:embed="rId2">
              <a:alphaModFix amt="5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nvGrpSpPr>
          <p:cNvPr id="7" name="组合 6">
            <a:extLst>
              <a:ext uri="{FF2B5EF4-FFF2-40B4-BE49-F238E27FC236}">
                <a16:creationId xmlns:a16="http://schemas.microsoft.com/office/drawing/2014/main" id="{D46CD06A-19FF-0BAE-C37B-9600DB28D70E}"/>
              </a:ext>
            </a:extLst>
          </p:cNvPr>
          <p:cNvGrpSpPr/>
          <p:nvPr/>
        </p:nvGrpSpPr>
        <p:grpSpPr>
          <a:xfrm>
            <a:off x="9380537" y="1768420"/>
            <a:ext cx="1132840" cy="1283708"/>
            <a:chOff x="5172074" y="2486022"/>
            <a:chExt cx="1609725" cy="1824104"/>
          </a:xfrm>
        </p:grpSpPr>
        <p:sp>
          <p:nvSpPr>
            <p:cNvPr id="8" name="任意多边形: 形状 7">
              <a:extLst>
                <a:ext uri="{FF2B5EF4-FFF2-40B4-BE49-F238E27FC236}">
                  <a16:creationId xmlns:a16="http://schemas.microsoft.com/office/drawing/2014/main" id="{5A4483B9-7480-D77C-29E4-5624B0D5EFE1}"/>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9" name="弧形 8">
              <a:extLst>
                <a:ext uri="{FF2B5EF4-FFF2-40B4-BE49-F238E27FC236}">
                  <a16:creationId xmlns:a16="http://schemas.microsoft.com/office/drawing/2014/main" id="{B60DAC92-0EE5-C3EC-A4B8-249143EEF33E}"/>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10" name="图片 9">
              <a:extLst>
                <a:ext uri="{FF2B5EF4-FFF2-40B4-BE49-F238E27FC236}">
                  <a16:creationId xmlns:a16="http://schemas.microsoft.com/office/drawing/2014/main" id="{B62CBB1A-B6EC-FE60-0C98-2AF159BF2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11" name="任意多边形: 形状 10">
              <a:extLst>
                <a:ext uri="{FF2B5EF4-FFF2-40B4-BE49-F238E27FC236}">
                  <a16:creationId xmlns:a16="http://schemas.microsoft.com/office/drawing/2014/main" id="{24647A89-8445-31E7-53B5-132E660E1977}"/>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12" name="图片 11">
              <a:extLst>
                <a:ext uri="{FF2B5EF4-FFF2-40B4-BE49-F238E27FC236}">
                  <a16:creationId xmlns:a16="http://schemas.microsoft.com/office/drawing/2014/main" id="{F369F67B-7B38-EAA5-50B2-916537A91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13" name="文本框 12">
            <a:extLst>
              <a:ext uri="{FF2B5EF4-FFF2-40B4-BE49-F238E27FC236}">
                <a16:creationId xmlns:a16="http://schemas.microsoft.com/office/drawing/2014/main" id="{EE4D4D81-4AFC-D927-FAEF-581ED189B17F}"/>
              </a:ext>
            </a:extLst>
          </p:cNvPr>
          <p:cNvSpPr txBox="1"/>
          <p:nvPr/>
        </p:nvSpPr>
        <p:spPr>
          <a:xfrm>
            <a:off x="6772759" y="1793875"/>
            <a:ext cx="2068259" cy="3584718"/>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茶艺是指泡茶与饮茶的技巧</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是饮茶活动过程中形成的文化现象，是泡茶的动作，饮茶的礼仪，说的简单点，就是茶叶知识的外在表现，一种形式，动作、手法、技巧都是茶艺。茶艺是烘托氛围，它渲染了茶性的清幽、高雅、质朴的品质，增强了艺术氛围的感染力。</a:t>
            </a:r>
          </a:p>
        </p:txBody>
      </p:sp>
      <p:sp>
        <p:nvSpPr>
          <p:cNvPr id="14" name="文本框 13">
            <a:extLst>
              <a:ext uri="{FF2B5EF4-FFF2-40B4-BE49-F238E27FC236}">
                <a16:creationId xmlns:a16="http://schemas.microsoft.com/office/drawing/2014/main" id="{6068DA40-F9D6-64D6-0934-03D7DEB1BD2D}"/>
              </a:ext>
            </a:extLst>
          </p:cNvPr>
          <p:cNvSpPr txBox="1"/>
          <p:nvPr/>
        </p:nvSpPr>
        <p:spPr>
          <a:xfrm>
            <a:off x="4171801" y="1793875"/>
            <a:ext cx="2068259" cy="3584718"/>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茶道是以茶为媒，以茶修身的生活方式，每个人生活境遇不同，所感悟到的茶道也是不同的，它是一种内在的表现，一杯茶，所让人产生的各种思考都是茶道。沏、赏、闻、饮四个步骤来增进一同饮茶的茶友之间友谊。茶道是存在的，只是需要你自己去感悟。</a:t>
            </a:r>
          </a:p>
        </p:txBody>
      </p:sp>
      <p:sp>
        <p:nvSpPr>
          <p:cNvPr id="15" name="文本框 14">
            <a:extLst>
              <a:ext uri="{FF2B5EF4-FFF2-40B4-BE49-F238E27FC236}">
                <a16:creationId xmlns:a16="http://schemas.microsoft.com/office/drawing/2014/main" id="{C8F66AF5-08CE-9AC7-9F7A-6FBC45CD6E3A}"/>
              </a:ext>
            </a:extLst>
          </p:cNvPr>
          <p:cNvSpPr txBox="1"/>
          <p:nvPr/>
        </p:nvSpPr>
        <p:spPr>
          <a:xfrm>
            <a:off x="1570842" y="1793875"/>
            <a:ext cx="2068259" cy="3584718"/>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茶文化包括茶叶品评技法、艺术操作手段的鉴赏、品茗美好环境的领略等整个品茶过程的美好意境。茶文化是茶事活动中所形成的文化特征，任何事物本身都没有文化，只是品的人多了，它就形成了自己独特的文化。它通过沏、赏、闻、饮四个步骤来增进。</a:t>
            </a:r>
          </a:p>
        </p:txBody>
      </p:sp>
      <p:sp>
        <p:nvSpPr>
          <p:cNvPr id="16" name="文本框 15">
            <a:extLst>
              <a:ext uri="{FF2B5EF4-FFF2-40B4-BE49-F238E27FC236}">
                <a16:creationId xmlns:a16="http://schemas.microsoft.com/office/drawing/2014/main" id="{2770FA7C-3106-0935-DFE6-C22BF33A1D16}"/>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17" name="文本框 16">
            <a:extLst>
              <a:ext uri="{FF2B5EF4-FFF2-40B4-BE49-F238E27FC236}">
                <a16:creationId xmlns:a16="http://schemas.microsoft.com/office/drawing/2014/main" id="{6B94FADE-B832-D8D3-6276-81E138A8E1A5}"/>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18" name="图片 17">
            <a:extLst>
              <a:ext uri="{FF2B5EF4-FFF2-40B4-BE49-F238E27FC236}">
                <a16:creationId xmlns:a16="http://schemas.microsoft.com/office/drawing/2014/main" id="{96748D71-2D36-D7B4-0D30-5D175620E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9" name="文本框 18">
            <a:extLst>
              <a:ext uri="{FF2B5EF4-FFF2-40B4-BE49-F238E27FC236}">
                <a16:creationId xmlns:a16="http://schemas.microsoft.com/office/drawing/2014/main" id="{62E239EF-313D-385B-6E64-00F57019B128}"/>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20" name="文本框 19">
            <a:extLst>
              <a:ext uri="{FF2B5EF4-FFF2-40B4-BE49-F238E27FC236}">
                <a16:creationId xmlns:a16="http://schemas.microsoft.com/office/drawing/2014/main" id="{1BD771CB-A03F-EDE7-3CA8-C1433944C3EB}"/>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21" name="文本框 20">
            <a:extLst>
              <a:ext uri="{FF2B5EF4-FFF2-40B4-BE49-F238E27FC236}">
                <a16:creationId xmlns:a16="http://schemas.microsoft.com/office/drawing/2014/main" id="{F87D72BD-4FC2-AC55-1FE0-B21F08EBF847}"/>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8480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072550-30EB-4758-DCBC-EACF49BB6D6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3094"/>
                    </a14:imgEffect>
                  </a14:imgLayer>
                </a14:imgProps>
              </a:ext>
              <a:ext uri="{28A0092B-C50C-407E-A947-70E740481C1C}">
                <a14:useLocalDpi xmlns:a14="http://schemas.microsoft.com/office/drawing/2010/main" val="0"/>
              </a:ext>
            </a:extLst>
          </a:blip>
          <a:stretch>
            <a:fillRect/>
          </a:stretch>
        </p:blipFill>
        <p:spPr>
          <a:xfrm>
            <a:off x="6618238" y="869381"/>
            <a:ext cx="5573762" cy="5119238"/>
          </a:xfrm>
          <a:prstGeom prst="rect">
            <a:avLst/>
          </a:prstGeom>
        </p:spPr>
      </p:pic>
      <p:sp>
        <p:nvSpPr>
          <p:cNvPr id="3" name="文本框 2">
            <a:extLst>
              <a:ext uri="{FF2B5EF4-FFF2-40B4-BE49-F238E27FC236}">
                <a16:creationId xmlns:a16="http://schemas.microsoft.com/office/drawing/2014/main" id="{760D38D3-55F1-0621-020C-BEA3456C5F05}"/>
              </a:ext>
            </a:extLst>
          </p:cNvPr>
          <p:cNvSpPr txBox="1"/>
          <p:nvPr/>
        </p:nvSpPr>
        <p:spPr>
          <a:xfrm>
            <a:off x="4570363" y="1251917"/>
            <a:ext cx="369332" cy="3014164"/>
          </a:xfrm>
          <a:prstGeom prst="rect">
            <a:avLst/>
          </a:prstGeom>
          <a:noFill/>
        </p:spPr>
        <p:txBody>
          <a:bodyPr vert="eaVert"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en-US" altLang="zh-CN" b="1" dirty="0">
                <a:latin typeface="Roboto" panose="02000000000000000000" pitchFamily="2" charset="0"/>
                <a:ea typeface="思源宋体 CN" panose="02020400000000000000" pitchFamily="18" charset="-122"/>
              </a:rPr>
              <a:t>【 </a:t>
            </a:r>
            <a:r>
              <a:rPr lang="zh-CN" altLang="en-US" b="1" dirty="0">
                <a:latin typeface="Roboto" panose="02000000000000000000" pitchFamily="2" charset="0"/>
                <a:ea typeface="思源宋体 CN" panose="02020400000000000000" pitchFamily="18" charset="-122"/>
              </a:rPr>
              <a:t>茶 </a:t>
            </a:r>
            <a:r>
              <a:rPr lang="en-US" altLang="zh-CN" b="1" dirty="0">
                <a:latin typeface="Roboto" panose="02000000000000000000" pitchFamily="2" charset="0"/>
                <a:ea typeface="思源宋体 CN" panose="02020400000000000000" pitchFamily="18" charset="-122"/>
              </a:rPr>
              <a:t>· </a:t>
            </a:r>
            <a:r>
              <a:rPr lang="zh-CN" altLang="en-US" b="1" dirty="0">
                <a:latin typeface="Roboto" panose="02000000000000000000" pitchFamily="2" charset="0"/>
                <a:ea typeface="思源宋体 CN" panose="02020400000000000000" pitchFamily="18" charset="-122"/>
              </a:rPr>
              <a:t>道 </a:t>
            </a:r>
            <a:r>
              <a:rPr lang="en-US" altLang="zh-CN" b="1" dirty="0">
                <a:latin typeface="Roboto" panose="02000000000000000000" pitchFamily="2" charset="0"/>
                <a:ea typeface="思源宋体 CN" panose="02020400000000000000" pitchFamily="18" charset="-122"/>
              </a:rPr>
              <a:t>】</a:t>
            </a:r>
            <a:endParaRPr lang="zh-CN" altLang="en-US" b="1" dirty="0">
              <a:latin typeface="Roboto" panose="02000000000000000000" pitchFamily="2" charset="0"/>
              <a:ea typeface="思源宋体 CN" panose="02020400000000000000" pitchFamily="18" charset="-122"/>
            </a:endParaRPr>
          </a:p>
        </p:txBody>
      </p:sp>
      <p:sp>
        <p:nvSpPr>
          <p:cNvPr id="4" name="文本框 3">
            <a:extLst>
              <a:ext uri="{FF2B5EF4-FFF2-40B4-BE49-F238E27FC236}">
                <a16:creationId xmlns:a16="http://schemas.microsoft.com/office/drawing/2014/main" id="{1B30BF8E-A15E-2F58-5CDA-022C6E371F0A}"/>
              </a:ext>
            </a:extLst>
          </p:cNvPr>
          <p:cNvSpPr txBox="1"/>
          <p:nvPr/>
        </p:nvSpPr>
        <p:spPr>
          <a:xfrm>
            <a:off x="2175918" y="2103915"/>
            <a:ext cx="2068259" cy="3584718"/>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latin typeface="Roboto" panose="02000000000000000000" pitchFamily="2" charset="0"/>
                <a:ea typeface="思源宋体 CN" panose="02020400000000000000" pitchFamily="18" charset="-122"/>
              </a:rPr>
              <a:t>茶道是以茶为媒，以茶修身的生活方式，每个人生活境遇不同，所感悟到的茶道也是不同的，它是一种内在的表现，一杯茶，所让人产生的各种思考都是茶道。沏、赏、闻、饮四个步骤来增进一同饮茶的茶友之间友谊。茶道是存在的，只是需要你自己去感悟。</a:t>
            </a:r>
          </a:p>
        </p:txBody>
      </p:sp>
      <p:sp>
        <p:nvSpPr>
          <p:cNvPr id="5" name="文本框 4">
            <a:extLst>
              <a:ext uri="{FF2B5EF4-FFF2-40B4-BE49-F238E27FC236}">
                <a16:creationId xmlns:a16="http://schemas.microsoft.com/office/drawing/2014/main" id="{15440AFF-C769-7313-3FE9-25A148EE0EA1}"/>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6" name="文本框 5">
            <a:extLst>
              <a:ext uri="{FF2B5EF4-FFF2-40B4-BE49-F238E27FC236}">
                <a16:creationId xmlns:a16="http://schemas.microsoft.com/office/drawing/2014/main" id="{BE5F5EB3-0B83-A9E7-EACB-88DB379B4697}"/>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7" name="图片 6">
            <a:extLst>
              <a:ext uri="{FF2B5EF4-FFF2-40B4-BE49-F238E27FC236}">
                <a16:creationId xmlns:a16="http://schemas.microsoft.com/office/drawing/2014/main" id="{717A9DDD-86A9-D3AD-84F9-7B9F230C4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8" name="文本框 7">
            <a:extLst>
              <a:ext uri="{FF2B5EF4-FFF2-40B4-BE49-F238E27FC236}">
                <a16:creationId xmlns:a16="http://schemas.microsoft.com/office/drawing/2014/main" id="{9E3648ED-C405-A738-85F6-3EAAB800FC5D}"/>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9" name="文本框 8">
            <a:extLst>
              <a:ext uri="{FF2B5EF4-FFF2-40B4-BE49-F238E27FC236}">
                <a16:creationId xmlns:a16="http://schemas.microsoft.com/office/drawing/2014/main" id="{B077CEEE-ADB8-5FFC-3A88-5F795EFBADB2}"/>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10" name="文本框 9">
            <a:extLst>
              <a:ext uri="{FF2B5EF4-FFF2-40B4-BE49-F238E27FC236}">
                <a16:creationId xmlns:a16="http://schemas.microsoft.com/office/drawing/2014/main" id="{3BDD57C6-4542-5D71-8B9B-78F886F80BBF}"/>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974426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B4EE409-B3D7-CBE1-4579-12E8F63E1647}"/>
              </a:ext>
            </a:extLst>
          </p:cNvPr>
          <p:cNvGrpSpPr/>
          <p:nvPr/>
        </p:nvGrpSpPr>
        <p:grpSpPr>
          <a:xfrm rot="5400000">
            <a:off x="2629214" y="4589954"/>
            <a:ext cx="1534993" cy="541412"/>
            <a:chOff x="3686769" y="1634473"/>
            <a:chExt cx="1534993" cy="541412"/>
          </a:xfrm>
        </p:grpSpPr>
        <p:grpSp>
          <p:nvGrpSpPr>
            <p:cNvPr id="3" name="组合 2">
              <a:extLst>
                <a:ext uri="{FF2B5EF4-FFF2-40B4-BE49-F238E27FC236}">
                  <a16:creationId xmlns:a16="http://schemas.microsoft.com/office/drawing/2014/main" id="{27B490AA-B91E-537F-22F9-03314F1952F6}"/>
                </a:ext>
              </a:extLst>
            </p:cNvPr>
            <p:cNvGrpSpPr/>
            <p:nvPr/>
          </p:nvGrpSpPr>
          <p:grpSpPr>
            <a:xfrm>
              <a:off x="3686769" y="1671343"/>
              <a:ext cx="1534993" cy="504542"/>
              <a:chOff x="3686769" y="1437971"/>
              <a:chExt cx="1488807" cy="466992"/>
            </a:xfrm>
          </p:grpSpPr>
          <p:sp>
            <p:nvSpPr>
              <p:cNvPr id="5" name="任意多边形: 形状 4">
                <a:extLst>
                  <a:ext uri="{FF2B5EF4-FFF2-40B4-BE49-F238E27FC236}">
                    <a16:creationId xmlns:a16="http://schemas.microsoft.com/office/drawing/2014/main" id="{7FB013D7-AA4D-3114-0F1D-CB16C995D6B3}"/>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6" name="任意多边形: 形状 5">
                <a:extLst>
                  <a:ext uri="{FF2B5EF4-FFF2-40B4-BE49-F238E27FC236}">
                    <a16:creationId xmlns:a16="http://schemas.microsoft.com/office/drawing/2014/main" id="{6F7759EF-AE4C-3E46-1533-AE589C968970}"/>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4" name="矩形 3">
              <a:extLst>
                <a:ext uri="{FF2B5EF4-FFF2-40B4-BE49-F238E27FC236}">
                  <a16:creationId xmlns:a16="http://schemas.microsoft.com/office/drawing/2014/main" id="{150F6468-DC9C-45DB-6225-1626C2879126}"/>
                </a:ext>
              </a:extLst>
            </p:cNvPr>
            <p:cNvSpPr/>
            <p:nvPr/>
          </p:nvSpPr>
          <p:spPr>
            <a:xfrm rot="16200000">
              <a:off x="4163522" y="1424706"/>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茶</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艺</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7" name="组合 6">
            <a:extLst>
              <a:ext uri="{FF2B5EF4-FFF2-40B4-BE49-F238E27FC236}">
                <a16:creationId xmlns:a16="http://schemas.microsoft.com/office/drawing/2014/main" id="{C3623E69-B79A-A715-28E0-21C0BF9E951A}"/>
              </a:ext>
            </a:extLst>
          </p:cNvPr>
          <p:cNvGrpSpPr/>
          <p:nvPr/>
        </p:nvGrpSpPr>
        <p:grpSpPr>
          <a:xfrm rot="5400000">
            <a:off x="6367324" y="4589956"/>
            <a:ext cx="1534993" cy="541411"/>
            <a:chOff x="3686769" y="1634474"/>
            <a:chExt cx="1534993" cy="541411"/>
          </a:xfrm>
        </p:grpSpPr>
        <p:grpSp>
          <p:nvGrpSpPr>
            <p:cNvPr id="8" name="组合 7">
              <a:extLst>
                <a:ext uri="{FF2B5EF4-FFF2-40B4-BE49-F238E27FC236}">
                  <a16:creationId xmlns:a16="http://schemas.microsoft.com/office/drawing/2014/main" id="{77085734-4A28-E89A-30EE-4327819FEF53}"/>
                </a:ext>
              </a:extLst>
            </p:cNvPr>
            <p:cNvGrpSpPr/>
            <p:nvPr/>
          </p:nvGrpSpPr>
          <p:grpSpPr>
            <a:xfrm>
              <a:off x="3686769" y="1671343"/>
              <a:ext cx="1534993" cy="504542"/>
              <a:chOff x="3686769" y="1437971"/>
              <a:chExt cx="1488807" cy="466992"/>
            </a:xfrm>
          </p:grpSpPr>
          <p:sp>
            <p:nvSpPr>
              <p:cNvPr id="10" name="任意多边形: 形状 9">
                <a:extLst>
                  <a:ext uri="{FF2B5EF4-FFF2-40B4-BE49-F238E27FC236}">
                    <a16:creationId xmlns:a16="http://schemas.microsoft.com/office/drawing/2014/main" id="{61DE404C-3EAA-E37E-FEF9-06DA427CFBBE}"/>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1" name="任意多边形: 形状 10">
                <a:extLst>
                  <a:ext uri="{FF2B5EF4-FFF2-40B4-BE49-F238E27FC236}">
                    <a16:creationId xmlns:a16="http://schemas.microsoft.com/office/drawing/2014/main" id="{8CBB8D43-7529-6682-4CE6-9FDA8CD333BE}"/>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9" name="矩形 8">
              <a:extLst>
                <a:ext uri="{FF2B5EF4-FFF2-40B4-BE49-F238E27FC236}">
                  <a16:creationId xmlns:a16="http://schemas.microsoft.com/office/drawing/2014/main" id="{2840D01F-EBAB-1FA2-8570-21BFE8B9A31E}"/>
                </a:ext>
              </a:extLst>
            </p:cNvPr>
            <p:cNvSpPr/>
            <p:nvPr/>
          </p:nvSpPr>
          <p:spPr>
            <a:xfrm rot="16200000">
              <a:off x="4163513" y="1424707"/>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茶</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道</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12" name="组合 11">
            <a:extLst>
              <a:ext uri="{FF2B5EF4-FFF2-40B4-BE49-F238E27FC236}">
                <a16:creationId xmlns:a16="http://schemas.microsoft.com/office/drawing/2014/main" id="{B8973F9D-6B59-03F9-59A2-6D527ABD3E9B}"/>
              </a:ext>
            </a:extLst>
          </p:cNvPr>
          <p:cNvGrpSpPr/>
          <p:nvPr/>
        </p:nvGrpSpPr>
        <p:grpSpPr>
          <a:xfrm rot="5400000">
            <a:off x="9851005" y="4589956"/>
            <a:ext cx="1534993" cy="541412"/>
            <a:chOff x="3686769" y="1634473"/>
            <a:chExt cx="1534993" cy="541412"/>
          </a:xfrm>
        </p:grpSpPr>
        <p:grpSp>
          <p:nvGrpSpPr>
            <p:cNvPr id="13" name="组合 12">
              <a:extLst>
                <a:ext uri="{FF2B5EF4-FFF2-40B4-BE49-F238E27FC236}">
                  <a16:creationId xmlns:a16="http://schemas.microsoft.com/office/drawing/2014/main" id="{968FD79B-5AC4-6CD4-2D7B-43241BF4A92D}"/>
                </a:ext>
              </a:extLst>
            </p:cNvPr>
            <p:cNvGrpSpPr/>
            <p:nvPr/>
          </p:nvGrpSpPr>
          <p:grpSpPr>
            <a:xfrm>
              <a:off x="3686769" y="1671343"/>
              <a:ext cx="1534993" cy="504542"/>
              <a:chOff x="3686769" y="1437971"/>
              <a:chExt cx="1488807" cy="466992"/>
            </a:xfrm>
          </p:grpSpPr>
          <p:sp>
            <p:nvSpPr>
              <p:cNvPr id="15" name="任意多边形: 形状 14">
                <a:extLst>
                  <a:ext uri="{FF2B5EF4-FFF2-40B4-BE49-F238E27FC236}">
                    <a16:creationId xmlns:a16="http://schemas.microsoft.com/office/drawing/2014/main" id="{6D66E548-A293-4A67-3424-7AF9851FD252}"/>
                  </a:ext>
                </a:extLst>
              </p:cNvPr>
              <p:cNvSpPr/>
              <p:nvPr/>
            </p:nvSpPr>
            <p:spPr>
              <a:xfrm rot="5400000">
                <a:off x="4197677" y="927063"/>
                <a:ext cx="466992" cy="1488807"/>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sp>
            <p:nvSpPr>
              <p:cNvPr id="16" name="任意多边形: 形状 15">
                <a:extLst>
                  <a:ext uri="{FF2B5EF4-FFF2-40B4-BE49-F238E27FC236}">
                    <a16:creationId xmlns:a16="http://schemas.microsoft.com/office/drawing/2014/main" id="{20ABBF63-BB26-68F3-718E-B4D8346DE62B}"/>
                  </a:ext>
                </a:extLst>
              </p:cNvPr>
              <p:cNvSpPr/>
              <p:nvPr/>
            </p:nvSpPr>
            <p:spPr>
              <a:xfrm rot="5400000">
                <a:off x="4231803" y="969188"/>
                <a:ext cx="398741" cy="1404556"/>
              </a:xfrm>
              <a:custGeom>
                <a:avLst/>
                <a:gdLst>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1776925 h 3800569"/>
                  <a:gd name="connsiteX16" fmla="*/ 1028699 w 1028702"/>
                  <a:gd name="connsiteY16" fmla="*/ 2872393 h 3800569"/>
                  <a:gd name="connsiteX17" fmla="*/ 1028702 w 1028702"/>
                  <a:gd name="connsiteY17" fmla="*/ 2872393 h 3800569"/>
                  <a:gd name="connsiteX18" fmla="*/ 1028702 w 1028702"/>
                  <a:gd name="connsiteY18" fmla="*/ 3446953 h 3800569"/>
                  <a:gd name="connsiteX19" fmla="*/ 941441 w 1028702"/>
                  <a:gd name="connsiteY19" fmla="*/ 3606027 h 3800569"/>
                  <a:gd name="connsiteX20" fmla="*/ 912206 w 1028702"/>
                  <a:gd name="connsiteY20" fmla="*/ 3613159 h 3800569"/>
                  <a:gd name="connsiteX21" fmla="*/ 907493 w 1028702"/>
                  <a:gd name="connsiteY21" fmla="*/ 3627500 h 3800569"/>
                  <a:gd name="connsiteX22" fmla="*/ 631033 w 1028702"/>
                  <a:gd name="connsiteY22" fmla="*/ 3800569 h 3800569"/>
                  <a:gd name="connsiteX23" fmla="*/ 514245 w 1028702"/>
                  <a:gd name="connsiteY23" fmla="*/ 3778300 h 3800569"/>
                  <a:gd name="connsiteX24" fmla="*/ 507208 w 1028702"/>
                  <a:gd name="connsiteY24" fmla="*/ 3774693 h 3800569"/>
                  <a:gd name="connsiteX25" fmla="*/ 500171 w 1028702"/>
                  <a:gd name="connsiteY25" fmla="*/ 3778300 h 3800569"/>
                  <a:gd name="connsiteX26" fmla="*/ 383383 w 1028702"/>
                  <a:gd name="connsiteY26" fmla="*/ 3800569 h 3800569"/>
                  <a:gd name="connsiteX27" fmla="*/ 106923 w 1028702"/>
                  <a:gd name="connsiteY27" fmla="*/ 3627500 h 3800569"/>
                  <a:gd name="connsiteX28" fmla="*/ 100964 w 1028702"/>
                  <a:gd name="connsiteY28" fmla="*/ 3609369 h 3800569"/>
                  <a:gd name="connsiteX29" fmla="*/ 87263 w 1028702"/>
                  <a:gd name="connsiteY29" fmla="*/ 3606027 h 3800569"/>
                  <a:gd name="connsiteX30" fmla="*/ 2 w 1028702"/>
                  <a:gd name="connsiteY30" fmla="*/ 3446953 h 3800569"/>
                  <a:gd name="connsiteX31" fmla="*/ 2 w 1028702"/>
                  <a:gd name="connsiteY31" fmla="*/ 3034225 h 3800569"/>
                  <a:gd name="connsiteX32" fmla="*/ 0 w 1028702"/>
                  <a:gd name="connsiteY32" fmla="*/ 3034225 h 3800569"/>
                  <a:gd name="connsiteX33" fmla="*/ 0 w 1028702"/>
                  <a:gd name="connsiteY33" fmla="*/ 1402275 h 3800569"/>
                  <a:gd name="connsiteX34" fmla="*/ 2 w 1028702"/>
                  <a:gd name="connsiteY34" fmla="*/ 1402275 h 3800569"/>
                  <a:gd name="connsiteX35" fmla="*/ 2 w 1028702"/>
                  <a:gd name="connsiteY35" fmla="*/ 1337515 h 3800569"/>
                  <a:gd name="connsiteX36" fmla="*/ 7893 w 1028702"/>
                  <a:gd name="connsiteY36" fmla="*/ 1334247 h 3800569"/>
                  <a:gd name="connsiteX37" fmla="*/ 19052 w 1028702"/>
                  <a:gd name="connsiteY37" fmla="*/ 1307306 h 3800569"/>
                  <a:gd name="connsiteX38" fmla="*/ 7893 w 1028702"/>
                  <a:gd name="connsiteY38" fmla="*/ 1280365 h 3800569"/>
                  <a:gd name="connsiteX39" fmla="*/ 2 w 1028702"/>
                  <a:gd name="connsiteY39" fmla="*/ 1277097 h 3800569"/>
                  <a:gd name="connsiteX40" fmla="*/ 2 w 1028702"/>
                  <a:gd name="connsiteY40" fmla="*/ 328612 h 3800569"/>
                  <a:gd name="connsiteX41" fmla="*/ 87263 w 1028702"/>
                  <a:gd name="connsiteY41" fmla="*/ 196965 h 3800569"/>
                  <a:gd name="connsiteX42" fmla="*/ 99908 w 1028702"/>
                  <a:gd name="connsiteY42" fmla="*/ 194412 h 3800569"/>
                  <a:gd name="connsiteX43" fmla="*/ 106923 w 1028702"/>
                  <a:gd name="connsiteY43" fmla="*/ 173069 h 3800569"/>
                  <a:gd name="connsiteX44" fmla="*/ 383383 w 1028702"/>
                  <a:gd name="connsiteY44"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702 w 1028702"/>
                  <a:gd name="connsiteY14" fmla="*/ 1776925 h 3800569"/>
                  <a:gd name="connsiteX15" fmla="*/ 1028699 w 1028702"/>
                  <a:gd name="connsiteY15" fmla="*/ 2872393 h 3800569"/>
                  <a:gd name="connsiteX16" fmla="*/ 1028702 w 1028702"/>
                  <a:gd name="connsiteY16" fmla="*/ 2872393 h 3800569"/>
                  <a:gd name="connsiteX17" fmla="*/ 1028702 w 1028702"/>
                  <a:gd name="connsiteY17" fmla="*/ 3446953 h 3800569"/>
                  <a:gd name="connsiteX18" fmla="*/ 941441 w 1028702"/>
                  <a:gd name="connsiteY18" fmla="*/ 3606027 h 3800569"/>
                  <a:gd name="connsiteX19" fmla="*/ 912206 w 1028702"/>
                  <a:gd name="connsiteY19" fmla="*/ 3613159 h 3800569"/>
                  <a:gd name="connsiteX20" fmla="*/ 907493 w 1028702"/>
                  <a:gd name="connsiteY20" fmla="*/ 3627500 h 3800569"/>
                  <a:gd name="connsiteX21" fmla="*/ 631033 w 1028702"/>
                  <a:gd name="connsiteY21" fmla="*/ 3800569 h 3800569"/>
                  <a:gd name="connsiteX22" fmla="*/ 514245 w 1028702"/>
                  <a:gd name="connsiteY22" fmla="*/ 3778300 h 3800569"/>
                  <a:gd name="connsiteX23" fmla="*/ 507208 w 1028702"/>
                  <a:gd name="connsiteY23" fmla="*/ 3774693 h 3800569"/>
                  <a:gd name="connsiteX24" fmla="*/ 500171 w 1028702"/>
                  <a:gd name="connsiteY24" fmla="*/ 3778300 h 3800569"/>
                  <a:gd name="connsiteX25" fmla="*/ 383383 w 1028702"/>
                  <a:gd name="connsiteY25" fmla="*/ 3800569 h 3800569"/>
                  <a:gd name="connsiteX26" fmla="*/ 106923 w 1028702"/>
                  <a:gd name="connsiteY26" fmla="*/ 3627500 h 3800569"/>
                  <a:gd name="connsiteX27" fmla="*/ 100964 w 1028702"/>
                  <a:gd name="connsiteY27" fmla="*/ 3609369 h 3800569"/>
                  <a:gd name="connsiteX28" fmla="*/ 87263 w 1028702"/>
                  <a:gd name="connsiteY28" fmla="*/ 3606027 h 3800569"/>
                  <a:gd name="connsiteX29" fmla="*/ 2 w 1028702"/>
                  <a:gd name="connsiteY29" fmla="*/ 3446953 h 3800569"/>
                  <a:gd name="connsiteX30" fmla="*/ 2 w 1028702"/>
                  <a:gd name="connsiteY30" fmla="*/ 3034225 h 3800569"/>
                  <a:gd name="connsiteX31" fmla="*/ 0 w 1028702"/>
                  <a:gd name="connsiteY31" fmla="*/ 3034225 h 3800569"/>
                  <a:gd name="connsiteX32" fmla="*/ 0 w 1028702"/>
                  <a:gd name="connsiteY32" fmla="*/ 1402275 h 3800569"/>
                  <a:gd name="connsiteX33" fmla="*/ 2 w 1028702"/>
                  <a:gd name="connsiteY33" fmla="*/ 1402275 h 3800569"/>
                  <a:gd name="connsiteX34" fmla="*/ 2 w 1028702"/>
                  <a:gd name="connsiteY34" fmla="*/ 1337515 h 3800569"/>
                  <a:gd name="connsiteX35" fmla="*/ 7893 w 1028702"/>
                  <a:gd name="connsiteY35" fmla="*/ 1334247 h 3800569"/>
                  <a:gd name="connsiteX36" fmla="*/ 19052 w 1028702"/>
                  <a:gd name="connsiteY36" fmla="*/ 1307306 h 3800569"/>
                  <a:gd name="connsiteX37" fmla="*/ 7893 w 1028702"/>
                  <a:gd name="connsiteY37" fmla="*/ 1280365 h 3800569"/>
                  <a:gd name="connsiteX38" fmla="*/ 2 w 1028702"/>
                  <a:gd name="connsiteY38" fmla="*/ 1277097 h 3800569"/>
                  <a:gd name="connsiteX39" fmla="*/ 2 w 1028702"/>
                  <a:gd name="connsiteY39" fmla="*/ 328612 h 3800569"/>
                  <a:gd name="connsiteX40" fmla="*/ 87263 w 1028702"/>
                  <a:gd name="connsiteY40" fmla="*/ 196965 h 3800569"/>
                  <a:gd name="connsiteX41" fmla="*/ 99908 w 1028702"/>
                  <a:gd name="connsiteY41" fmla="*/ 194412 h 3800569"/>
                  <a:gd name="connsiteX42" fmla="*/ 106923 w 1028702"/>
                  <a:gd name="connsiteY42" fmla="*/ 173069 h 3800569"/>
                  <a:gd name="connsiteX43" fmla="*/ 383383 w 1028702"/>
                  <a:gd name="connsiteY43"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2872393 h 3800569"/>
                  <a:gd name="connsiteX16" fmla="*/ 1028702 w 1028702"/>
                  <a:gd name="connsiteY16" fmla="*/ 3446953 h 3800569"/>
                  <a:gd name="connsiteX17" fmla="*/ 941441 w 1028702"/>
                  <a:gd name="connsiteY17" fmla="*/ 3606027 h 3800569"/>
                  <a:gd name="connsiteX18" fmla="*/ 912206 w 1028702"/>
                  <a:gd name="connsiteY18" fmla="*/ 3613159 h 3800569"/>
                  <a:gd name="connsiteX19" fmla="*/ 907493 w 1028702"/>
                  <a:gd name="connsiteY19" fmla="*/ 3627500 h 3800569"/>
                  <a:gd name="connsiteX20" fmla="*/ 631033 w 1028702"/>
                  <a:gd name="connsiteY20" fmla="*/ 3800569 h 3800569"/>
                  <a:gd name="connsiteX21" fmla="*/ 514245 w 1028702"/>
                  <a:gd name="connsiteY21" fmla="*/ 3778300 h 3800569"/>
                  <a:gd name="connsiteX22" fmla="*/ 507208 w 1028702"/>
                  <a:gd name="connsiteY22" fmla="*/ 3774693 h 3800569"/>
                  <a:gd name="connsiteX23" fmla="*/ 500171 w 1028702"/>
                  <a:gd name="connsiteY23" fmla="*/ 3778300 h 3800569"/>
                  <a:gd name="connsiteX24" fmla="*/ 383383 w 1028702"/>
                  <a:gd name="connsiteY24" fmla="*/ 3800569 h 3800569"/>
                  <a:gd name="connsiteX25" fmla="*/ 106923 w 1028702"/>
                  <a:gd name="connsiteY25" fmla="*/ 3627500 h 3800569"/>
                  <a:gd name="connsiteX26" fmla="*/ 100964 w 1028702"/>
                  <a:gd name="connsiteY26" fmla="*/ 3609369 h 3800569"/>
                  <a:gd name="connsiteX27" fmla="*/ 87263 w 1028702"/>
                  <a:gd name="connsiteY27" fmla="*/ 3606027 h 3800569"/>
                  <a:gd name="connsiteX28" fmla="*/ 2 w 1028702"/>
                  <a:gd name="connsiteY28" fmla="*/ 3446953 h 3800569"/>
                  <a:gd name="connsiteX29" fmla="*/ 2 w 1028702"/>
                  <a:gd name="connsiteY29" fmla="*/ 3034225 h 3800569"/>
                  <a:gd name="connsiteX30" fmla="*/ 0 w 1028702"/>
                  <a:gd name="connsiteY30" fmla="*/ 3034225 h 3800569"/>
                  <a:gd name="connsiteX31" fmla="*/ 0 w 1028702"/>
                  <a:gd name="connsiteY31" fmla="*/ 1402275 h 3800569"/>
                  <a:gd name="connsiteX32" fmla="*/ 2 w 1028702"/>
                  <a:gd name="connsiteY32" fmla="*/ 1402275 h 3800569"/>
                  <a:gd name="connsiteX33" fmla="*/ 2 w 1028702"/>
                  <a:gd name="connsiteY33" fmla="*/ 1337515 h 3800569"/>
                  <a:gd name="connsiteX34" fmla="*/ 7893 w 1028702"/>
                  <a:gd name="connsiteY34" fmla="*/ 1334247 h 3800569"/>
                  <a:gd name="connsiteX35" fmla="*/ 19052 w 1028702"/>
                  <a:gd name="connsiteY35" fmla="*/ 1307306 h 3800569"/>
                  <a:gd name="connsiteX36" fmla="*/ 7893 w 1028702"/>
                  <a:gd name="connsiteY36" fmla="*/ 1280365 h 3800569"/>
                  <a:gd name="connsiteX37" fmla="*/ 2 w 1028702"/>
                  <a:gd name="connsiteY37" fmla="*/ 1277097 h 3800569"/>
                  <a:gd name="connsiteX38" fmla="*/ 2 w 1028702"/>
                  <a:gd name="connsiteY38" fmla="*/ 328612 h 3800569"/>
                  <a:gd name="connsiteX39" fmla="*/ 87263 w 1028702"/>
                  <a:gd name="connsiteY39" fmla="*/ 196965 h 3800569"/>
                  <a:gd name="connsiteX40" fmla="*/ 99908 w 1028702"/>
                  <a:gd name="connsiteY40" fmla="*/ 194412 h 3800569"/>
                  <a:gd name="connsiteX41" fmla="*/ 106923 w 1028702"/>
                  <a:gd name="connsiteY41" fmla="*/ 173069 h 3800569"/>
                  <a:gd name="connsiteX42" fmla="*/ 383383 w 1028702"/>
                  <a:gd name="connsiteY42" fmla="*/ 0 h 3800569"/>
                  <a:gd name="connsiteX0" fmla="*/ 383383 w 1028702"/>
                  <a:gd name="connsiteY0" fmla="*/ 0 h 3800569"/>
                  <a:gd name="connsiteX1" fmla="*/ 500171 w 1028702"/>
                  <a:gd name="connsiteY1" fmla="*/ 22269 h 3800569"/>
                  <a:gd name="connsiteX2" fmla="*/ 507208 w 1028702"/>
                  <a:gd name="connsiteY2" fmla="*/ 25876 h 3800569"/>
                  <a:gd name="connsiteX3" fmla="*/ 514245 w 1028702"/>
                  <a:gd name="connsiteY3" fmla="*/ 22269 h 3800569"/>
                  <a:gd name="connsiteX4" fmla="*/ 631033 w 1028702"/>
                  <a:gd name="connsiteY4" fmla="*/ 0 h 3800569"/>
                  <a:gd name="connsiteX5" fmla="*/ 907493 w 1028702"/>
                  <a:gd name="connsiteY5" fmla="*/ 173069 h 3800569"/>
                  <a:gd name="connsiteX6" fmla="*/ 913492 w 1028702"/>
                  <a:gd name="connsiteY6" fmla="*/ 191322 h 3800569"/>
                  <a:gd name="connsiteX7" fmla="*/ 941441 w 1028702"/>
                  <a:gd name="connsiteY7" fmla="*/ 196965 h 3800569"/>
                  <a:gd name="connsiteX8" fmla="*/ 1028702 w 1028702"/>
                  <a:gd name="connsiteY8" fmla="*/ 328612 h 3800569"/>
                  <a:gd name="connsiteX9" fmla="*/ 1028702 w 1028702"/>
                  <a:gd name="connsiteY9" fmla="*/ 1276111 h 3800569"/>
                  <a:gd name="connsiteX10" fmla="*/ 1018430 w 1028702"/>
                  <a:gd name="connsiteY10" fmla="*/ 1280365 h 3800569"/>
                  <a:gd name="connsiteX11" fmla="*/ 1007271 w 1028702"/>
                  <a:gd name="connsiteY11" fmla="*/ 1307306 h 3800569"/>
                  <a:gd name="connsiteX12" fmla="*/ 1018430 w 1028702"/>
                  <a:gd name="connsiteY12" fmla="*/ 1334247 h 3800569"/>
                  <a:gd name="connsiteX13" fmla="*/ 1028702 w 1028702"/>
                  <a:gd name="connsiteY13" fmla="*/ 1338501 h 3800569"/>
                  <a:gd name="connsiteX14" fmla="*/ 1028699 w 1028702"/>
                  <a:gd name="connsiteY14" fmla="*/ 2872393 h 3800569"/>
                  <a:gd name="connsiteX15" fmla="*/ 1028702 w 1028702"/>
                  <a:gd name="connsiteY15" fmla="*/ 3446953 h 3800569"/>
                  <a:gd name="connsiteX16" fmla="*/ 941441 w 1028702"/>
                  <a:gd name="connsiteY16" fmla="*/ 3606027 h 3800569"/>
                  <a:gd name="connsiteX17" fmla="*/ 912206 w 1028702"/>
                  <a:gd name="connsiteY17" fmla="*/ 3613159 h 3800569"/>
                  <a:gd name="connsiteX18" fmla="*/ 907493 w 1028702"/>
                  <a:gd name="connsiteY18" fmla="*/ 3627500 h 3800569"/>
                  <a:gd name="connsiteX19" fmla="*/ 631033 w 1028702"/>
                  <a:gd name="connsiteY19" fmla="*/ 3800569 h 3800569"/>
                  <a:gd name="connsiteX20" fmla="*/ 514245 w 1028702"/>
                  <a:gd name="connsiteY20" fmla="*/ 3778300 h 3800569"/>
                  <a:gd name="connsiteX21" fmla="*/ 507208 w 1028702"/>
                  <a:gd name="connsiteY21" fmla="*/ 3774693 h 3800569"/>
                  <a:gd name="connsiteX22" fmla="*/ 500171 w 1028702"/>
                  <a:gd name="connsiteY22" fmla="*/ 3778300 h 3800569"/>
                  <a:gd name="connsiteX23" fmla="*/ 383383 w 1028702"/>
                  <a:gd name="connsiteY23" fmla="*/ 3800569 h 3800569"/>
                  <a:gd name="connsiteX24" fmla="*/ 106923 w 1028702"/>
                  <a:gd name="connsiteY24" fmla="*/ 3627500 h 3800569"/>
                  <a:gd name="connsiteX25" fmla="*/ 100964 w 1028702"/>
                  <a:gd name="connsiteY25" fmla="*/ 3609369 h 3800569"/>
                  <a:gd name="connsiteX26" fmla="*/ 87263 w 1028702"/>
                  <a:gd name="connsiteY26" fmla="*/ 3606027 h 3800569"/>
                  <a:gd name="connsiteX27" fmla="*/ 2 w 1028702"/>
                  <a:gd name="connsiteY27" fmla="*/ 3446953 h 3800569"/>
                  <a:gd name="connsiteX28" fmla="*/ 2 w 1028702"/>
                  <a:gd name="connsiteY28" fmla="*/ 3034225 h 3800569"/>
                  <a:gd name="connsiteX29" fmla="*/ 0 w 1028702"/>
                  <a:gd name="connsiteY29" fmla="*/ 3034225 h 3800569"/>
                  <a:gd name="connsiteX30" fmla="*/ 0 w 1028702"/>
                  <a:gd name="connsiteY30" fmla="*/ 1402275 h 3800569"/>
                  <a:gd name="connsiteX31" fmla="*/ 2 w 1028702"/>
                  <a:gd name="connsiteY31" fmla="*/ 1402275 h 3800569"/>
                  <a:gd name="connsiteX32" fmla="*/ 2 w 1028702"/>
                  <a:gd name="connsiteY32" fmla="*/ 1337515 h 3800569"/>
                  <a:gd name="connsiteX33" fmla="*/ 7893 w 1028702"/>
                  <a:gd name="connsiteY33" fmla="*/ 1334247 h 3800569"/>
                  <a:gd name="connsiteX34" fmla="*/ 19052 w 1028702"/>
                  <a:gd name="connsiteY34" fmla="*/ 1307306 h 3800569"/>
                  <a:gd name="connsiteX35" fmla="*/ 7893 w 1028702"/>
                  <a:gd name="connsiteY35" fmla="*/ 1280365 h 3800569"/>
                  <a:gd name="connsiteX36" fmla="*/ 2 w 1028702"/>
                  <a:gd name="connsiteY36" fmla="*/ 1277097 h 3800569"/>
                  <a:gd name="connsiteX37" fmla="*/ 2 w 1028702"/>
                  <a:gd name="connsiteY37" fmla="*/ 328612 h 3800569"/>
                  <a:gd name="connsiteX38" fmla="*/ 87263 w 1028702"/>
                  <a:gd name="connsiteY38" fmla="*/ 196965 h 3800569"/>
                  <a:gd name="connsiteX39" fmla="*/ 99908 w 1028702"/>
                  <a:gd name="connsiteY39" fmla="*/ 194412 h 3800569"/>
                  <a:gd name="connsiteX40" fmla="*/ 106923 w 1028702"/>
                  <a:gd name="connsiteY40" fmla="*/ 173069 h 3800569"/>
                  <a:gd name="connsiteX41" fmla="*/ 383383 w 1028702"/>
                  <a:gd name="connsiteY41"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3034225 h 3800569"/>
                  <a:gd name="connsiteX29" fmla="*/ 0 w 1035563"/>
                  <a:gd name="connsiteY29" fmla="*/ 1402275 h 3800569"/>
                  <a:gd name="connsiteX30" fmla="*/ 2 w 1035563"/>
                  <a:gd name="connsiteY30" fmla="*/ 1402275 h 3800569"/>
                  <a:gd name="connsiteX31" fmla="*/ 2 w 1035563"/>
                  <a:gd name="connsiteY31" fmla="*/ 1337515 h 3800569"/>
                  <a:gd name="connsiteX32" fmla="*/ 7893 w 1035563"/>
                  <a:gd name="connsiteY32" fmla="*/ 1334247 h 3800569"/>
                  <a:gd name="connsiteX33" fmla="*/ 19052 w 1035563"/>
                  <a:gd name="connsiteY33" fmla="*/ 1307306 h 3800569"/>
                  <a:gd name="connsiteX34" fmla="*/ 7893 w 1035563"/>
                  <a:gd name="connsiteY34" fmla="*/ 1280365 h 3800569"/>
                  <a:gd name="connsiteX35" fmla="*/ 2 w 1035563"/>
                  <a:gd name="connsiteY35" fmla="*/ 1277097 h 3800569"/>
                  <a:gd name="connsiteX36" fmla="*/ 2 w 1035563"/>
                  <a:gd name="connsiteY36" fmla="*/ 328612 h 3800569"/>
                  <a:gd name="connsiteX37" fmla="*/ 87263 w 1035563"/>
                  <a:gd name="connsiteY37" fmla="*/ 196965 h 3800569"/>
                  <a:gd name="connsiteX38" fmla="*/ 99908 w 1035563"/>
                  <a:gd name="connsiteY38" fmla="*/ 194412 h 3800569"/>
                  <a:gd name="connsiteX39" fmla="*/ 106923 w 1035563"/>
                  <a:gd name="connsiteY39" fmla="*/ 173069 h 3800569"/>
                  <a:gd name="connsiteX40" fmla="*/ 383383 w 1035563"/>
                  <a:gd name="connsiteY40"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2 w 1035563"/>
                  <a:gd name="connsiteY27" fmla="*/ 3034225 h 3800569"/>
                  <a:gd name="connsiteX28" fmla="*/ 0 w 1035563"/>
                  <a:gd name="connsiteY28" fmla="*/ 1402275 h 3800569"/>
                  <a:gd name="connsiteX29" fmla="*/ 2 w 1035563"/>
                  <a:gd name="connsiteY29" fmla="*/ 1402275 h 3800569"/>
                  <a:gd name="connsiteX30" fmla="*/ 2 w 1035563"/>
                  <a:gd name="connsiteY30" fmla="*/ 1337515 h 3800569"/>
                  <a:gd name="connsiteX31" fmla="*/ 7893 w 1035563"/>
                  <a:gd name="connsiteY31" fmla="*/ 1334247 h 3800569"/>
                  <a:gd name="connsiteX32" fmla="*/ 19052 w 1035563"/>
                  <a:gd name="connsiteY32" fmla="*/ 1307306 h 3800569"/>
                  <a:gd name="connsiteX33" fmla="*/ 7893 w 1035563"/>
                  <a:gd name="connsiteY33" fmla="*/ 1280365 h 3800569"/>
                  <a:gd name="connsiteX34" fmla="*/ 2 w 1035563"/>
                  <a:gd name="connsiteY34" fmla="*/ 1277097 h 3800569"/>
                  <a:gd name="connsiteX35" fmla="*/ 2 w 1035563"/>
                  <a:gd name="connsiteY35" fmla="*/ 328612 h 3800569"/>
                  <a:gd name="connsiteX36" fmla="*/ 87263 w 1035563"/>
                  <a:gd name="connsiteY36" fmla="*/ 196965 h 3800569"/>
                  <a:gd name="connsiteX37" fmla="*/ 99908 w 1035563"/>
                  <a:gd name="connsiteY37" fmla="*/ 194412 h 3800569"/>
                  <a:gd name="connsiteX38" fmla="*/ 106923 w 1035563"/>
                  <a:gd name="connsiteY38" fmla="*/ 173069 h 3800569"/>
                  <a:gd name="connsiteX39" fmla="*/ 383383 w 1035563"/>
                  <a:gd name="connsiteY39"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1277097 h 3800569"/>
                  <a:gd name="connsiteX34" fmla="*/ 2 w 1035563"/>
                  <a:gd name="connsiteY34" fmla="*/ 328612 h 3800569"/>
                  <a:gd name="connsiteX35" fmla="*/ 87263 w 1035563"/>
                  <a:gd name="connsiteY35" fmla="*/ 196965 h 3800569"/>
                  <a:gd name="connsiteX36" fmla="*/ 99908 w 1035563"/>
                  <a:gd name="connsiteY36" fmla="*/ 194412 h 3800569"/>
                  <a:gd name="connsiteX37" fmla="*/ 106923 w 1035563"/>
                  <a:gd name="connsiteY37" fmla="*/ 173069 h 3800569"/>
                  <a:gd name="connsiteX38" fmla="*/ 383383 w 1035563"/>
                  <a:gd name="connsiteY38"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402275 h 3800569"/>
                  <a:gd name="connsiteX29" fmla="*/ 2 w 1035563"/>
                  <a:gd name="connsiteY29" fmla="*/ 1337515 h 3800569"/>
                  <a:gd name="connsiteX30" fmla="*/ 7893 w 1035563"/>
                  <a:gd name="connsiteY30" fmla="*/ 1334247 h 3800569"/>
                  <a:gd name="connsiteX31" fmla="*/ 19052 w 1035563"/>
                  <a:gd name="connsiteY31" fmla="*/ 1307306 h 3800569"/>
                  <a:gd name="connsiteX32" fmla="*/ 7893 w 1035563"/>
                  <a:gd name="connsiteY32" fmla="*/ 1280365 h 3800569"/>
                  <a:gd name="connsiteX33" fmla="*/ 2 w 1035563"/>
                  <a:gd name="connsiteY33" fmla="*/ 328612 h 3800569"/>
                  <a:gd name="connsiteX34" fmla="*/ 87263 w 1035563"/>
                  <a:gd name="connsiteY34" fmla="*/ 196965 h 3800569"/>
                  <a:gd name="connsiteX35" fmla="*/ 99908 w 1035563"/>
                  <a:gd name="connsiteY35" fmla="*/ 194412 h 3800569"/>
                  <a:gd name="connsiteX36" fmla="*/ 106923 w 1035563"/>
                  <a:gd name="connsiteY36" fmla="*/ 173069 h 3800569"/>
                  <a:gd name="connsiteX37" fmla="*/ 383383 w 1035563"/>
                  <a:gd name="connsiteY37" fmla="*/ 0 h 3800569"/>
                  <a:gd name="connsiteX0" fmla="*/ 386009 w 1038189"/>
                  <a:gd name="connsiteY0" fmla="*/ 0 h 3800569"/>
                  <a:gd name="connsiteX1" fmla="*/ 502797 w 1038189"/>
                  <a:gd name="connsiteY1" fmla="*/ 22269 h 3800569"/>
                  <a:gd name="connsiteX2" fmla="*/ 509834 w 1038189"/>
                  <a:gd name="connsiteY2" fmla="*/ 25876 h 3800569"/>
                  <a:gd name="connsiteX3" fmla="*/ 516871 w 1038189"/>
                  <a:gd name="connsiteY3" fmla="*/ 22269 h 3800569"/>
                  <a:gd name="connsiteX4" fmla="*/ 633659 w 1038189"/>
                  <a:gd name="connsiteY4" fmla="*/ 0 h 3800569"/>
                  <a:gd name="connsiteX5" fmla="*/ 910119 w 1038189"/>
                  <a:gd name="connsiteY5" fmla="*/ 173069 h 3800569"/>
                  <a:gd name="connsiteX6" fmla="*/ 916118 w 1038189"/>
                  <a:gd name="connsiteY6" fmla="*/ 191322 h 3800569"/>
                  <a:gd name="connsiteX7" fmla="*/ 944067 w 1038189"/>
                  <a:gd name="connsiteY7" fmla="*/ 196965 h 3800569"/>
                  <a:gd name="connsiteX8" fmla="*/ 1031328 w 1038189"/>
                  <a:gd name="connsiteY8" fmla="*/ 328612 h 3800569"/>
                  <a:gd name="connsiteX9" fmla="*/ 1031328 w 1038189"/>
                  <a:gd name="connsiteY9" fmla="*/ 1276111 h 3800569"/>
                  <a:gd name="connsiteX10" fmla="*/ 1021056 w 1038189"/>
                  <a:gd name="connsiteY10" fmla="*/ 1280365 h 3800569"/>
                  <a:gd name="connsiteX11" fmla="*/ 1009897 w 1038189"/>
                  <a:gd name="connsiteY11" fmla="*/ 1307306 h 3800569"/>
                  <a:gd name="connsiteX12" fmla="*/ 1021056 w 1038189"/>
                  <a:gd name="connsiteY12" fmla="*/ 1334247 h 3800569"/>
                  <a:gd name="connsiteX13" fmla="*/ 1031328 w 1038189"/>
                  <a:gd name="connsiteY13" fmla="*/ 1338501 h 3800569"/>
                  <a:gd name="connsiteX14" fmla="*/ 1031328 w 1038189"/>
                  <a:gd name="connsiteY14" fmla="*/ 3446953 h 3800569"/>
                  <a:gd name="connsiteX15" fmla="*/ 944067 w 1038189"/>
                  <a:gd name="connsiteY15" fmla="*/ 3606027 h 3800569"/>
                  <a:gd name="connsiteX16" fmla="*/ 914832 w 1038189"/>
                  <a:gd name="connsiteY16" fmla="*/ 3613159 h 3800569"/>
                  <a:gd name="connsiteX17" fmla="*/ 910119 w 1038189"/>
                  <a:gd name="connsiteY17" fmla="*/ 3627500 h 3800569"/>
                  <a:gd name="connsiteX18" fmla="*/ 633659 w 1038189"/>
                  <a:gd name="connsiteY18" fmla="*/ 3800569 h 3800569"/>
                  <a:gd name="connsiteX19" fmla="*/ 516871 w 1038189"/>
                  <a:gd name="connsiteY19" fmla="*/ 3778300 h 3800569"/>
                  <a:gd name="connsiteX20" fmla="*/ 509834 w 1038189"/>
                  <a:gd name="connsiteY20" fmla="*/ 3774693 h 3800569"/>
                  <a:gd name="connsiteX21" fmla="*/ 502797 w 1038189"/>
                  <a:gd name="connsiteY21" fmla="*/ 3778300 h 3800569"/>
                  <a:gd name="connsiteX22" fmla="*/ 386009 w 1038189"/>
                  <a:gd name="connsiteY22" fmla="*/ 3800569 h 3800569"/>
                  <a:gd name="connsiteX23" fmla="*/ 109549 w 1038189"/>
                  <a:gd name="connsiteY23" fmla="*/ 3627500 h 3800569"/>
                  <a:gd name="connsiteX24" fmla="*/ 103590 w 1038189"/>
                  <a:gd name="connsiteY24" fmla="*/ 3609369 h 3800569"/>
                  <a:gd name="connsiteX25" fmla="*/ 89889 w 1038189"/>
                  <a:gd name="connsiteY25" fmla="*/ 3606027 h 3800569"/>
                  <a:gd name="connsiteX26" fmla="*/ 2628 w 1038189"/>
                  <a:gd name="connsiteY26" fmla="*/ 3446953 h 3800569"/>
                  <a:gd name="connsiteX27" fmla="*/ 2626 w 1038189"/>
                  <a:gd name="connsiteY27" fmla="*/ 1402275 h 3800569"/>
                  <a:gd name="connsiteX28" fmla="*/ 2628 w 1038189"/>
                  <a:gd name="connsiteY28" fmla="*/ 1402275 h 3800569"/>
                  <a:gd name="connsiteX29" fmla="*/ 2628 w 1038189"/>
                  <a:gd name="connsiteY29" fmla="*/ 1337515 h 3800569"/>
                  <a:gd name="connsiteX30" fmla="*/ 10519 w 1038189"/>
                  <a:gd name="connsiteY30" fmla="*/ 1334247 h 3800569"/>
                  <a:gd name="connsiteX31" fmla="*/ 21678 w 1038189"/>
                  <a:gd name="connsiteY31" fmla="*/ 1307306 h 3800569"/>
                  <a:gd name="connsiteX32" fmla="*/ 2628 w 1038189"/>
                  <a:gd name="connsiteY32" fmla="*/ 328612 h 3800569"/>
                  <a:gd name="connsiteX33" fmla="*/ 89889 w 1038189"/>
                  <a:gd name="connsiteY33" fmla="*/ 196965 h 3800569"/>
                  <a:gd name="connsiteX34" fmla="*/ 102534 w 1038189"/>
                  <a:gd name="connsiteY34" fmla="*/ 194412 h 3800569"/>
                  <a:gd name="connsiteX35" fmla="*/ 109549 w 1038189"/>
                  <a:gd name="connsiteY35" fmla="*/ 173069 h 3800569"/>
                  <a:gd name="connsiteX36" fmla="*/ 386009 w 1038189"/>
                  <a:gd name="connsiteY36"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402275 h 3800569"/>
                  <a:gd name="connsiteX29" fmla="*/ 4355 w 1039916"/>
                  <a:gd name="connsiteY29" fmla="*/ 1337515 h 3800569"/>
                  <a:gd name="connsiteX30" fmla="*/ 12246 w 1039916"/>
                  <a:gd name="connsiteY30" fmla="*/ 1334247 h 3800569"/>
                  <a:gd name="connsiteX31" fmla="*/ 4355 w 1039916"/>
                  <a:gd name="connsiteY31" fmla="*/ 328612 h 3800569"/>
                  <a:gd name="connsiteX32" fmla="*/ 91616 w 1039916"/>
                  <a:gd name="connsiteY32" fmla="*/ 196965 h 3800569"/>
                  <a:gd name="connsiteX33" fmla="*/ 104261 w 1039916"/>
                  <a:gd name="connsiteY33" fmla="*/ 194412 h 3800569"/>
                  <a:gd name="connsiteX34" fmla="*/ 111276 w 1039916"/>
                  <a:gd name="connsiteY34" fmla="*/ 173069 h 3800569"/>
                  <a:gd name="connsiteX35" fmla="*/ 387736 w 1039916"/>
                  <a:gd name="connsiteY35" fmla="*/ 0 h 3800569"/>
                  <a:gd name="connsiteX0" fmla="*/ 387736 w 1039916"/>
                  <a:gd name="connsiteY0" fmla="*/ 0 h 3800569"/>
                  <a:gd name="connsiteX1" fmla="*/ 504524 w 1039916"/>
                  <a:gd name="connsiteY1" fmla="*/ 22269 h 3800569"/>
                  <a:gd name="connsiteX2" fmla="*/ 511561 w 1039916"/>
                  <a:gd name="connsiteY2" fmla="*/ 25876 h 3800569"/>
                  <a:gd name="connsiteX3" fmla="*/ 518598 w 1039916"/>
                  <a:gd name="connsiteY3" fmla="*/ 22269 h 3800569"/>
                  <a:gd name="connsiteX4" fmla="*/ 635386 w 1039916"/>
                  <a:gd name="connsiteY4" fmla="*/ 0 h 3800569"/>
                  <a:gd name="connsiteX5" fmla="*/ 911846 w 1039916"/>
                  <a:gd name="connsiteY5" fmla="*/ 173069 h 3800569"/>
                  <a:gd name="connsiteX6" fmla="*/ 917845 w 1039916"/>
                  <a:gd name="connsiteY6" fmla="*/ 191322 h 3800569"/>
                  <a:gd name="connsiteX7" fmla="*/ 945794 w 1039916"/>
                  <a:gd name="connsiteY7" fmla="*/ 196965 h 3800569"/>
                  <a:gd name="connsiteX8" fmla="*/ 1033055 w 1039916"/>
                  <a:gd name="connsiteY8" fmla="*/ 328612 h 3800569"/>
                  <a:gd name="connsiteX9" fmla="*/ 1033055 w 1039916"/>
                  <a:gd name="connsiteY9" fmla="*/ 1276111 h 3800569"/>
                  <a:gd name="connsiteX10" fmla="*/ 1022783 w 1039916"/>
                  <a:gd name="connsiteY10" fmla="*/ 1280365 h 3800569"/>
                  <a:gd name="connsiteX11" fmla="*/ 1011624 w 1039916"/>
                  <a:gd name="connsiteY11" fmla="*/ 1307306 h 3800569"/>
                  <a:gd name="connsiteX12" fmla="*/ 1022783 w 1039916"/>
                  <a:gd name="connsiteY12" fmla="*/ 1334247 h 3800569"/>
                  <a:gd name="connsiteX13" fmla="*/ 1033055 w 1039916"/>
                  <a:gd name="connsiteY13" fmla="*/ 1338501 h 3800569"/>
                  <a:gd name="connsiteX14" fmla="*/ 1033055 w 1039916"/>
                  <a:gd name="connsiteY14" fmla="*/ 3446953 h 3800569"/>
                  <a:gd name="connsiteX15" fmla="*/ 945794 w 1039916"/>
                  <a:gd name="connsiteY15" fmla="*/ 3606027 h 3800569"/>
                  <a:gd name="connsiteX16" fmla="*/ 916559 w 1039916"/>
                  <a:gd name="connsiteY16" fmla="*/ 3613159 h 3800569"/>
                  <a:gd name="connsiteX17" fmla="*/ 911846 w 1039916"/>
                  <a:gd name="connsiteY17" fmla="*/ 3627500 h 3800569"/>
                  <a:gd name="connsiteX18" fmla="*/ 635386 w 1039916"/>
                  <a:gd name="connsiteY18" fmla="*/ 3800569 h 3800569"/>
                  <a:gd name="connsiteX19" fmla="*/ 518598 w 1039916"/>
                  <a:gd name="connsiteY19" fmla="*/ 3778300 h 3800569"/>
                  <a:gd name="connsiteX20" fmla="*/ 511561 w 1039916"/>
                  <a:gd name="connsiteY20" fmla="*/ 3774693 h 3800569"/>
                  <a:gd name="connsiteX21" fmla="*/ 504524 w 1039916"/>
                  <a:gd name="connsiteY21" fmla="*/ 3778300 h 3800569"/>
                  <a:gd name="connsiteX22" fmla="*/ 387736 w 1039916"/>
                  <a:gd name="connsiteY22" fmla="*/ 3800569 h 3800569"/>
                  <a:gd name="connsiteX23" fmla="*/ 111276 w 1039916"/>
                  <a:gd name="connsiteY23" fmla="*/ 3627500 h 3800569"/>
                  <a:gd name="connsiteX24" fmla="*/ 105317 w 1039916"/>
                  <a:gd name="connsiteY24" fmla="*/ 3609369 h 3800569"/>
                  <a:gd name="connsiteX25" fmla="*/ 91616 w 1039916"/>
                  <a:gd name="connsiteY25" fmla="*/ 3606027 h 3800569"/>
                  <a:gd name="connsiteX26" fmla="*/ 4355 w 1039916"/>
                  <a:gd name="connsiteY26" fmla="*/ 3446953 h 3800569"/>
                  <a:gd name="connsiteX27" fmla="*/ 4353 w 1039916"/>
                  <a:gd name="connsiteY27" fmla="*/ 1402275 h 3800569"/>
                  <a:gd name="connsiteX28" fmla="*/ 4355 w 1039916"/>
                  <a:gd name="connsiteY28" fmla="*/ 1337515 h 3800569"/>
                  <a:gd name="connsiteX29" fmla="*/ 12246 w 1039916"/>
                  <a:gd name="connsiteY29" fmla="*/ 1334247 h 3800569"/>
                  <a:gd name="connsiteX30" fmla="*/ 4355 w 1039916"/>
                  <a:gd name="connsiteY30" fmla="*/ 328612 h 3800569"/>
                  <a:gd name="connsiteX31" fmla="*/ 91616 w 1039916"/>
                  <a:gd name="connsiteY31" fmla="*/ 196965 h 3800569"/>
                  <a:gd name="connsiteX32" fmla="*/ 104261 w 1039916"/>
                  <a:gd name="connsiteY32" fmla="*/ 194412 h 3800569"/>
                  <a:gd name="connsiteX33" fmla="*/ 111276 w 1039916"/>
                  <a:gd name="connsiteY33" fmla="*/ 173069 h 3800569"/>
                  <a:gd name="connsiteX34" fmla="*/ 387736 w 1039916"/>
                  <a:gd name="connsiteY34" fmla="*/ 0 h 3800569"/>
                  <a:gd name="connsiteX0" fmla="*/ 383383 w 1035563"/>
                  <a:gd name="connsiteY0" fmla="*/ 0 h 3800569"/>
                  <a:gd name="connsiteX1" fmla="*/ 500171 w 1035563"/>
                  <a:gd name="connsiteY1" fmla="*/ 22269 h 3800569"/>
                  <a:gd name="connsiteX2" fmla="*/ 507208 w 1035563"/>
                  <a:gd name="connsiteY2" fmla="*/ 25876 h 3800569"/>
                  <a:gd name="connsiteX3" fmla="*/ 514245 w 1035563"/>
                  <a:gd name="connsiteY3" fmla="*/ 22269 h 3800569"/>
                  <a:gd name="connsiteX4" fmla="*/ 631033 w 1035563"/>
                  <a:gd name="connsiteY4" fmla="*/ 0 h 3800569"/>
                  <a:gd name="connsiteX5" fmla="*/ 907493 w 1035563"/>
                  <a:gd name="connsiteY5" fmla="*/ 173069 h 3800569"/>
                  <a:gd name="connsiteX6" fmla="*/ 913492 w 1035563"/>
                  <a:gd name="connsiteY6" fmla="*/ 191322 h 3800569"/>
                  <a:gd name="connsiteX7" fmla="*/ 941441 w 1035563"/>
                  <a:gd name="connsiteY7" fmla="*/ 196965 h 3800569"/>
                  <a:gd name="connsiteX8" fmla="*/ 1028702 w 1035563"/>
                  <a:gd name="connsiteY8" fmla="*/ 328612 h 3800569"/>
                  <a:gd name="connsiteX9" fmla="*/ 1028702 w 1035563"/>
                  <a:gd name="connsiteY9" fmla="*/ 1276111 h 3800569"/>
                  <a:gd name="connsiteX10" fmla="*/ 1018430 w 1035563"/>
                  <a:gd name="connsiteY10" fmla="*/ 1280365 h 3800569"/>
                  <a:gd name="connsiteX11" fmla="*/ 1007271 w 1035563"/>
                  <a:gd name="connsiteY11" fmla="*/ 1307306 h 3800569"/>
                  <a:gd name="connsiteX12" fmla="*/ 1018430 w 1035563"/>
                  <a:gd name="connsiteY12" fmla="*/ 1334247 h 3800569"/>
                  <a:gd name="connsiteX13" fmla="*/ 1028702 w 1035563"/>
                  <a:gd name="connsiteY13" fmla="*/ 1338501 h 3800569"/>
                  <a:gd name="connsiteX14" fmla="*/ 1028702 w 1035563"/>
                  <a:gd name="connsiteY14" fmla="*/ 3446953 h 3800569"/>
                  <a:gd name="connsiteX15" fmla="*/ 941441 w 1035563"/>
                  <a:gd name="connsiteY15" fmla="*/ 3606027 h 3800569"/>
                  <a:gd name="connsiteX16" fmla="*/ 912206 w 1035563"/>
                  <a:gd name="connsiteY16" fmla="*/ 3613159 h 3800569"/>
                  <a:gd name="connsiteX17" fmla="*/ 907493 w 1035563"/>
                  <a:gd name="connsiteY17" fmla="*/ 3627500 h 3800569"/>
                  <a:gd name="connsiteX18" fmla="*/ 631033 w 1035563"/>
                  <a:gd name="connsiteY18" fmla="*/ 3800569 h 3800569"/>
                  <a:gd name="connsiteX19" fmla="*/ 514245 w 1035563"/>
                  <a:gd name="connsiteY19" fmla="*/ 3778300 h 3800569"/>
                  <a:gd name="connsiteX20" fmla="*/ 507208 w 1035563"/>
                  <a:gd name="connsiteY20" fmla="*/ 3774693 h 3800569"/>
                  <a:gd name="connsiteX21" fmla="*/ 500171 w 1035563"/>
                  <a:gd name="connsiteY21" fmla="*/ 3778300 h 3800569"/>
                  <a:gd name="connsiteX22" fmla="*/ 383383 w 1035563"/>
                  <a:gd name="connsiteY22" fmla="*/ 3800569 h 3800569"/>
                  <a:gd name="connsiteX23" fmla="*/ 106923 w 1035563"/>
                  <a:gd name="connsiteY23" fmla="*/ 3627500 h 3800569"/>
                  <a:gd name="connsiteX24" fmla="*/ 100964 w 1035563"/>
                  <a:gd name="connsiteY24" fmla="*/ 3609369 h 3800569"/>
                  <a:gd name="connsiteX25" fmla="*/ 87263 w 1035563"/>
                  <a:gd name="connsiteY25" fmla="*/ 3606027 h 3800569"/>
                  <a:gd name="connsiteX26" fmla="*/ 2 w 1035563"/>
                  <a:gd name="connsiteY26" fmla="*/ 3446953 h 3800569"/>
                  <a:gd name="connsiteX27" fmla="*/ 0 w 1035563"/>
                  <a:gd name="connsiteY27" fmla="*/ 1402275 h 3800569"/>
                  <a:gd name="connsiteX28" fmla="*/ 2 w 1035563"/>
                  <a:gd name="connsiteY28" fmla="*/ 1337515 h 3800569"/>
                  <a:gd name="connsiteX29" fmla="*/ 2 w 1035563"/>
                  <a:gd name="connsiteY29" fmla="*/ 328612 h 3800569"/>
                  <a:gd name="connsiteX30" fmla="*/ 87263 w 1035563"/>
                  <a:gd name="connsiteY30" fmla="*/ 196965 h 3800569"/>
                  <a:gd name="connsiteX31" fmla="*/ 99908 w 1035563"/>
                  <a:gd name="connsiteY31" fmla="*/ 194412 h 3800569"/>
                  <a:gd name="connsiteX32" fmla="*/ 106923 w 1035563"/>
                  <a:gd name="connsiteY32" fmla="*/ 173069 h 3800569"/>
                  <a:gd name="connsiteX33" fmla="*/ 383383 w 1035563"/>
                  <a:gd name="connsiteY33" fmla="*/ 0 h 3800569"/>
                  <a:gd name="connsiteX0" fmla="*/ 389844 w 1042024"/>
                  <a:gd name="connsiteY0" fmla="*/ 0 h 3800569"/>
                  <a:gd name="connsiteX1" fmla="*/ 506632 w 1042024"/>
                  <a:gd name="connsiteY1" fmla="*/ 22269 h 3800569"/>
                  <a:gd name="connsiteX2" fmla="*/ 513669 w 1042024"/>
                  <a:gd name="connsiteY2" fmla="*/ 25876 h 3800569"/>
                  <a:gd name="connsiteX3" fmla="*/ 520706 w 1042024"/>
                  <a:gd name="connsiteY3" fmla="*/ 22269 h 3800569"/>
                  <a:gd name="connsiteX4" fmla="*/ 637494 w 1042024"/>
                  <a:gd name="connsiteY4" fmla="*/ 0 h 3800569"/>
                  <a:gd name="connsiteX5" fmla="*/ 913954 w 1042024"/>
                  <a:gd name="connsiteY5" fmla="*/ 173069 h 3800569"/>
                  <a:gd name="connsiteX6" fmla="*/ 919953 w 1042024"/>
                  <a:gd name="connsiteY6" fmla="*/ 191322 h 3800569"/>
                  <a:gd name="connsiteX7" fmla="*/ 947902 w 1042024"/>
                  <a:gd name="connsiteY7" fmla="*/ 196965 h 3800569"/>
                  <a:gd name="connsiteX8" fmla="*/ 1035163 w 1042024"/>
                  <a:gd name="connsiteY8" fmla="*/ 328612 h 3800569"/>
                  <a:gd name="connsiteX9" fmla="*/ 1035163 w 1042024"/>
                  <a:gd name="connsiteY9" fmla="*/ 1276111 h 3800569"/>
                  <a:gd name="connsiteX10" fmla="*/ 1024891 w 1042024"/>
                  <a:gd name="connsiteY10" fmla="*/ 1280365 h 3800569"/>
                  <a:gd name="connsiteX11" fmla="*/ 1013732 w 1042024"/>
                  <a:gd name="connsiteY11" fmla="*/ 1307306 h 3800569"/>
                  <a:gd name="connsiteX12" fmla="*/ 1024891 w 1042024"/>
                  <a:gd name="connsiteY12" fmla="*/ 1334247 h 3800569"/>
                  <a:gd name="connsiteX13" fmla="*/ 1035163 w 1042024"/>
                  <a:gd name="connsiteY13" fmla="*/ 1338501 h 3800569"/>
                  <a:gd name="connsiteX14" fmla="*/ 1035163 w 1042024"/>
                  <a:gd name="connsiteY14" fmla="*/ 3446953 h 3800569"/>
                  <a:gd name="connsiteX15" fmla="*/ 947902 w 1042024"/>
                  <a:gd name="connsiteY15" fmla="*/ 3606027 h 3800569"/>
                  <a:gd name="connsiteX16" fmla="*/ 918667 w 1042024"/>
                  <a:gd name="connsiteY16" fmla="*/ 3613159 h 3800569"/>
                  <a:gd name="connsiteX17" fmla="*/ 913954 w 1042024"/>
                  <a:gd name="connsiteY17" fmla="*/ 3627500 h 3800569"/>
                  <a:gd name="connsiteX18" fmla="*/ 637494 w 1042024"/>
                  <a:gd name="connsiteY18" fmla="*/ 3800569 h 3800569"/>
                  <a:gd name="connsiteX19" fmla="*/ 520706 w 1042024"/>
                  <a:gd name="connsiteY19" fmla="*/ 3778300 h 3800569"/>
                  <a:gd name="connsiteX20" fmla="*/ 513669 w 1042024"/>
                  <a:gd name="connsiteY20" fmla="*/ 3774693 h 3800569"/>
                  <a:gd name="connsiteX21" fmla="*/ 506632 w 1042024"/>
                  <a:gd name="connsiteY21" fmla="*/ 3778300 h 3800569"/>
                  <a:gd name="connsiteX22" fmla="*/ 389844 w 1042024"/>
                  <a:gd name="connsiteY22" fmla="*/ 3800569 h 3800569"/>
                  <a:gd name="connsiteX23" fmla="*/ 113384 w 1042024"/>
                  <a:gd name="connsiteY23" fmla="*/ 3627500 h 3800569"/>
                  <a:gd name="connsiteX24" fmla="*/ 107425 w 1042024"/>
                  <a:gd name="connsiteY24" fmla="*/ 3609369 h 3800569"/>
                  <a:gd name="connsiteX25" fmla="*/ 93724 w 1042024"/>
                  <a:gd name="connsiteY25" fmla="*/ 3606027 h 3800569"/>
                  <a:gd name="connsiteX26" fmla="*/ 6463 w 1042024"/>
                  <a:gd name="connsiteY26" fmla="*/ 3446953 h 3800569"/>
                  <a:gd name="connsiteX27" fmla="*/ 6463 w 1042024"/>
                  <a:gd name="connsiteY27" fmla="*/ 1337515 h 3800569"/>
                  <a:gd name="connsiteX28" fmla="*/ 6463 w 1042024"/>
                  <a:gd name="connsiteY28" fmla="*/ 328612 h 3800569"/>
                  <a:gd name="connsiteX29" fmla="*/ 93724 w 1042024"/>
                  <a:gd name="connsiteY29" fmla="*/ 196965 h 3800569"/>
                  <a:gd name="connsiteX30" fmla="*/ 106369 w 1042024"/>
                  <a:gd name="connsiteY30" fmla="*/ 194412 h 3800569"/>
                  <a:gd name="connsiteX31" fmla="*/ 113384 w 1042024"/>
                  <a:gd name="connsiteY31" fmla="*/ 173069 h 3800569"/>
                  <a:gd name="connsiteX32" fmla="*/ 389844 w 1042024"/>
                  <a:gd name="connsiteY32"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18176 w 1046468"/>
                  <a:gd name="connsiteY11" fmla="*/ 1307306 h 3800569"/>
                  <a:gd name="connsiteX12" fmla="*/ 1029335 w 1046468"/>
                  <a:gd name="connsiteY12" fmla="*/ 1334247 h 3800569"/>
                  <a:gd name="connsiteX13" fmla="*/ 1039607 w 1046468"/>
                  <a:gd name="connsiteY13" fmla="*/ 1338501 h 3800569"/>
                  <a:gd name="connsiteX14" fmla="*/ 1039607 w 1046468"/>
                  <a:gd name="connsiteY14" fmla="*/ 3446953 h 3800569"/>
                  <a:gd name="connsiteX15" fmla="*/ 952346 w 1046468"/>
                  <a:gd name="connsiteY15" fmla="*/ 3606027 h 3800569"/>
                  <a:gd name="connsiteX16" fmla="*/ 923111 w 1046468"/>
                  <a:gd name="connsiteY16" fmla="*/ 3613159 h 3800569"/>
                  <a:gd name="connsiteX17" fmla="*/ 918398 w 1046468"/>
                  <a:gd name="connsiteY17" fmla="*/ 3627500 h 3800569"/>
                  <a:gd name="connsiteX18" fmla="*/ 641938 w 1046468"/>
                  <a:gd name="connsiteY18" fmla="*/ 3800569 h 3800569"/>
                  <a:gd name="connsiteX19" fmla="*/ 525150 w 1046468"/>
                  <a:gd name="connsiteY19" fmla="*/ 3778300 h 3800569"/>
                  <a:gd name="connsiteX20" fmla="*/ 518113 w 1046468"/>
                  <a:gd name="connsiteY20" fmla="*/ 3774693 h 3800569"/>
                  <a:gd name="connsiteX21" fmla="*/ 511076 w 1046468"/>
                  <a:gd name="connsiteY21" fmla="*/ 3778300 h 3800569"/>
                  <a:gd name="connsiteX22" fmla="*/ 394288 w 1046468"/>
                  <a:gd name="connsiteY22" fmla="*/ 3800569 h 3800569"/>
                  <a:gd name="connsiteX23" fmla="*/ 117828 w 1046468"/>
                  <a:gd name="connsiteY23" fmla="*/ 3627500 h 3800569"/>
                  <a:gd name="connsiteX24" fmla="*/ 111869 w 1046468"/>
                  <a:gd name="connsiteY24" fmla="*/ 3609369 h 3800569"/>
                  <a:gd name="connsiteX25" fmla="*/ 98168 w 1046468"/>
                  <a:gd name="connsiteY25" fmla="*/ 3606027 h 3800569"/>
                  <a:gd name="connsiteX26" fmla="*/ 10907 w 1046468"/>
                  <a:gd name="connsiteY26" fmla="*/ 3446953 h 3800569"/>
                  <a:gd name="connsiteX27" fmla="*/ 10907 w 1046468"/>
                  <a:gd name="connsiteY27" fmla="*/ 328612 h 3800569"/>
                  <a:gd name="connsiteX28" fmla="*/ 98168 w 1046468"/>
                  <a:gd name="connsiteY28" fmla="*/ 196965 h 3800569"/>
                  <a:gd name="connsiteX29" fmla="*/ 110813 w 1046468"/>
                  <a:gd name="connsiteY29" fmla="*/ 194412 h 3800569"/>
                  <a:gd name="connsiteX30" fmla="*/ 117828 w 1046468"/>
                  <a:gd name="connsiteY30" fmla="*/ 173069 h 3800569"/>
                  <a:gd name="connsiteX31" fmla="*/ 394288 w 1046468"/>
                  <a:gd name="connsiteY31" fmla="*/ 0 h 3800569"/>
                  <a:gd name="connsiteX0" fmla="*/ 394288 w 1046468"/>
                  <a:gd name="connsiteY0" fmla="*/ 0 h 3800569"/>
                  <a:gd name="connsiteX1" fmla="*/ 511076 w 1046468"/>
                  <a:gd name="connsiteY1" fmla="*/ 22269 h 3800569"/>
                  <a:gd name="connsiteX2" fmla="*/ 518113 w 1046468"/>
                  <a:gd name="connsiteY2" fmla="*/ 25876 h 3800569"/>
                  <a:gd name="connsiteX3" fmla="*/ 525150 w 1046468"/>
                  <a:gd name="connsiteY3" fmla="*/ 22269 h 3800569"/>
                  <a:gd name="connsiteX4" fmla="*/ 641938 w 1046468"/>
                  <a:gd name="connsiteY4" fmla="*/ 0 h 3800569"/>
                  <a:gd name="connsiteX5" fmla="*/ 918398 w 1046468"/>
                  <a:gd name="connsiteY5" fmla="*/ 173069 h 3800569"/>
                  <a:gd name="connsiteX6" fmla="*/ 924397 w 1046468"/>
                  <a:gd name="connsiteY6" fmla="*/ 191322 h 3800569"/>
                  <a:gd name="connsiteX7" fmla="*/ 952346 w 1046468"/>
                  <a:gd name="connsiteY7" fmla="*/ 196965 h 3800569"/>
                  <a:gd name="connsiteX8" fmla="*/ 1039607 w 1046468"/>
                  <a:gd name="connsiteY8" fmla="*/ 328612 h 3800569"/>
                  <a:gd name="connsiteX9" fmla="*/ 1039607 w 1046468"/>
                  <a:gd name="connsiteY9" fmla="*/ 1276111 h 3800569"/>
                  <a:gd name="connsiteX10" fmla="*/ 1029335 w 1046468"/>
                  <a:gd name="connsiteY10" fmla="*/ 1280365 h 3800569"/>
                  <a:gd name="connsiteX11" fmla="*/ 1029335 w 1046468"/>
                  <a:gd name="connsiteY11" fmla="*/ 1334247 h 3800569"/>
                  <a:gd name="connsiteX12" fmla="*/ 1039607 w 1046468"/>
                  <a:gd name="connsiteY12" fmla="*/ 1338501 h 3800569"/>
                  <a:gd name="connsiteX13" fmla="*/ 1039607 w 1046468"/>
                  <a:gd name="connsiteY13" fmla="*/ 3446953 h 3800569"/>
                  <a:gd name="connsiteX14" fmla="*/ 952346 w 1046468"/>
                  <a:gd name="connsiteY14" fmla="*/ 3606027 h 3800569"/>
                  <a:gd name="connsiteX15" fmla="*/ 923111 w 1046468"/>
                  <a:gd name="connsiteY15" fmla="*/ 3613159 h 3800569"/>
                  <a:gd name="connsiteX16" fmla="*/ 918398 w 1046468"/>
                  <a:gd name="connsiteY16" fmla="*/ 3627500 h 3800569"/>
                  <a:gd name="connsiteX17" fmla="*/ 641938 w 1046468"/>
                  <a:gd name="connsiteY17" fmla="*/ 3800569 h 3800569"/>
                  <a:gd name="connsiteX18" fmla="*/ 525150 w 1046468"/>
                  <a:gd name="connsiteY18" fmla="*/ 3778300 h 3800569"/>
                  <a:gd name="connsiteX19" fmla="*/ 518113 w 1046468"/>
                  <a:gd name="connsiteY19" fmla="*/ 3774693 h 3800569"/>
                  <a:gd name="connsiteX20" fmla="*/ 511076 w 1046468"/>
                  <a:gd name="connsiteY20" fmla="*/ 3778300 h 3800569"/>
                  <a:gd name="connsiteX21" fmla="*/ 394288 w 1046468"/>
                  <a:gd name="connsiteY21" fmla="*/ 3800569 h 3800569"/>
                  <a:gd name="connsiteX22" fmla="*/ 117828 w 1046468"/>
                  <a:gd name="connsiteY22" fmla="*/ 3627500 h 3800569"/>
                  <a:gd name="connsiteX23" fmla="*/ 111869 w 1046468"/>
                  <a:gd name="connsiteY23" fmla="*/ 3609369 h 3800569"/>
                  <a:gd name="connsiteX24" fmla="*/ 98168 w 1046468"/>
                  <a:gd name="connsiteY24" fmla="*/ 3606027 h 3800569"/>
                  <a:gd name="connsiteX25" fmla="*/ 10907 w 1046468"/>
                  <a:gd name="connsiteY25" fmla="*/ 3446953 h 3800569"/>
                  <a:gd name="connsiteX26" fmla="*/ 10907 w 1046468"/>
                  <a:gd name="connsiteY26" fmla="*/ 328612 h 3800569"/>
                  <a:gd name="connsiteX27" fmla="*/ 98168 w 1046468"/>
                  <a:gd name="connsiteY27" fmla="*/ 196965 h 3800569"/>
                  <a:gd name="connsiteX28" fmla="*/ 110813 w 1046468"/>
                  <a:gd name="connsiteY28" fmla="*/ 194412 h 3800569"/>
                  <a:gd name="connsiteX29" fmla="*/ 117828 w 1046468"/>
                  <a:gd name="connsiteY29" fmla="*/ 173069 h 3800569"/>
                  <a:gd name="connsiteX30" fmla="*/ 394288 w 1046468"/>
                  <a:gd name="connsiteY30"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29335 w 1039607"/>
                  <a:gd name="connsiteY10" fmla="*/ 1280365 h 3800569"/>
                  <a:gd name="connsiteX11" fmla="*/ 1029335 w 1039607"/>
                  <a:gd name="connsiteY11" fmla="*/ 1334247 h 3800569"/>
                  <a:gd name="connsiteX12" fmla="*/ 1039607 w 1039607"/>
                  <a:gd name="connsiteY12" fmla="*/ 3446953 h 3800569"/>
                  <a:gd name="connsiteX13" fmla="*/ 952346 w 1039607"/>
                  <a:gd name="connsiteY13" fmla="*/ 3606027 h 3800569"/>
                  <a:gd name="connsiteX14" fmla="*/ 923111 w 1039607"/>
                  <a:gd name="connsiteY14" fmla="*/ 3613159 h 3800569"/>
                  <a:gd name="connsiteX15" fmla="*/ 918398 w 1039607"/>
                  <a:gd name="connsiteY15" fmla="*/ 3627500 h 3800569"/>
                  <a:gd name="connsiteX16" fmla="*/ 641938 w 1039607"/>
                  <a:gd name="connsiteY16" fmla="*/ 3800569 h 3800569"/>
                  <a:gd name="connsiteX17" fmla="*/ 525150 w 1039607"/>
                  <a:gd name="connsiteY17" fmla="*/ 3778300 h 3800569"/>
                  <a:gd name="connsiteX18" fmla="*/ 518113 w 1039607"/>
                  <a:gd name="connsiteY18" fmla="*/ 3774693 h 3800569"/>
                  <a:gd name="connsiteX19" fmla="*/ 511076 w 1039607"/>
                  <a:gd name="connsiteY19" fmla="*/ 3778300 h 3800569"/>
                  <a:gd name="connsiteX20" fmla="*/ 394288 w 1039607"/>
                  <a:gd name="connsiteY20" fmla="*/ 3800569 h 3800569"/>
                  <a:gd name="connsiteX21" fmla="*/ 117828 w 1039607"/>
                  <a:gd name="connsiteY21" fmla="*/ 3627500 h 3800569"/>
                  <a:gd name="connsiteX22" fmla="*/ 111869 w 1039607"/>
                  <a:gd name="connsiteY22" fmla="*/ 3609369 h 3800569"/>
                  <a:gd name="connsiteX23" fmla="*/ 98168 w 1039607"/>
                  <a:gd name="connsiteY23" fmla="*/ 3606027 h 3800569"/>
                  <a:gd name="connsiteX24" fmla="*/ 10907 w 1039607"/>
                  <a:gd name="connsiteY24" fmla="*/ 3446953 h 3800569"/>
                  <a:gd name="connsiteX25" fmla="*/ 10907 w 1039607"/>
                  <a:gd name="connsiteY25" fmla="*/ 328612 h 3800569"/>
                  <a:gd name="connsiteX26" fmla="*/ 98168 w 1039607"/>
                  <a:gd name="connsiteY26" fmla="*/ 196965 h 3800569"/>
                  <a:gd name="connsiteX27" fmla="*/ 110813 w 1039607"/>
                  <a:gd name="connsiteY27" fmla="*/ 194412 h 3800569"/>
                  <a:gd name="connsiteX28" fmla="*/ 117828 w 1039607"/>
                  <a:gd name="connsiteY28" fmla="*/ 173069 h 3800569"/>
                  <a:gd name="connsiteX29" fmla="*/ 394288 w 1039607"/>
                  <a:gd name="connsiteY29" fmla="*/ 0 h 3800569"/>
                  <a:gd name="connsiteX0" fmla="*/ 394288 w 1043486"/>
                  <a:gd name="connsiteY0" fmla="*/ 0 h 3800569"/>
                  <a:gd name="connsiteX1" fmla="*/ 511076 w 1043486"/>
                  <a:gd name="connsiteY1" fmla="*/ 22269 h 3800569"/>
                  <a:gd name="connsiteX2" fmla="*/ 518113 w 1043486"/>
                  <a:gd name="connsiteY2" fmla="*/ 25876 h 3800569"/>
                  <a:gd name="connsiteX3" fmla="*/ 525150 w 1043486"/>
                  <a:gd name="connsiteY3" fmla="*/ 22269 h 3800569"/>
                  <a:gd name="connsiteX4" fmla="*/ 641938 w 1043486"/>
                  <a:gd name="connsiteY4" fmla="*/ 0 h 3800569"/>
                  <a:gd name="connsiteX5" fmla="*/ 918398 w 1043486"/>
                  <a:gd name="connsiteY5" fmla="*/ 173069 h 3800569"/>
                  <a:gd name="connsiteX6" fmla="*/ 924397 w 1043486"/>
                  <a:gd name="connsiteY6" fmla="*/ 191322 h 3800569"/>
                  <a:gd name="connsiteX7" fmla="*/ 952346 w 1043486"/>
                  <a:gd name="connsiteY7" fmla="*/ 196965 h 3800569"/>
                  <a:gd name="connsiteX8" fmla="*/ 1039607 w 1043486"/>
                  <a:gd name="connsiteY8" fmla="*/ 328612 h 3800569"/>
                  <a:gd name="connsiteX9" fmla="*/ 1039607 w 1043486"/>
                  <a:gd name="connsiteY9" fmla="*/ 1276111 h 3800569"/>
                  <a:gd name="connsiteX10" fmla="*/ 1029335 w 1043486"/>
                  <a:gd name="connsiteY10" fmla="*/ 1280365 h 3800569"/>
                  <a:gd name="connsiteX11" fmla="*/ 1039607 w 1043486"/>
                  <a:gd name="connsiteY11" fmla="*/ 3446953 h 3800569"/>
                  <a:gd name="connsiteX12" fmla="*/ 952346 w 1043486"/>
                  <a:gd name="connsiteY12" fmla="*/ 3606027 h 3800569"/>
                  <a:gd name="connsiteX13" fmla="*/ 923111 w 1043486"/>
                  <a:gd name="connsiteY13" fmla="*/ 3613159 h 3800569"/>
                  <a:gd name="connsiteX14" fmla="*/ 918398 w 1043486"/>
                  <a:gd name="connsiteY14" fmla="*/ 3627500 h 3800569"/>
                  <a:gd name="connsiteX15" fmla="*/ 641938 w 1043486"/>
                  <a:gd name="connsiteY15" fmla="*/ 3800569 h 3800569"/>
                  <a:gd name="connsiteX16" fmla="*/ 525150 w 1043486"/>
                  <a:gd name="connsiteY16" fmla="*/ 3778300 h 3800569"/>
                  <a:gd name="connsiteX17" fmla="*/ 518113 w 1043486"/>
                  <a:gd name="connsiteY17" fmla="*/ 3774693 h 3800569"/>
                  <a:gd name="connsiteX18" fmla="*/ 511076 w 1043486"/>
                  <a:gd name="connsiteY18" fmla="*/ 3778300 h 3800569"/>
                  <a:gd name="connsiteX19" fmla="*/ 394288 w 1043486"/>
                  <a:gd name="connsiteY19" fmla="*/ 3800569 h 3800569"/>
                  <a:gd name="connsiteX20" fmla="*/ 117828 w 1043486"/>
                  <a:gd name="connsiteY20" fmla="*/ 3627500 h 3800569"/>
                  <a:gd name="connsiteX21" fmla="*/ 111869 w 1043486"/>
                  <a:gd name="connsiteY21" fmla="*/ 3609369 h 3800569"/>
                  <a:gd name="connsiteX22" fmla="*/ 98168 w 1043486"/>
                  <a:gd name="connsiteY22" fmla="*/ 3606027 h 3800569"/>
                  <a:gd name="connsiteX23" fmla="*/ 10907 w 1043486"/>
                  <a:gd name="connsiteY23" fmla="*/ 3446953 h 3800569"/>
                  <a:gd name="connsiteX24" fmla="*/ 10907 w 1043486"/>
                  <a:gd name="connsiteY24" fmla="*/ 328612 h 3800569"/>
                  <a:gd name="connsiteX25" fmla="*/ 98168 w 1043486"/>
                  <a:gd name="connsiteY25" fmla="*/ 196965 h 3800569"/>
                  <a:gd name="connsiteX26" fmla="*/ 110813 w 1043486"/>
                  <a:gd name="connsiteY26" fmla="*/ 194412 h 3800569"/>
                  <a:gd name="connsiteX27" fmla="*/ 117828 w 1043486"/>
                  <a:gd name="connsiteY27" fmla="*/ 173069 h 3800569"/>
                  <a:gd name="connsiteX28" fmla="*/ 394288 w 1043486"/>
                  <a:gd name="connsiteY28"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1276111 h 3800569"/>
                  <a:gd name="connsiteX10" fmla="*/ 1039607 w 1039607"/>
                  <a:gd name="connsiteY10" fmla="*/ 3446953 h 3800569"/>
                  <a:gd name="connsiteX11" fmla="*/ 952346 w 1039607"/>
                  <a:gd name="connsiteY11" fmla="*/ 3606027 h 3800569"/>
                  <a:gd name="connsiteX12" fmla="*/ 923111 w 1039607"/>
                  <a:gd name="connsiteY12" fmla="*/ 3613159 h 3800569"/>
                  <a:gd name="connsiteX13" fmla="*/ 918398 w 1039607"/>
                  <a:gd name="connsiteY13" fmla="*/ 3627500 h 3800569"/>
                  <a:gd name="connsiteX14" fmla="*/ 641938 w 1039607"/>
                  <a:gd name="connsiteY14" fmla="*/ 3800569 h 3800569"/>
                  <a:gd name="connsiteX15" fmla="*/ 525150 w 1039607"/>
                  <a:gd name="connsiteY15" fmla="*/ 3778300 h 3800569"/>
                  <a:gd name="connsiteX16" fmla="*/ 518113 w 1039607"/>
                  <a:gd name="connsiteY16" fmla="*/ 3774693 h 3800569"/>
                  <a:gd name="connsiteX17" fmla="*/ 511076 w 1039607"/>
                  <a:gd name="connsiteY17" fmla="*/ 3778300 h 3800569"/>
                  <a:gd name="connsiteX18" fmla="*/ 394288 w 1039607"/>
                  <a:gd name="connsiteY18" fmla="*/ 3800569 h 3800569"/>
                  <a:gd name="connsiteX19" fmla="*/ 117828 w 1039607"/>
                  <a:gd name="connsiteY19" fmla="*/ 3627500 h 3800569"/>
                  <a:gd name="connsiteX20" fmla="*/ 111869 w 1039607"/>
                  <a:gd name="connsiteY20" fmla="*/ 3609369 h 3800569"/>
                  <a:gd name="connsiteX21" fmla="*/ 98168 w 1039607"/>
                  <a:gd name="connsiteY21" fmla="*/ 3606027 h 3800569"/>
                  <a:gd name="connsiteX22" fmla="*/ 10907 w 1039607"/>
                  <a:gd name="connsiteY22" fmla="*/ 3446953 h 3800569"/>
                  <a:gd name="connsiteX23" fmla="*/ 10907 w 1039607"/>
                  <a:gd name="connsiteY23" fmla="*/ 328612 h 3800569"/>
                  <a:gd name="connsiteX24" fmla="*/ 98168 w 1039607"/>
                  <a:gd name="connsiteY24" fmla="*/ 196965 h 3800569"/>
                  <a:gd name="connsiteX25" fmla="*/ 110813 w 1039607"/>
                  <a:gd name="connsiteY25" fmla="*/ 194412 h 3800569"/>
                  <a:gd name="connsiteX26" fmla="*/ 117828 w 1039607"/>
                  <a:gd name="connsiteY26" fmla="*/ 173069 h 3800569"/>
                  <a:gd name="connsiteX27" fmla="*/ 394288 w 1039607"/>
                  <a:gd name="connsiteY27" fmla="*/ 0 h 3800569"/>
                  <a:gd name="connsiteX0" fmla="*/ 394288 w 1039607"/>
                  <a:gd name="connsiteY0" fmla="*/ 0 h 3800569"/>
                  <a:gd name="connsiteX1" fmla="*/ 511076 w 1039607"/>
                  <a:gd name="connsiteY1" fmla="*/ 22269 h 3800569"/>
                  <a:gd name="connsiteX2" fmla="*/ 518113 w 1039607"/>
                  <a:gd name="connsiteY2" fmla="*/ 25876 h 3800569"/>
                  <a:gd name="connsiteX3" fmla="*/ 525150 w 1039607"/>
                  <a:gd name="connsiteY3" fmla="*/ 22269 h 3800569"/>
                  <a:gd name="connsiteX4" fmla="*/ 641938 w 1039607"/>
                  <a:gd name="connsiteY4" fmla="*/ 0 h 3800569"/>
                  <a:gd name="connsiteX5" fmla="*/ 918398 w 1039607"/>
                  <a:gd name="connsiteY5" fmla="*/ 173069 h 3800569"/>
                  <a:gd name="connsiteX6" fmla="*/ 924397 w 1039607"/>
                  <a:gd name="connsiteY6" fmla="*/ 191322 h 3800569"/>
                  <a:gd name="connsiteX7" fmla="*/ 952346 w 1039607"/>
                  <a:gd name="connsiteY7" fmla="*/ 196965 h 3800569"/>
                  <a:gd name="connsiteX8" fmla="*/ 1039607 w 1039607"/>
                  <a:gd name="connsiteY8" fmla="*/ 328612 h 3800569"/>
                  <a:gd name="connsiteX9" fmla="*/ 1039607 w 1039607"/>
                  <a:gd name="connsiteY9" fmla="*/ 3446953 h 3800569"/>
                  <a:gd name="connsiteX10" fmla="*/ 952346 w 1039607"/>
                  <a:gd name="connsiteY10" fmla="*/ 3606027 h 3800569"/>
                  <a:gd name="connsiteX11" fmla="*/ 923111 w 1039607"/>
                  <a:gd name="connsiteY11" fmla="*/ 3613159 h 3800569"/>
                  <a:gd name="connsiteX12" fmla="*/ 918398 w 1039607"/>
                  <a:gd name="connsiteY12" fmla="*/ 3627500 h 3800569"/>
                  <a:gd name="connsiteX13" fmla="*/ 641938 w 1039607"/>
                  <a:gd name="connsiteY13" fmla="*/ 3800569 h 3800569"/>
                  <a:gd name="connsiteX14" fmla="*/ 525150 w 1039607"/>
                  <a:gd name="connsiteY14" fmla="*/ 3778300 h 3800569"/>
                  <a:gd name="connsiteX15" fmla="*/ 518113 w 1039607"/>
                  <a:gd name="connsiteY15" fmla="*/ 3774693 h 3800569"/>
                  <a:gd name="connsiteX16" fmla="*/ 511076 w 1039607"/>
                  <a:gd name="connsiteY16" fmla="*/ 3778300 h 3800569"/>
                  <a:gd name="connsiteX17" fmla="*/ 394288 w 1039607"/>
                  <a:gd name="connsiteY17" fmla="*/ 3800569 h 3800569"/>
                  <a:gd name="connsiteX18" fmla="*/ 117828 w 1039607"/>
                  <a:gd name="connsiteY18" fmla="*/ 3627500 h 3800569"/>
                  <a:gd name="connsiteX19" fmla="*/ 111869 w 1039607"/>
                  <a:gd name="connsiteY19" fmla="*/ 3609369 h 3800569"/>
                  <a:gd name="connsiteX20" fmla="*/ 98168 w 1039607"/>
                  <a:gd name="connsiteY20" fmla="*/ 3606027 h 3800569"/>
                  <a:gd name="connsiteX21" fmla="*/ 10907 w 1039607"/>
                  <a:gd name="connsiteY21" fmla="*/ 3446953 h 3800569"/>
                  <a:gd name="connsiteX22" fmla="*/ 10907 w 1039607"/>
                  <a:gd name="connsiteY22" fmla="*/ 328612 h 3800569"/>
                  <a:gd name="connsiteX23" fmla="*/ 98168 w 1039607"/>
                  <a:gd name="connsiteY23" fmla="*/ 196965 h 3800569"/>
                  <a:gd name="connsiteX24" fmla="*/ 110813 w 1039607"/>
                  <a:gd name="connsiteY24" fmla="*/ 194412 h 3800569"/>
                  <a:gd name="connsiteX25" fmla="*/ 117828 w 1039607"/>
                  <a:gd name="connsiteY25" fmla="*/ 173069 h 3800569"/>
                  <a:gd name="connsiteX26" fmla="*/ 394288 w 1039607"/>
                  <a:gd name="connsiteY26" fmla="*/ 0 h 380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9607" h="3800569">
                    <a:moveTo>
                      <a:pt x="394288" y="0"/>
                    </a:moveTo>
                    <a:cubicBezTo>
                      <a:pt x="435715" y="0"/>
                      <a:pt x="475180" y="7929"/>
                      <a:pt x="511076" y="22269"/>
                    </a:cubicBezTo>
                    <a:lnTo>
                      <a:pt x="518113" y="25876"/>
                    </a:lnTo>
                    <a:lnTo>
                      <a:pt x="525150" y="22269"/>
                    </a:lnTo>
                    <a:cubicBezTo>
                      <a:pt x="561046" y="7929"/>
                      <a:pt x="600512" y="0"/>
                      <a:pt x="641938" y="0"/>
                    </a:cubicBezTo>
                    <a:cubicBezTo>
                      <a:pt x="766218" y="0"/>
                      <a:pt x="872849" y="71364"/>
                      <a:pt x="918398" y="173069"/>
                    </a:cubicBezTo>
                    <a:lnTo>
                      <a:pt x="924397" y="191322"/>
                    </a:lnTo>
                    <a:lnTo>
                      <a:pt x="952346" y="196965"/>
                    </a:lnTo>
                    <a:cubicBezTo>
                      <a:pt x="1003626" y="218654"/>
                      <a:pt x="1039607" y="269431"/>
                      <a:pt x="1039607" y="328612"/>
                    </a:cubicBezTo>
                    <a:lnTo>
                      <a:pt x="1039607" y="3446953"/>
                    </a:lnTo>
                    <a:cubicBezTo>
                      <a:pt x="1039607" y="3518463"/>
                      <a:pt x="1003626" y="3579819"/>
                      <a:pt x="952346" y="3606027"/>
                    </a:cubicBezTo>
                    <a:lnTo>
                      <a:pt x="923111" y="3613159"/>
                    </a:lnTo>
                    <a:lnTo>
                      <a:pt x="918398" y="3627500"/>
                    </a:lnTo>
                    <a:cubicBezTo>
                      <a:pt x="872849" y="3729205"/>
                      <a:pt x="766218" y="3800569"/>
                      <a:pt x="641938" y="3800569"/>
                    </a:cubicBezTo>
                    <a:cubicBezTo>
                      <a:pt x="600512" y="3800569"/>
                      <a:pt x="561046" y="3792640"/>
                      <a:pt x="525150" y="3778300"/>
                    </a:cubicBezTo>
                    <a:lnTo>
                      <a:pt x="518113" y="3774693"/>
                    </a:lnTo>
                    <a:lnTo>
                      <a:pt x="511076" y="3778300"/>
                    </a:lnTo>
                    <a:cubicBezTo>
                      <a:pt x="475180" y="3792640"/>
                      <a:pt x="435715" y="3800569"/>
                      <a:pt x="394288" y="3800569"/>
                    </a:cubicBezTo>
                    <a:cubicBezTo>
                      <a:pt x="270008" y="3800569"/>
                      <a:pt x="163377" y="3729205"/>
                      <a:pt x="117828" y="3627500"/>
                    </a:cubicBezTo>
                    <a:lnTo>
                      <a:pt x="111869" y="3609369"/>
                    </a:lnTo>
                    <a:lnTo>
                      <a:pt x="98168" y="3606027"/>
                    </a:lnTo>
                    <a:cubicBezTo>
                      <a:pt x="46888" y="3579819"/>
                      <a:pt x="10907" y="3518463"/>
                      <a:pt x="10907" y="3446953"/>
                    </a:cubicBezTo>
                    <a:cubicBezTo>
                      <a:pt x="-3636" y="2900717"/>
                      <a:pt x="-3636" y="870277"/>
                      <a:pt x="10907" y="328612"/>
                    </a:cubicBezTo>
                    <a:cubicBezTo>
                      <a:pt x="10907" y="269431"/>
                      <a:pt x="46888" y="218654"/>
                      <a:pt x="98168" y="196965"/>
                    </a:cubicBezTo>
                    <a:lnTo>
                      <a:pt x="110813" y="194412"/>
                    </a:lnTo>
                    <a:lnTo>
                      <a:pt x="117828" y="173069"/>
                    </a:lnTo>
                    <a:cubicBezTo>
                      <a:pt x="163377" y="71364"/>
                      <a:pt x="270008" y="0"/>
                      <a:pt x="394288" y="0"/>
                    </a:cubicBez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prstClr val="white"/>
                  </a:solidFill>
                  <a:latin typeface="Roboto" panose="02000000000000000000" pitchFamily="2" charset="0"/>
                  <a:ea typeface="思源宋体 CN" panose="02020400000000000000" pitchFamily="18" charset="-122"/>
                </a:endParaRPr>
              </a:p>
            </p:txBody>
          </p:sp>
        </p:grpSp>
        <p:sp>
          <p:nvSpPr>
            <p:cNvPr id="14" name="矩形 13">
              <a:extLst>
                <a:ext uri="{FF2B5EF4-FFF2-40B4-BE49-F238E27FC236}">
                  <a16:creationId xmlns:a16="http://schemas.microsoft.com/office/drawing/2014/main" id="{7C9C870B-11DC-7EC7-DF36-02EEF2827BA6}"/>
                </a:ext>
              </a:extLst>
            </p:cNvPr>
            <p:cNvSpPr/>
            <p:nvPr/>
          </p:nvSpPr>
          <p:spPr>
            <a:xfrm rot="16200000">
              <a:off x="4163514" y="1424706"/>
              <a:ext cx="488408" cy="907941"/>
            </a:xfrm>
            <a:prstGeom prst="rect">
              <a:avLst/>
            </a:prstGeom>
            <a:noFill/>
          </p:spPr>
          <p:txBody>
            <a:bodyPr vert="horz" wrap="square" lIns="0" tIns="0" rIns="0" bIns="0" rtlCol="0" anchor="ctr" anchorCtr="1">
              <a:noAutofit/>
            </a:bodyPr>
            <a:lstStyle/>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文</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endParaRPr lang="en-US" altLang="zh-CN" sz="11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a:p>
              <a:pPr algn="ctr"/>
              <a:r>
                <a:rPr lang="zh-CN" altLang="en-US"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rPr>
                <a:t>化</a:t>
              </a:r>
              <a:endParaRPr lang="en-US" altLang="zh-CN" sz="2400" b="1" spc="600" dirty="0">
                <a:gradFill>
                  <a:gsLst>
                    <a:gs pos="0">
                      <a:schemeClr val="accent2"/>
                    </a:gs>
                    <a:gs pos="100000">
                      <a:schemeClr val="accent2">
                        <a:lumMod val="60000"/>
                        <a:lumOff val="40000"/>
                      </a:schemeClr>
                    </a:gs>
                  </a:gsLst>
                  <a:lin ang="5400000" scaled="1"/>
                </a:gradFill>
                <a:latin typeface="Roboto" panose="02000000000000000000" pitchFamily="2" charset="0"/>
                <a:ea typeface="思源宋体 CN" panose="02020400000000000000" pitchFamily="18" charset="-122"/>
              </a:endParaRPr>
            </a:p>
          </p:txBody>
        </p:sp>
      </p:grpSp>
      <p:grpSp>
        <p:nvGrpSpPr>
          <p:cNvPr id="17" name="组合 16">
            <a:extLst>
              <a:ext uri="{FF2B5EF4-FFF2-40B4-BE49-F238E27FC236}">
                <a16:creationId xmlns:a16="http://schemas.microsoft.com/office/drawing/2014/main" id="{DDB6B773-BBF9-A0D9-1BBA-2F8A5F12016F}"/>
              </a:ext>
            </a:extLst>
          </p:cNvPr>
          <p:cNvGrpSpPr/>
          <p:nvPr/>
        </p:nvGrpSpPr>
        <p:grpSpPr>
          <a:xfrm>
            <a:off x="1235075" y="1871540"/>
            <a:ext cx="2432343" cy="2027991"/>
            <a:chOff x="1235075" y="1871540"/>
            <a:chExt cx="2432343" cy="2027991"/>
          </a:xfrm>
        </p:grpSpPr>
        <p:pic>
          <p:nvPicPr>
            <p:cNvPr id="18" name="图片 17">
              <a:extLst>
                <a:ext uri="{FF2B5EF4-FFF2-40B4-BE49-F238E27FC236}">
                  <a16:creationId xmlns:a16="http://schemas.microsoft.com/office/drawing/2014/main" id="{BF9CF8C7-EA8B-D675-691D-92B7C6CDD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39427" y="1871540"/>
              <a:ext cx="2027991" cy="2027991"/>
            </a:xfrm>
            <a:custGeom>
              <a:avLst/>
              <a:gdLst>
                <a:gd name="connsiteX0" fmla="*/ 1175061 w 2350122"/>
                <a:gd name="connsiteY0" fmla="*/ 0 h 2350122"/>
                <a:gd name="connsiteX1" fmla="*/ 2350122 w 2350122"/>
                <a:gd name="connsiteY1" fmla="*/ 1175061 h 2350122"/>
                <a:gd name="connsiteX2" fmla="*/ 1175061 w 2350122"/>
                <a:gd name="connsiteY2" fmla="*/ 2350122 h 2350122"/>
                <a:gd name="connsiteX3" fmla="*/ 0 w 2350122"/>
                <a:gd name="connsiteY3" fmla="*/ 1175061 h 2350122"/>
                <a:gd name="connsiteX4" fmla="*/ 1175061 w 2350122"/>
                <a:gd name="connsiteY4" fmla="*/ 0 h 2350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122" h="2350122">
                  <a:moveTo>
                    <a:pt x="1175061" y="0"/>
                  </a:moveTo>
                  <a:cubicBezTo>
                    <a:pt x="1824029" y="0"/>
                    <a:pt x="2350122" y="526093"/>
                    <a:pt x="2350122" y="1175061"/>
                  </a:cubicBezTo>
                  <a:cubicBezTo>
                    <a:pt x="2350122" y="1824029"/>
                    <a:pt x="1824029" y="2350122"/>
                    <a:pt x="1175061" y="2350122"/>
                  </a:cubicBezTo>
                  <a:cubicBezTo>
                    <a:pt x="526093" y="2350122"/>
                    <a:pt x="0" y="1824029"/>
                    <a:pt x="0" y="1175061"/>
                  </a:cubicBezTo>
                  <a:cubicBezTo>
                    <a:pt x="0" y="526093"/>
                    <a:pt x="526093" y="0"/>
                    <a:pt x="1175061" y="0"/>
                  </a:cubicBezTo>
                  <a:close/>
                </a:path>
              </a:pathLst>
            </a:custGeom>
            <a:effectLst>
              <a:outerShdw blurRad="114300" dist="25400" dir="4800000" sx="105000" sy="105000" algn="ctr" rotWithShape="0">
                <a:schemeClr val="bg1">
                  <a:lumMod val="85000"/>
                  <a:alpha val="99000"/>
                </a:schemeClr>
              </a:outerShdw>
            </a:effectLst>
          </p:spPr>
        </p:pic>
        <p:grpSp>
          <p:nvGrpSpPr>
            <p:cNvPr id="19" name="组合 18">
              <a:extLst>
                <a:ext uri="{FF2B5EF4-FFF2-40B4-BE49-F238E27FC236}">
                  <a16:creationId xmlns:a16="http://schemas.microsoft.com/office/drawing/2014/main" id="{79859633-9B74-71B2-8E97-456E06B33029}"/>
                </a:ext>
              </a:extLst>
            </p:cNvPr>
            <p:cNvGrpSpPr/>
            <p:nvPr/>
          </p:nvGrpSpPr>
          <p:grpSpPr>
            <a:xfrm>
              <a:off x="1235075" y="1871543"/>
              <a:ext cx="717508" cy="692468"/>
              <a:chOff x="3816956" y="1951341"/>
              <a:chExt cx="717508" cy="692468"/>
            </a:xfrm>
          </p:grpSpPr>
          <p:sp>
            <p:nvSpPr>
              <p:cNvPr id="20" name="椭圆 19">
                <a:extLst>
                  <a:ext uri="{FF2B5EF4-FFF2-40B4-BE49-F238E27FC236}">
                    <a16:creationId xmlns:a16="http://schemas.microsoft.com/office/drawing/2014/main" id="{49C4A887-52F6-A994-F944-3423B2391803}"/>
                  </a:ext>
                </a:extLst>
              </p:cNvPr>
              <p:cNvSpPr/>
              <p:nvPr/>
            </p:nvSpPr>
            <p:spPr>
              <a:xfrm>
                <a:off x="3841996" y="1951341"/>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艺</a:t>
                </a:r>
              </a:p>
            </p:txBody>
          </p:sp>
          <p:sp>
            <p:nvSpPr>
              <p:cNvPr id="21" name="弧形 20">
                <a:extLst>
                  <a:ext uri="{FF2B5EF4-FFF2-40B4-BE49-F238E27FC236}">
                    <a16:creationId xmlns:a16="http://schemas.microsoft.com/office/drawing/2014/main" id="{0684BF08-7845-2EEE-A309-DEAD5D7A91FD}"/>
                  </a:ext>
                </a:extLst>
              </p:cNvPr>
              <p:cNvSpPr/>
              <p:nvPr/>
            </p:nvSpPr>
            <p:spPr>
              <a:xfrm>
                <a:off x="3816956" y="1968970"/>
                <a:ext cx="657205" cy="657204"/>
              </a:xfrm>
              <a:prstGeom prst="arc">
                <a:avLst>
                  <a:gd name="adj1" fmla="val 3813144"/>
                  <a:gd name="adj2" fmla="val 7956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grpSp>
        <p:nvGrpSpPr>
          <p:cNvPr id="22" name="组合 21">
            <a:extLst>
              <a:ext uri="{FF2B5EF4-FFF2-40B4-BE49-F238E27FC236}">
                <a16:creationId xmlns:a16="http://schemas.microsoft.com/office/drawing/2014/main" id="{8633E5DA-DE13-EEE4-3300-A357BA3FE091}"/>
              </a:ext>
            </a:extLst>
          </p:cNvPr>
          <p:cNvGrpSpPr/>
          <p:nvPr/>
        </p:nvGrpSpPr>
        <p:grpSpPr>
          <a:xfrm>
            <a:off x="4894755" y="1871540"/>
            <a:ext cx="2436514" cy="2027991"/>
            <a:chOff x="4894755" y="1871540"/>
            <a:chExt cx="2436514" cy="2027991"/>
          </a:xfrm>
        </p:grpSpPr>
        <p:pic>
          <p:nvPicPr>
            <p:cNvPr id="23" name="图片 22">
              <a:extLst>
                <a:ext uri="{FF2B5EF4-FFF2-40B4-BE49-F238E27FC236}">
                  <a16:creationId xmlns:a16="http://schemas.microsoft.com/office/drawing/2014/main" id="{2A93DDAA-005D-D8D7-8943-A25B3A746B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03278" y="1871540"/>
              <a:ext cx="2027991" cy="2027991"/>
            </a:xfrm>
            <a:custGeom>
              <a:avLst/>
              <a:gdLst>
                <a:gd name="connsiteX0" fmla="*/ 1175061 w 2350122"/>
                <a:gd name="connsiteY0" fmla="*/ 0 h 2350122"/>
                <a:gd name="connsiteX1" fmla="*/ 2350122 w 2350122"/>
                <a:gd name="connsiteY1" fmla="*/ 1175061 h 2350122"/>
                <a:gd name="connsiteX2" fmla="*/ 1175061 w 2350122"/>
                <a:gd name="connsiteY2" fmla="*/ 2350122 h 2350122"/>
                <a:gd name="connsiteX3" fmla="*/ 0 w 2350122"/>
                <a:gd name="connsiteY3" fmla="*/ 1175061 h 2350122"/>
                <a:gd name="connsiteX4" fmla="*/ 1175061 w 2350122"/>
                <a:gd name="connsiteY4" fmla="*/ 0 h 2350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122" h="2350122">
                  <a:moveTo>
                    <a:pt x="1175061" y="0"/>
                  </a:moveTo>
                  <a:cubicBezTo>
                    <a:pt x="1824029" y="0"/>
                    <a:pt x="2350122" y="526093"/>
                    <a:pt x="2350122" y="1175061"/>
                  </a:cubicBezTo>
                  <a:cubicBezTo>
                    <a:pt x="2350122" y="1824029"/>
                    <a:pt x="1824029" y="2350122"/>
                    <a:pt x="1175061" y="2350122"/>
                  </a:cubicBezTo>
                  <a:cubicBezTo>
                    <a:pt x="526093" y="2350122"/>
                    <a:pt x="0" y="1824029"/>
                    <a:pt x="0" y="1175061"/>
                  </a:cubicBezTo>
                  <a:cubicBezTo>
                    <a:pt x="0" y="526093"/>
                    <a:pt x="526093" y="0"/>
                    <a:pt x="1175061" y="0"/>
                  </a:cubicBezTo>
                  <a:close/>
                </a:path>
              </a:pathLst>
            </a:custGeom>
            <a:effectLst>
              <a:outerShdw blurRad="114300" dist="25400" dir="4800000" sx="105000" sy="105000" algn="ctr" rotWithShape="0">
                <a:schemeClr val="bg1">
                  <a:lumMod val="85000"/>
                  <a:alpha val="99000"/>
                </a:schemeClr>
              </a:outerShdw>
            </a:effectLst>
          </p:spPr>
        </p:pic>
        <p:grpSp>
          <p:nvGrpSpPr>
            <p:cNvPr id="24" name="组合 23">
              <a:extLst>
                <a:ext uri="{FF2B5EF4-FFF2-40B4-BE49-F238E27FC236}">
                  <a16:creationId xmlns:a16="http://schemas.microsoft.com/office/drawing/2014/main" id="{CA1885B5-49FE-3448-12E2-6229CF4E9ABB}"/>
                </a:ext>
              </a:extLst>
            </p:cNvPr>
            <p:cNvGrpSpPr/>
            <p:nvPr/>
          </p:nvGrpSpPr>
          <p:grpSpPr>
            <a:xfrm>
              <a:off x="4894755" y="1871544"/>
              <a:ext cx="717508" cy="692468"/>
              <a:chOff x="3816956" y="1951342"/>
              <a:chExt cx="717508" cy="692468"/>
            </a:xfrm>
          </p:grpSpPr>
          <p:sp>
            <p:nvSpPr>
              <p:cNvPr id="25" name="椭圆 24">
                <a:extLst>
                  <a:ext uri="{FF2B5EF4-FFF2-40B4-BE49-F238E27FC236}">
                    <a16:creationId xmlns:a16="http://schemas.microsoft.com/office/drawing/2014/main" id="{223B1B85-B893-16FA-C656-1015F6040554}"/>
                  </a:ext>
                </a:extLst>
              </p:cNvPr>
              <p:cNvSpPr/>
              <p:nvPr/>
            </p:nvSpPr>
            <p:spPr>
              <a:xfrm>
                <a:off x="3841996" y="1951342"/>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道</a:t>
                </a:r>
              </a:p>
            </p:txBody>
          </p:sp>
          <p:sp>
            <p:nvSpPr>
              <p:cNvPr id="26" name="弧形 25">
                <a:extLst>
                  <a:ext uri="{FF2B5EF4-FFF2-40B4-BE49-F238E27FC236}">
                    <a16:creationId xmlns:a16="http://schemas.microsoft.com/office/drawing/2014/main" id="{9491CC94-E319-3D24-7503-8B9BDEB5C7E7}"/>
                  </a:ext>
                </a:extLst>
              </p:cNvPr>
              <p:cNvSpPr/>
              <p:nvPr/>
            </p:nvSpPr>
            <p:spPr>
              <a:xfrm>
                <a:off x="3816956" y="1968970"/>
                <a:ext cx="657205" cy="657204"/>
              </a:xfrm>
              <a:prstGeom prst="arc">
                <a:avLst>
                  <a:gd name="adj1" fmla="val 3813144"/>
                  <a:gd name="adj2" fmla="val 7956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grpSp>
        <p:nvGrpSpPr>
          <p:cNvPr id="27" name="组合 26">
            <a:extLst>
              <a:ext uri="{FF2B5EF4-FFF2-40B4-BE49-F238E27FC236}">
                <a16:creationId xmlns:a16="http://schemas.microsoft.com/office/drawing/2014/main" id="{719AA108-678B-0BE0-9B97-9F8D207B3975}"/>
              </a:ext>
            </a:extLst>
          </p:cNvPr>
          <p:cNvGrpSpPr/>
          <p:nvPr/>
        </p:nvGrpSpPr>
        <p:grpSpPr>
          <a:xfrm>
            <a:off x="8558606" y="1871541"/>
            <a:ext cx="2415944" cy="2027991"/>
            <a:chOff x="8558606" y="1871541"/>
            <a:chExt cx="2415944" cy="2027991"/>
          </a:xfrm>
        </p:grpSpPr>
        <p:pic>
          <p:nvPicPr>
            <p:cNvPr id="28" name="图片 27">
              <a:extLst>
                <a:ext uri="{FF2B5EF4-FFF2-40B4-BE49-F238E27FC236}">
                  <a16:creationId xmlns:a16="http://schemas.microsoft.com/office/drawing/2014/main" id="{DE7B0C0D-4F1D-E7EE-EACD-5ED2354E2E9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946559" y="1871541"/>
              <a:ext cx="2027991" cy="2027991"/>
            </a:xfrm>
            <a:custGeom>
              <a:avLst/>
              <a:gdLst>
                <a:gd name="connsiteX0" fmla="*/ 1175061 w 2350122"/>
                <a:gd name="connsiteY0" fmla="*/ 0 h 2350122"/>
                <a:gd name="connsiteX1" fmla="*/ 2350122 w 2350122"/>
                <a:gd name="connsiteY1" fmla="*/ 1175061 h 2350122"/>
                <a:gd name="connsiteX2" fmla="*/ 1175061 w 2350122"/>
                <a:gd name="connsiteY2" fmla="*/ 2350122 h 2350122"/>
                <a:gd name="connsiteX3" fmla="*/ 0 w 2350122"/>
                <a:gd name="connsiteY3" fmla="*/ 1175061 h 2350122"/>
                <a:gd name="connsiteX4" fmla="*/ 1175061 w 2350122"/>
                <a:gd name="connsiteY4" fmla="*/ 0 h 2350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122" h="2350122">
                  <a:moveTo>
                    <a:pt x="1175061" y="0"/>
                  </a:moveTo>
                  <a:cubicBezTo>
                    <a:pt x="1824029" y="0"/>
                    <a:pt x="2350122" y="526093"/>
                    <a:pt x="2350122" y="1175061"/>
                  </a:cubicBezTo>
                  <a:cubicBezTo>
                    <a:pt x="2350122" y="1824029"/>
                    <a:pt x="1824029" y="2350122"/>
                    <a:pt x="1175061" y="2350122"/>
                  </a:cubicBezTo>
                  <a:cubicBezTo>
                    <a:pt x="526093" y="2350122"/>
                    <a:pt x="0" y="1824029"/>
                    <a:pt x="0" y="1175061"/>
                  </a:cubicBezTo>
                  <a:cubicBezTo>
                    <a:pt x="0" y="526093"/>
                    <a:pt x="526093" y="0"/>
                    <a:pt x="1175061" y="0"/>
                  </a:cubicBezTo>
                  <a:close/>
                </a:path>
              </a:pathLst>
            </a:custGeom>
            <a:effectLst>
              <a:outerShdw blurRad="114300" dist="25400" dir="4800000" sx="105000" sy="105000" algn="ctr" rotWithShape="0">
                <a:schemeClr val="bg1">
                  <a:lumMod val="85000"/>
                  <a:alpha val="99000"/>
                </a:schemeClr>
              </a:outerShdw>
            </a:effectLst>
          </p:spPr>
        </p:pic>
        <p:grpSp>
          <p:nvGrpSpPr>
            <p:cNvPr id="29" name="组合 28">
              <a:extLst>
                <a:ext uri="{FF2B5EF4-FFF2-40B4-BE49-F238E27FC236}">
                  <a16:creationId xmlns:a16="http://schemas.microsoft.com/office/drawing/2014/main" id="{3695D083-B46A-EE82-B346-F5E078B25951}"/>
                </a:ext>
              </a:extLst>
            </p:cNvPr>
            <p:cNvGrpSpPr/>
            <p:nvPr/>
          </p:nvGrpSpPr>
          <p:grpSpPr>
            <a:xfrm>
              <a:off x="8558606" y="1871545"/>
              <a:ext cx="717508" cy="692468"/>
              <a:chOff x="3816956" y="1951343"/>
              <a:chExt cx="717508" cy="692468"/>
            </a:xfrm>
          </p:grpSpPr>
          <p:sp>
            <p:nvSpPr>
              <p:cNvPr id="30" name="椭圆 29">
                <a:extLst>
                  <a:ext uri="{FF2B5EF4-FFF2-40B4-BE49-F238E27FC236}">
                    <a16:creationId xmlns:a16="http://schemas.microsoft.com/office/drawing/2014/main" id="{C7A59F86-6503-C60A-D34D-204C8645D1E1}"/>
                  </a:ext>
                </a:extLst>
              </p:cNvPr>
              <p:cNvSpPr/>
              <p:nvPr/>
            </p:nvSpPr>
            <p:spPr>
              <a:xfrm>
                <a:off x="3841996" y="1951343"/>
                <a:ext cx="692468" cy="692468"/>
              </a:xfrm>
              <a:prstGeom prst="ellipse">
                <a:avLst/>
              </a:prstGeom>
              <a:noFill/>
            </p:spPr>
            <p:txBody>
              <a:bodyPr vert="horz" wrap="square" lIns="0" tIns="0" rIns="0" bIns="0" rtlCol="0" anchor="ctr" anchorCtr="1">
                <a:noAutofit/>
              </a:bodyPr>
              <a:lstStyle/>
              <a:p>
                <a:pPr algn="ctr"/>
                <a:r>
                  <a:rPr lang="zh-CN" altLang="en-US" sz="3200" b="1" spc="600" dirty="0">
                    <a:solidFill>
                      <a:schemeClr val="accent1"/>
                    </a:solidFill>
                    <a:latin typeface="Roboto" panose="02000000000000000000" pitchFamily="2" charset="0"/>
                    <a:ea typeface="思源宋体 CN" panose="02020400000000000000" pitchFamily="18" charset="-122"/>
                  </a:rPr>
                  <a:t>文</a:t>
                </a:r>
              </a:p>
            </p:txBody>
          </p:sp>
          <p:sp>
            <p:nvSpPr>
              <p:cNvPr id="31" name="弧形 30">
                <a:extLst>
                  <a:ext uri="{FF2B5EF4-FFF2-40B4-BE49-F238E27FC236}">
                    <a16:creationId xmlns:a16="http://schemas.microsoft.com/office/drawing/2014/main" id="{74DAFC08-A53F-B1AA-F487-EB5367BDF615}"/>
                  </a:ext>
                </a:extLst>
              </p:cNvPr>
              <p:cNvSpPr/>
              <p:nvPr/>
            </p:nvSpPr>
            <p:spPr>
              <a:xfrm>
                <a:off x="3816956" y="1968970"/>
                <a:ext cx="657205" cy="657204"/>
              </a:xfrm>
              <a:prstGeom prst="arc">
                <a:avLst>
                  <a:gd name="adj1" fmla="val 3813144"/>
                  <a:gd name="adj2" fmla="val 7956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sp>
        <p:nvSpPr>
          <p:cNvPr id="32" name="文本框 31">
            <a:extLst>
              <a:ext uri="{FF2B5EF4-FFF2-40B4-BE49-F238E27FC236}">
                <a16:creationId xmlns:a16="http://schemas.microsoft.com/office/drawing/2014/main" id="{CA3F47E5-0982-C0C6-3AD3-FA6933299EF5}"/>
              </a:ext>
            </a:extLst>
          </p:cNvPr>
          <p:cNvSpPr txBox="1"/>
          <p:nvPr/>
        </p:nvSpPr>
        <p:spPr>
          <a:xfrm>
            <a:off x="8569771" y="4065294"/>
            <a:ext cx="1754326" cy="1972800"/>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茶艺是指泡茶与饮茶的技巧</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是饮茶活动过程中形成的文化现象，是泡茶的动作，饮茶的礼仪，说的简单点，就是茶叶知识的。</a:t>
            </a:r>
          </a:p>
        </p:txBody>
      </p:sp>
      <p:sp>
        <p:nvSpPr>
          <p:cNvPr id="33" name="文本框 32">
            <a:extLst>
              <a:ext uri="{FF2B5EF4-FFF2-40B4-BE49-F238E27FC236}">
                <a16:creationId xmlns:a16="http://schemas.microsoft.com/office/drawing/2014/main" id="{23D2821C-D75F-9E27-D2C3-55A440655495}"/>
              </a:ext>
            </a:extLst>
          </p:cNvPr>
          <p:cNvSpPr txBox="1"/>
          <p:nvPr/>
        </p:nvSpPr>
        <p:spPr>
          <a:xfrm>
            <a:off x="5075830" y="4065294"/>
            <a:ext cx="1754326" cy="1972800"/>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茶道是以茶为媒，以茶修身的生活方式，每个人生活境遇不同，所感悟到的茶道也是不同的，它是一种内在的表现，一杯茶。</a:t>
            </a:r>
          </a:p>
        </p:txBody>
      </p:sp>
      <p:sp>
        <p:nvSpPr>
          <p:cNvPr id="34" name="文本框 33">
            <a:extLst>
              <a:ext uri="{FF2B5EF4-FFF2-40B4-BE49-F238E27FC236}">
                <a16:creationId xmlns:a16="http://schemas.microsoft.com/office/drawing/2014/main" id="{F10825C5-D7CA-765A-B405-E416FD50C80D}"/>
              </a:ext>
            </a:extLst>
          </p:cNvPr>
          <p:cNvSpPr txBox="1"/>
          <p:nvPr/>
        </p:nvSpPr>
        <p:spPr>
          <a:xfrm>
            <a:off x="1643933" y="4065294"/>
            <a:ext cx="1440394" cy="1972800"/>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茶文化包括茶叶品评技法、艺术操作手段的鉴赏、品茗美好环境的领略等整个品茶过程的美好意境。</a:t>
            </a:r>
          </a:p>
        </p:txBody>
      </p:sp>
      <p:sp>
        <p:nvSpPr>
          <p:cNvPr id="35" name="文本框 34">
            <a:extLst>
              <a:ext uri="{FF2B5EF4-FFF2-40B4-BE49-F238E27FC236}">
                <a16:creationId xmlns:a16="http://schemas.microsoft.com/office/drawing/2014/main" id="{7640EAEF-9EAE-DCE2-7BA3-75697E41137E}"/>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36" name="文本框 35">
            <a:extLst>
              <a:ext uri="{FF2B5EF4-FFF2-40B4-BE49-F238E27FC236}">
                <a16:creationId xmlns:a16="http://schemas.microsoft.com/office/drawing/2014/main" id="{E071BE19-ADE7-B8DC-9BC3-F5D5B2C72229}"/>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37" name="图片 36">
            <a:extLst>
              <a:ext uri="{FF2B5EF4-FFF2-40B4-BE49-F238E27FC236}">
                <a16:creationId xmlns:a16="http://schemas.microsoft.com/office/drawing/2014/main" id="{45F76924-44EA-59D8-ACC7-A526D6D48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8" name="文本框 37">
            <a:extLst>
              <a:ext uri="{FF2B5EF4-FFF2-40B4-BE49-F238E27FC236}">
                <a16:creationId xmlns:a16="http://schemas.microsoft.com/office/drawing/2014/main" id="{532A8D96-1A98-5D6A-28D6-A3C779BD7C6E}"/>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39" name="文本框 38">
            <a:extLst>
              <a:ext uri="{FF2B5EF4-FFF2-40B4-BE49-F238E27FC236}">
                <a16:creationId xmlns:a16="http://schemas.microsoft.com/office/drawing/2014/main" id="{4286E553-0090-B0E6-AD99-B463589FADE1}"/>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40" name="文本框 39">
            <a:extLst>
              <a:ext uri="{FF2B5EF4-FFF2-40B4-BE49-F238E27FC236}">
                <a16:creationId xmlns:a16="http://schemas.microsoft.com/office/drawing/2014/main" id="{76EC16EF-D0C0-D2FB-EFF7-A4DC5DBA1C3B}"/>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117882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62CFDA3-E52B-BA8B-9B6A-09740C6D53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73" r="-975" b="6090"/>
          <a:stretch/>
        </p:blipFill>
        <p:spPr>
          <a:xfrm>
            <a:off x="7669178" y="4717085"/>
            <a:ext cx="3217432" cy="1200777"/>
          </a:xfrm>
          <a:custGeom>
            <a:avLst/>
            <a:gdLst>
              <a:gd name="connsiteX0" fmla="*/ 0 w 3217432"/>
              <a:gd name="connsiteY0" fmla="*/ 0 h 1200777"/>
              <a:gd name="connsiteX1" fmla="*/ 3217432 w 3217432"/>
              <a:gd name="connsiteY1" fmla="*/ 0 h 1200777"/>
              <a:gd name="connsiteX2" fmla="*/ 3215678 w 3217432"/>
              <a:gd name="connsiteY2" fmla="*/ 131297 h 1200777"/>
              <a:gd name="connsiteX3" fmla="*/ 3195726 w 3217432"/>
              <a:gd name="connsiteY3" fmla="*/ 785391 h 1200777"/>
              <a:gd name="connsiteX4" fmla="*/ 2982909 w 3217432"/>
              <a:gd name="connsiteY4" fmla="*/ 992990 h 1200777"/>
              <a:gd name="connsiteX5" fmla="*/ 2892102 w 3217432"/>
              <a:gd name="connsiteY5" fmla="*/ 1004844 h 1200777"/>
              <a:gd name="connsiteX6" fmla="*/ 2889602 w 3217432"/>
              <a:gd name="connsiteY6" fmla="*/ 1020880 h 1200777"/>
              <a:gd name="connsiteX7" fmla="*/ 2548233 w 3217432"/>
              <a:gd name="connsiteY7" fmla="*/ 1200777 h 1200777"/>
              <a:gd name="connsiteX8" fmla="*/ 2537459 w 3217432"/>
              <a:gd name="connsiteY8" fmla="*/ 1199371 h 1200777"/>
              <a:gd name="connsiteX9" fmla="*/ 655716 w 3217432"/>
              <a:gd name="connsiteY9" fmla="*/ 1199704 h 1200777"/>
              <a:gd name="connsiteX10" fmla="*/ 647493 w 3217432"/>
              <a:gd name="connsiteY10" fmla="*/ 1200777 h 1200777"/>
              <a:gd name="connsiteX11" fmla="*/ 306124 w 3217432"/>
              <a:gd name="connsiteY11" fmla="*/ 1020880 h 1200777"/>
              <a:gd name="connsiteX12" fmla="*/ 303624 w 3217432"/>
              <a:gd name="connsiteY12" fmla="*/ 1004844 h 1200777"/>
              <a:gd name="connsiteX13" fmla="*/ 212817 w 3217432"/>
              <a:gd name="connsiteY13" fmla="*/ 992990 h 1200777"/>
              <a:gd name="connsiteX14" fmla="*/ 0 w 3217432"/>
              <a:gd name="connsiteY14" fmla="*/ 785391 h 12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7432" h="1200777">
                <a:moveTo>
                  <a:pt x="0" y="0"/>
                </a:moveTo>
                <a:lnTo>
                  <a:pt x="3217432" y="0"/>
                </a:lnTo>
                <a:lnTo>
                  <a:pt x="3215678" y="131297"/>
                </a:lnTo>
                <a:cubicBezTo>
                  <a:pt x="3211244" y="411092"/>
                  <a:pt x="3204594" y="644564"/>
                  <a:pt x="3195726" y="785391"/>
                </a:cubicBezTo>
                <a:cubicBezTo>
                  <a:pt x="3195726" y="878715"/>
                  <a:pt x="3107972" y="958787"/>
                  <a:pt x="2982909" y="992990"/>
                </a:cubicBezTo>
                <a:lnTo>
                  <a:pt x="2892102" y="1004844"/>
                </a:lnTo>
                <a:lnTo>
                  <a:pt x="2889602" y="1020880"/>
                </a:lnTo>
                <a:cubicBezTo>
                  <a:pt x="2857112" y="1123547"/>
                  <a:pt x="2716621" y="1200777"/>
                  <a:pt x="2548233" y="1200777"/>
                </a:cubicBezTo>
                <a:lnTo>
                  <a:pt x="2537459" y="1199371"/>
                </a:lnTo>
                <a:lnTo>
                  <a:pt x="655716" y="1199704"/>
                </a:lnTo>
                <a:lnTo>
                  <a:pt x="647493" y="1200777"/>
                </a:lnTo>
                <a:cubicBezTo>
                  <a:pt x="479105" y="1200777"/>
                  <a:pt x="338615" y="1123547"/>
                  <a:pt x="306124" y="1020880"/>
                </a:cubicBezTo>
                <a:lnTo>
                  <a:pt x="303624" y="1004844"/>
                </a:lnTo>
                <a:lnTo>
                  <a:pt x="212817" y="992990"/>
                </a:lnTo>
                <a:cubicBezTo>
                  <a:pt x="87754" y="958787"/>
                  <a:pt x="0" y="878715"/>
                  <a:pt x="0" y="785391"/>
                </a:cubicBezTo>
                <a:close/>
              </a:path>
            </a:pathLst>
          </a:custGeom>
        </p:spPr>
      </p:pic>
      <p:grpSp>
        <p:nvGrpSpPr>
          <p:cNvPr id="3" name="组合 2">
            <a:extLst>
              <a:ext uri="{FF2B5EF4-FFF2-40B4-BE49-F238E27FC236}">
                <a16:creationId xmlns:a16="http://schemas.microsoft.com/office/drawing/2014/main" id="{A0DF6D16-3E5A-3C66-C7BE-C5A4FF9FF7E6}"/>
              </a:ext>
            </a:extLst>
          </p:cNvPr>
          <p:cNvGrpSpPr/>
          <p:nvPr/>
        </p:nvGrpSpPr>
        <p:grpSpPr>
          <a:xfrm>
            <a:off x="1942933" y="1833518"/>
            <a:ext cx="3398976" cy="4163745"/>
            <a:chOff x="1244605" y="1833518"/>
            <a:chExt cx="3398976" cy="4163745"/>
          </a:xfrm>
        </p:grpSpPr>
        <p:sp>
          <p:nvSpPr>
            <p:cNvPr id="4" name="任意多边形: 形状 3">
              <a:extLst>
                <a:ext uri="{FF2B5EF4-FFF2-40B4-BE49-F238E27FC236}">
                  <a16:creationId xmlns:a16="http://schemas.microsoft.com/office/drawing/2014/main" id="{7F9D35C6-4D8B-9245-B166-C01920DA8277}"/>
                </a:ext>
              </a:extLst>
            </p:cNvPr>
            <p:cNvSpPr/>
            <p:nvPr/>
          </p:nvSpPr>
          <p:spPr>
            <a:xfrm>
              <a:off x="1332929" y="1912919"/>
              <a:ext cx="3222329" cy="4004943"/>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grpSp>
          <p:nvGrpSpPr>
            <p:cNvPr id="5" name="组合 4">
              <a:extLst>
                <a:ext uri="{FF2B5EF4-FFF2-40B4-BE49-F238E27FC236}">
                  <a16:creationId xmlns:a16="http://schemas.microsoft.com/office/drawing/2014/main" id="{EEC68AF5-72A7-5E5C-9060-7C10227EDA74}"/>
                </a:ext>
              </a:extLst>
            </p:cNvPr>
            <p:cNvGrpSpPr/>
            <p:nvPr/>
          </p:nvGrpSpPr>
          <p:grpSpPr>
            <a:xfrm>
              <a:off x="1244605" y="1833518"/>
              <a:ext cx="3398976" cy="4163745"/>
              <a:chOff x="1244605" y="1833518"/>
              <a:chExt cx="3398976" cy="4163745"/>
            </a:xfrm>
          </p:grpSpPr>
          <p:sp>
            <p:nvSpPr>
              <p:cNvPr id="6" name="任意多边形: 形状 5">
                <a:extLst>
                  <a:ext uri="{FF2B5EF4-FFF2-40B4-BE49-F238E27FC236}">
                    <a16:creationId xmlns:a16="http://schemas.microsoft.com/office/drawing/2014/main" id="{CF8356F7-A1E6-CC3E-03E5-1493ABC11950}"/>
                  </a:ext>
                </a:extLst>
              </p:cNvPr>
              <p:cNvSpPr/>
              <p:nvPr/>
            </p:nvSpPr>
            <p:spPr>
              <a:xfrm>
                <a:off x="1244605" y="1833518"/>
                <a:ext cx="3398976" cy="4163745"/>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7" name="图片 6">
                <a:extLst>
                  <a:ext uri="{FF2B5EF4-FFF2-40B4-BE49-F238E27FC236}">
                    <a16:creationId xmlns:a16="http://schemas.microsoft.com/office/drawing/2014/main" id="{F1DF654E-A8A3-49B9-1A66-3718B379F7E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73" r="-975" b="6090"/>
              <a:stretch/>
            </p:blipFill>
            <p:spPr>
              <a:xfrm>
                <a:off x="1332930" y="4717085"/>
                <a:ext cx="3217432" cy="1200777"/>
              </a:xfrm>
              <a:custGeom>
                <a:avLst/>
                <a:gdLst>
                  <a:gd name="connsiteX0" fmla="*/ 0 w 3217432"/>
                  <a:gd name="connsiteY0" fmla="*/ 0 h 1200777"/>
                  <a:gd name="connsiteX1" fmla="*/ 3217432 w 3217432"/>
                  <a:gd name="connsiteY1" fmla="*/ 0 h 1200777"/>
                  <a:gd name="connsiteX2" fmla="*/ 3215678 w 3217432"/>
                  <a:gd name="connsiteY2" fmla="*/ 131297 h 1200777"/>
                  <a:gd name="connsiteX3" fmla="*/ 3195726 w 3217432"/>
                  <a:gd name="connsiteY3" fmla="*/ 785391 h 1200777"/>
                  <a:gd name="connsiteX4" fmla="*/ 2982909 w 3217432"/>
                  <a:gd name="connsiteY4" fmla="*/ 992990 h 1200777"/>
                  <a:gd name="connsiteX5" fmla="*/ 2892102 w 3217432"/>
                  <a:gd name="connsiteY5" fmla="*/ 1004844 h 1200777"/>
                  <a:gd name="connsiteX6" fmla="*/ 2889602 w 3217432"/>
                  <a:gd name="connsiteY6" fmla="*/ 1020880 h 1200777"/>
                  <a:gd name="connsiteX7" fmla="*/ 2548233 w 3217432"/>
                  <a:gd name="connsiteY7" fmla="*/ 1200777 h 1200777"/>
                  <a:gd name="connsiteX8" fmla="*/ 2537459 w 3217432"/>
                  <a:gd name="connsiteY8" fmla="*/ 1199371 h 1200777"/>
                  <a:gd name="connsiteX9" fmla="*/ 655716 w 3217432"/>
                  <a:gd name="connsiteY9" fmla="*/ 1199704 h 1200777"/>
                  <a:gd name="connsiteX10" fmla="*/ 647493 w 3217432"/>
                  <a:gd name="connsiteY10" fmla="*/ 1200777 h 1200777"/>
                  <a:gd name="connsiteX11" fmla="*/ 306124 w 3217432"/>
                  <a:gd name="connsiteY11" fmla="*/ 1020880 h 1200777"/>
                  <a:gd name="connsiteX12" fmla="*/ 303624 w 3217432"/>
                  <a:gd name="connsiteY12" fmla="*/ 1004844 h 1200777"/>
                  <a:gd name="connsiteX13" fmla="*/ 212817 w 3217432"/>
                  <a:gd name="connsiteY13" fmla="*/ 992990 h 1200777"/>
                  <a:gd name="connsiteX14" fmla="*/ 0 w 3217432"/>
                  <a:gd name="connsiteY14" fmla="*/ 785391 h 12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7432" h="1200777">
                    <a:moveTo>
                      <a:pt x="0" y="0"/>
                    </a:moveTo>
                    <a:lnTo>
                      <a:pt x="3217432" y="0"/>
                    </a:lnTo>
                    <a:lnTo>
                      <a:pt x="3215678" y="131297"/>
                    </a:lnTo>
                    <a:cubicBezTo>
                      <a:pt x="3211244" y="411092"/>
                      <a:pt x="3204594" y="644564"/>
                      <a:pt x="3195726" y="785391"/>
                    </a:cubicBezTo>
                    <a:cubicBezTo>
                      <a:pt x="3195726" y="878715"/>
                      <a:pt x="3107972" y="958787"/>
                      <a:pt x="2982909" y="992990"/>
                    </a:cubicBezTo>
                    <a:lnTo>
                      <a:pt x="2892102" y="1004844"/>
                    </a:lnTo>
                    <a:lnTo>
                      <a:pt x="2889602" y="1020880"/>
                    </a:lnTo>
                    <a:cubicBezTo>
                      <a:pt x="2857112" y="1123547"/>
                      <a:pt x="2716621" y="1200777"/>
                      <a:pt x="2548233" y="1200777"/>
                    </a:cubicBezTo>
                    <a:lnTo>
                      <a:pt x="2537459" y="1199371"/>
                    </a:lnTo>
                    <a:lnTo>
                      <a:pt x="655716" y="1199704"/>
                    </a:lnTo>
                    <a:lnTo>
                      <a:pt x="647493" y="1200777"/>
                    </a:lnTo>
                    <a:cubicBezTo>
                      <a:pt x="479105" y="1200777"/>
                      <a:pt x="338615" y="1123547"/>
                      <a:pt x="306124" y="1020880"/>
                    </a:cubicBezTo>
                    <a:lnTo>
                      <a:pt x="303624" y="1004844"/>
                    </a:lnTo>
                    <a:lnTo>
                      <a:pt x="212817" y="992990"/>
                    </a:lnTo>
                    <a:cubicBezTo>
                      <a:pt x="87754" y="958787"/>
                      <a:pt x="0" y="878715"/>
                      <a:pt x="0" y="785391"/>
                    </a:cubicBezTo>
                    <a:close/>
                  </a:path>
                </a:pathLst>
              </a:custGeom>
            </p:spPr>
          </p:pic>
          <p:grpSp>
            <p:nvGrpSpPr>
              <p:cNvPr id="8" name="组合 7">
                <a:extLst>
                  <a:ext uri="{FF2B5EF4-FFF2-40B4-BE49-F238E27FC236}">
                    <a16:creationId xmlns:a16="http://schemas.microsoft.com/office/drawing/2014/main" id="{B7EBCBAC-FF68-4623-CF0D-528915520095}"/>
                  </a:ext>
                </a:extLst>
              </p:cNvPr>
              <p:cNvGrpSpPr/>
              <p:nvPr/>
            </p:nvGrpSpPr>
            <p:grpSpPr>
              <a:xfrm>
                <a:off x="1525633" y="1833518"/>
                <a:ext cx="2742650" cy="3014164"/>
                <a:chOff x="1491987" y="1833518"/>
                <a:chExt cx="2742650" cy="3014164"/>
              </a:xfrm>
            </p:grpSpPr>
            <p:sp>
              <p:nvSpPr>
                <p:cNvPr id="9" name="文本框 8">
                  <a:extLst>
                    <a:ext uri="{FF2B5EF4-FFF2-40B4-BE49-F238E27FC236}">
                      <a16:creationId xmlns:a16="http://schemas.microsoft.com/office/drawing/2014/main" id="{FD06646D-9AF8-FC60-40F2-A392D0E2F5D6}"/>
                    </a:ext>
                  </a:extLst>
                </p:cNvPr>
                <p:cNvSpPr txBox="1"/>
                <p:nvPr/>
              </p:nvSpPr>
              <p:spPr>
                <a:xfrm>
                  <a:off x="3865305" y="1833518"/>
                  <a:ext cx="369332" cy="3014164"/>
                </a:xfrm>
                <a:prstGeom prst="rect">
                  <a:avLst/>
                </a:prstGeom>
                <a:noFill/>
              </p:spPr>
              <p:txBody>
                <a:bodyPr vert="eaVert"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en-US" altLang="zh-CN" b="1" dirty="0">
                      <a:solidFill>
                        <a:schemeClr val="bg1"/>
                      </a:solidFill>
                      <a:latin typeface="Roboto" panose="02000000000000000000" pitchFamily="2" charset="0"/>
                      <a:ea typeface="思源宋体 CN" panose="02020400000000000000" pitchFamily="18" charset="-122"/>
                    </a:rPr>
                    <a:t>【 </a:t>
                  </a:r>
                  <a:r>
                    <a:rPr lang="zh-CN" altLang="en-US" b="1" dirty="0">
                      <a:solidFill>
                        <a:schemeClr val="bg1"/>
                      </a:solidFill>
                      <a:latin typeface="Roboto" panose="02000000000000000000" pitchFamily="2" charset="0"/>
                      <a:ea typeface="思源宋体 CN" panose="02020400000000000000" pitchFamily="18" charset="-122"/>
                    </a:rPr>
                    <a:t>茶 </a:t>
                  </a:r>
                  <a:r>
                    <a:rPr lang="en-US" altLang="zh-CN" b="1" dirty="0">
                      <a:solidFill>
                        <a:schemeClr val="bg1"/>
                      </a:solidFill>
                      <a:latin typeface="Roboto" panose="02000000000000000000" pitchFamily="2" charset="0"/>
                      <a:ea typeface="思源宋体 CN" panose="02020400000000000000" pitchFamily="18" charset="-122"/>
                    </a:rPr>
                    <a:t>· </a:t>
                  </a:r>
                  <a:r>
                    <a:rPr lang="zh-CN" altLang="en-US" b="1" dirty="0">
                      <a:solidFill>
                        <a:schemeClr val="bg1"/>
                      </a:solidFill>
                      <a:latin typeface="Roboto" panose="02000000000000000000" pitchFamily="2" charset="0"/>
                      <a:ea typeface="思源宋体 CN" panose="02020400000000000000" pitchFamily="18" charset="-122"/>
                    </a:rPr>
                    <a:t>道 </a:t>
                  </a:r>
                  <a:r>
                    <a:rPr lang="en-US" altLang="zh-CN" b="1" dirty="0">
                      <a:solidFill>
                        <a:schemeClr val="bg1"/>
                      </a:solidFill>
                      <a:latin typeface="Roboto" panose="02000000000000000000" pitchFamily="2" charset="0"/>
                      <a:ea typeface="思源宋体 CN" panose="02020400000000000000" pitchFamily="18" charset="-122"/>
                    </a:rPr>
                    <a:t>】</a:t>
                  </a:r>
                  <a:endParaRPr lang="zh-CN" altLang="en-US" b="1" dirty="0">
                    <a:solidFill>
                      <a:schemeClr val="bg1"/>
                    </a:solidFill>
                    <a:latin typeface="Roboto" panose="02000000000000000000" pitchFamily="2" charset="0"/>
                    <a:ea typeface="思源宋体 CN" panose="02020400000000000000" pitchFamily="18" charset="-122"/>
                  </a:endParaRPr>
                </a:p>
              </p:txBody>
            </p:sp>
            <p:sp>
              <p:nvSpPr>
                <p:cNvPr id="10" name="文本框 9">
                  <a:extLst>
                    <a:ext uri="{FF2B5EF4-FFF2-40B4-BE49-F238E27FC236}">
                      <a16:creationId xmlns:a16="http://schemas.microsoft.com/office/drawing/2014/main" id="{FABD4A10-F043-DC8A-A883-CCEE561AE467}"/>
                    </a:ext>
                  </a:extLst>
                </p:cNvPr>
                <p:cNvSpPr txBox="1"/>
                <p:nvPr/>
              </p:nvSpPr>
              <p:spPr>
                <a:xfrm>
                  <a:off x="1491987" y="2320522"/>
                  <a:ext cx="2382191" cy="2003580"/>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solidFill>
                        <a:schemeClr val="bg1"/>
                      </a:solidFill>
                      <a:latin typeface="Roboto" panose="02000000000000000000" pitchFamily="2" charset="0"/>
                      <a:ea typeface="思源宋体 CN" panose="02020400000000000000" pitchFamily="18" charset="-122"/>
                    </a:rPr>
                    <a:t>茶道是以茶为媒，以茶修身的生活方式，每个人生活境遇不同，所感悟到的茶道也是不同的，它是一种内在的表现，一杯茶，所让人产生的各种思考都是茶道。沏、赏、闻、饮四个步骤来。</a:t>
                  </a:r>
                </a:p>
              </p:txBody>
            </p:sp>
          </p:grpSp>
        </p:grpSp>
      </p:grpSp>
      <p:grpSp>
        <p:nvGrpSpPr>
          <p:cNvPr id="11" name="组合 10">
            <a:extLst>
              <a:ext uri="{FF2B5EF4-FFF2-40B4-BE49-F238E27FC236}">
                <a16:creationId xmlns:a16="http://schemas.microsoft.com/office/drawing/2014/main" id="{80107208-F0E8-617A-8617-15F3DF5DA08D}"/>
              </a:ext>
            </a:extLst>
          </p:cNvPr>
          <p:cNvGrpSpPr/>
          <p:nvPr/>
        </p:nvGrpSpPr>
        <p:grpSpPr>
          <a:xfrm>
            <a:off x="6850091" y="1833518"/>
            <a:ext cx="3398976" cy="4163745"/>
            <a:chOff x="1244605" y="1833518"/>
            <a:chExt cx="3398976" cy="4163745"/>
          </a:xfrm>
        </p:grpSpPr>
        <p:sp>
          <p:nvSpPr>
            <p:cNvPr id="12" name="任意多边形: 形状 11">
              <a:extLst>
                <a:ext uri="{FF2B5EF4-FFF2-40B4-BE49-F238E27FC236}">
                  <a16:creationId xmlns:a16="http://schemas.microsoft.com/office/drawing/2014/main" id="{D9CC42EA-47A7-2762-564D-4C7B9CDF424D}"/>
                </a:ext>
              </a:extLst>
            </p:cNvPr>
            <p:cNvSpPr/>
            <p:nvPr/>
          </p:nvSpPr>
          <p:spPr>
            <a:xfrm>
              <a:off x="1332929" y="1912919"/>
              <a:ext cx="3222329" cy="4004943"/>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pattFill prst="narHorz">
              <a:fgClr>
                <a:schemeClr val="accent1"/>
              </a:fgClr>
              <a:bgClr>
                <a:schemeClr val="accent1">
                  <a:lumMod val="90000"/>
                  <a:lumOff val="10000"/>
                </a:schemeClr>
              </a:bgClr>
            </a:pattFill>
            <a:ln>
              <a:gradFill>
                <a:gsLst>
                  <a:gs pos="0">
                    <a:schemeClr val="accent1"/>
                  </a:gs>
                  <a:gs pos="100000">
                    <a:schemeClr val="accent1">
                      <a:lumMod val="90000"/>
                      <a:lumOff val="1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grpSp>
          <p:nvGrpSpPr>
            <p:cNvPr id="13" name="组合 12">
              <a:extLst>
                <a:ext uri="{FF2B5EF4-FFF2-40B4-BE49-F238E27FC236}">
                  <a16:creationId xmlns:a16="http://schemas.microsoft.com/office/drawing/2014/main" id="{B7A9575E-DD3A-7ACA-E4DD-8D3BB83FACD6}"/>
                </a:ext>
              </a:extLst>
            </p:cNvPr>
            <p:cNvGrpSpPr/>
            <p:nvPr/>
          </p:nvGrpSpPr>
          <p:grpSpPr>
            <a:xfrm>
              <a:off x="1244605" y="1833518"/>
              <a:ext cx="3398976" cy="4163745"/>
              <a:chOff x="1244605" y="1833518"/>
              <a:chExt cx="3398976" cy="4163745"/>
            </a:xfrm>
          </p:grpSpPr>
          <p:sp>
            <p:nvSpPr>
              <p:cNvPr id="14" name="任意多边形: 形状 13">
                <a:extLst>
                  <a:ext uri="{FF2B5EF4-FFF2-40B4-BE49-F238E27FC236}">
                    <a16:creationId xmlns:a16="http://schemas.microsoft.com/office/drawing/2014/main" id="{917E4A65-64CF-E815-0D91-4966BC0E0A63}"/>
                  </a:ext>
                </a:extLst>
              </p:cNvPr>
              <p:cNvSpPr/>
              <p:nvPr/>
            </p:nvSpPr>
            <p:spPr>
              <a:xfrm>
                <a:off x="1244605" y="1833518"/>
                <a:ext cx="3398976" cy="4163745"/>
              </a:xfrm>
              <a:custGeom>
                <a:avLst/>
                <a:gdLst>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21849 w 3028951"/>
                  <a:gd name="connsiteY33" fmla="*/ 657611 h 5826124"/>
                  <a:gd name="connsiteX34" fmla="*/ 16689 w 3028951"/>
                  <a:gd name="connsiteY34" fmla="*/ 606426 h 5826124"/>
                  <a:gd name="connsiteX35" fmla="*/ 216656 w 3028951"/>
                  <a:gd name="connsiteY35" fmla="*/ 304745 h 5826124"/>
                  <a:gd name="connsiteX36" fmla="*/ 301980 w 3028951"/>
                  <a:gd name="connsiteY36" fmla="*/ 287519 h 5826124"/>
                  <a:gd name="connsiteX37" fmla="*/ 304329 w 3028951"/>
                  <a:gd name="connsiteY37" fmla="*/ 264216 h 5826124"/>
                  <a:gd name="connsiteX38" fmla="*/ 625087 w 3028951"/>
                  <a:gd name="connsiteY38" fmla="*/ 2790 h 5826124"/>
                  <a:gd name="connsiteX39" fmla="*/ 644022 w 3028951"/>
                  <a:gd name="connsiteY39" fmla="*/ 6613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5244 w 3028951"/>
                  <a:gd name="connsiteY32" fmla="*/ 657611 h 5826124"/>
                  <a:gd name="connsiteX33" fmla="*/ 16689 w 3028951"/>
                  <a:gd name="connsiteY33" fmla="*/ 606426 h 5826124"/>
                  <a:gd name="connsiteX34" fmla="*/ 216656 w 3028951"/>
                  <a:gd name="connsiteY34" fmla="*/ 304745 h 5826124"/>
                  <a:gd name="connsiteX35" fmla="*/ 301980 w 3028951"/>
                  <a:gd name="connsiteY35" fmla="*/ 287519 h 5826124"/>
                  <a:gd name="connsiteX36" fmla="*/ 304329 w 3028951"/>
                  <a:gd name="connsiteY36" fmla="*/ 264216 h 5826124"/>
                  <a:gd name="connsiteX37" fmla="*/ 625087 w 3028951"/>
                  <a:gd name="connsiteY37" fmla="*/ 2790 h 5826124"/>
                  <a:gd name="connsiteX38" fmla="*/ 644022 w 3028951"/>
                  <a:gd name="connsiteY38" fmla="*/ 6613 h 5826124"/>
                  <a:gd name="connsiteX39" fmla="*/ 709623 w 3028951"/>
                  <a:gd name="connsiteY39"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0 w 3028951"/>
                  <a:gd name="connsiteY31" fmla="*/ 709623 h 5826124"/>
                  <a:gd name="connsiteX32" fmla="*/ 16689 w 3028951"/>
                  <a:gd name="connsiteY32" fmla="*/ 606426 h 5826124"/>
                  <a:gd name="connsiteX33" fmla="*/ 216656 w 3028951"/>
                  <a:gd name="connsiteY33" fmla="*/ 304745 h 5826124"/>
                  <a:gd name="connsiteX34" fmla="*/ 301980 w 3028951"/>
                  <a:gd name="connsiteY34" fmla="*/ 287519 h 5826124"/>
                  <a:gd name="connsiteX35" fmla="*/ 304329 w 3028951"/>
                  <a:gd name="connsiteY35" fmla="*/ 264216 h 5826124"/>
                  <a:gd name="connsiteX36" fmla="*/ 625087 w 3028951"/>
                  <a:gd name="connsiteY36" fmla="*/ 2790 h 5826124"/>
                  <a:gd name="connsiteX37" fmla="*/ 644022 w 3028951"/>
                  <a:gd name="connsiteY37" fmla="*/ 6613 h 5826124"/>
                  <a:gd name="connsiteX38" fmla="*/ 709623 w 3028951"/>
                  <a:gd name="connsiteY38"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709623 h 5826124"/>
                  <a:gd name="connsiteX11" fmla="*/ 3028951 w 3028951"/>
                  <a:gd name="connsiteY11" fmla="*/ 5116501 h 5826124"/>
                  <a:gd name="connsiteX12" fmla="*/ 3024050 w 3028951"/>
                  <a:gd name="connsiteY12" fmla="*/ 5165121 h 5826124"/>
                  <a:gd name="connsiteX13" fmla="*/ 3014300 w 3028951"/>
                  <a:gd name="connsiteY13" fmla="*/ 5165121 h 5826124"/>
                  <a:gd name="connsiteX14" fmla="*/ 3019460 w 3028951"/>
                  <a:gd name="connsiteY14" fmla="*/ 5216306 h 5826124"/>
                  <a:gd name="connsiteX15" fmla="*/ 2819493 w 3028951"/>
                  <a:gd name="connsiteY15" fmla="*/ 5517987 h 5826124"/>
                  <a:gd name="connsiteX16" fmla="*/ 2734169 w 3028951"/>
                  <a:gd name="connsiteY16" fmla="*/ 5535213 h 5826124"/>
                  <a:gd name="connsiteX17" fmla="*/ 2731820 w 3028951"/>
                  <a:gd name="connsiteY17" fmla="*/ 5558516 h 5826124"/>
                  <a:gd name="connsiteX18" fmla="*/ 2411062 w 3028951"/>
                  <a:gd name="connsiteY18" fmla="*/ 5819941 h 5826124"/>
                  <a:gd name="connsiteX19" fmla="*/ 2400939 w 3028951"/>
                  <a:gd name="connsiteY19" fmla="*/ 5817897 h 5826124"/>
                  <a:gd name="connsiteX20" fmla="*/ 2319328 w 3028951"/>
                  <a:gd name="connsiteY20" fmla="*/ 5826124 h 5826124"/>
                  <a:gd name="connsiteX21" fmla="*/ 709623 w 3028951"/>
                  <a:gd name="connsiteY21" fmla="*/ 5826124 h 5826124"/>
                  <a:gd name="connsiteX22" fmla="*/ 632813 w 3028951"/>
                  <a:gd name="connsiteY22" fmla="*/ 5818382 h 5826124"/>
                  <a:gd name="connsiteX23" fmla="*/ 625087 w 3028951"/>
                  <a:gd name="connsiteY23" fmla="*/ 5819941 h 5826124"/>
                  <a:gd name="connsiteX24" fmla="*/ 304329 w 3028951"/>
                  <a:gd name="connsiteY24" fmla="*/ 5558516 h 5826124"/>
                  <a:gd name="connsiteX25" fmla="*/ 301980 w 3028951"/>
                  <a:gd name="connsiteY25" fmla="*/ 5535213 h 5826124"/>
                  <a:gd name="connsiteX26" fmla="*/ 216656 w 3028951"/>
                  <a:gd name="connsiteY26" fmla="*/ 5517987 h 5826124"/>
                  <a:gd name="connsiteX27" fmla="*/ 16689 w 3028951"/>
                  <a:gd name="connsiteY27" fmla="*/ 5216306 h 5826124"/>
                  <a:gd name="connsiteX28" fmla="*/ 21849 w 3028951"/>
                  <a:gd name="connsiteY28" fmla="*/ 5165121 h 5826124"/>
                  <a:gd name="connsiteX29" fmla="*/ 4902 w 3028951"/>
                  <a:gd name="connsiteY29" fmla="*/ 5165121 h 5826124"/>
                  <a:gd name="connsiteX30" fmla="*/ 0 w 3028951"/>
                  <a:gd name="connsiteY30" fmla="*/ 5116501 h 5826124"/>
                  <a:gd name="connsiteX31" fmla="*/ 16689 w 3028951"/>
                  <a:gd name="connsiteY31" fmla="*/ 606426 h 5826124"/>
                  <a:gd name="connsiteX32" fmla="*/ 216656 w 3028951"/>
                  <a:gd name="connsiteY32" fmla="*/ 304745 h 5826124"/>
                  <a:gd name="connsiteX33" fmla="*/ 301980 w 3028951"/>
                  <a:gd name="connsiteY33" fmla="*/ 287519 h 5826124"/>
                  <a:gd name="connsiteX34" fmla="*/ 304329 w 3028951"/>
                  <a:gd name="connsiteY34" fmla="*/ 264216 h 5826124"/>
                  <a:gd name="connsiteX35" fmla="*/ 625087 w 3028951"/>
                  <a:gd name="connsiteY35" fmla="*/ 2790 h 5826124"/>
                  <a:gd name="connsiteX36" fmla="*/ 644022 w 3028951"/>
                  <a:gd name="connsiteY36" fmla="*/ 6613 h 5826124"/>
                  <a:gd name="connsiteX37" fmla="*/ 709623 w 3028951"/>
                  <a:gd name="connsiteY37"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3708 w 3028951"/>
                  <a:gd name="connsiteY9" fmla="*/ 657611 h 5826124"/>
                  <a:gd name="connsiteX10" fmla="*/ 3028951 w 3028951"/>
                  <a:gd name="connsiteY10" fmla="*/ 5116501 h 5826124"/>
                  <a:gd name="connsiteX11" fmla="*/ 3024050 w 3028951"/>
                  <a:gd name="connsiteY11" fmla="*/ 5165121 h 5826124"/>
                  <a:gd name="connsiteX12" fmla="*/ 3014300 w 3028951"/>
                  <a:gd name="connsiteY12" fmla="*/ 5165121 h 5826124"/>
                  <a:gd name="connsiteX13" fmla="*/ 3019460 w 3028951"/>
                  <a:gd name="connsiteY13" fmla="*/ 5216306 h 5826124"/>
                  <a:gd name="connsiteX14" fmla="*/ 2819493 w 3028951"/>
                  <a:gd name="connsiteY14" fmla="*/ 5517987 h 5826124"/>
                  <a:gd name="connsiteX15" fmla="*/ 2734169 w 3028951"/>
                  <a:gd name="connsiteY15" fmla="*/ 5535213 h 5826124"/>
                  <a:gd name="connsiteX16" fmla="*/ 2731820 w 3028951"/>
                  <a:gd name="connsiteY16" fmla="*/ 5558516 h 5826124"/>
                  <a:gd name="connsiteX17" fmla="*/ 2411062 w 3028951"/>
                  <a:gd name="connsiteY17" fmla="*/ 5819941 h 5826124"/>
                  <a:gd name="connsiteX18" fmla="*/ 2400939 w 3028951"/>
                  <a:gd name="connsiteY18" fmla="*/ 5817897 h 5826124"/>
                  <a:gd name="connsiteX19" fmla="*/ 2319328 w 3028951"/>
                  <a:gd name="connsiteY19" fmla="*/ 5826124 h 5826124"/>
                  <a:gd name="connsiteX20" fmla="*/ 709623 w 3028951"/>
                  <a:gd name="connsiteY20" fmla="*/ 5826124 h 5826124"/>
                  <a:gd name="connsiteX21" fmla="*/ 632813 w 3028951"/>
                  <a:gd name="connsiteY21" fmla="*/ 5818382 h 5826124"/>
                  <a:gd name="connsiteX22" fmla="*/ 625087 w 3028951"/>
                  <a:gd name="connsiteY22" fmla="*/ 5819941 h 5826124"/>
                  <a:gd name="connsiteX23" fmla="*/ 304329 w 3028951"/>
                  <a:gd name="connsiteY23" fmla="*/ 5558516 h 5826124"/>
                  <a:gd name="connsiteX24" fmla="*/ 301980 w 3028951"/>
                  <a:gd name="connsiteY24" fmla="*/ 5535213 h 5826124"/>
                  <a:gd name="connsiteX25" fmla="*/ 216656 w 3028951"/>
                  <a:gd name="connsiteY25" fmla="*/ 5517987 h 5826124"/>
                  <a:gd name="connsiteX26" fmla="*/ 16689 w 3028951"/>
                  <a:gd name="connsiteY26" fmla="*/ 5216306 h 5826124"/>
                  <a:gd name="connsiteX27" fmla="*/ 21849 w 3028951"/>
                  <a:gd name="connsiteY27" fmla="*/ 5165121 h 5826124"/>
                  <a:gd name="connsiteX28" fmla="*/ 4902 w 3028951"/>
                  <a:gd name="connsiteY28" fmla="*/ 5165121 h 5826124"/>
                  <a:gd name="connsiteX29" fmla="*/ 0 w 3028951"/>
                  <a:gd name="connsiteY29" fmla="*/ 5116501 h 5826124"/>
                  <a:gd name="connsiteX30" fmla="*/ 16689 w 3028951"/>
                  <a:gd name="connsiteY30" fmla="*/ 606426 h 5826124"/>
                  <a:gd name="connsiteX31" fmla="*/ 216656 w 3028951"/>
                  <a:gd name="connsiteY31" fmla="*/ 304745 h 5826124"/>
                  <a:gd name="connsiteX32" fmla="*/ 301980 w 3028951"/>
                  <a:gd name="connsiteY32" fmla="*/ 287519 h 5826124"/>
                  <a:gd name="connsiteX33" fmla="*/ 304329 w 3028951"/>
                  <a:gd name="connsiteY33" fmla="*/ 264216 h 5826124"/>
                  <a:gd name="connsiteX34" fmla="*/ 625087 w 3028951"/>
                  <a:gd name="connsiteY34" fmla="*/ 2790 h 5826124"/>
                  <a:gd name="connsiteX35" fmla="*/ 644022 w 3028951"/>
                  <a:gd name="connsiteY35" fmla="*/ 6613 h 5826124"/>
                  <a:gd name="connsiteX36" fmla="*/ 709623 w 3028951"/>
                  <a:gd name="connsiteY36"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14300 w 3028951"/>
                  <a:gd name="connsiteY8" fmla="*/ 657611 h 5826124"/>
                  <a:gd name="connsiteX9" fmla="*/ 3028951 w 3028951"/>
                  <a:gd name="connsiteY9" fmla="*/ 5116501 h 5826124"/>
                  <a:gd name="connsiteX10" fmla="*/ 3024050 w 3028951"/>
                  <a:gd name="connsiteY10" fmla="*/ 5165121 h 5826124"/>
                  <a:gd name="connsiteX11" fmla="*/ 3014300 w 3028951"/>
                  <a:gd name="connsiteY11" fmla="*/ 5165121 h 5826124"/>
                  <a:gd name="connsiteX12" fmla="*/ 3019460 w 3028951"/>
                  <a:gd name="connsiteY12" fmla="*/ 5216306 h 5826124"/>
                  <a:gd name="connsiteX13" fmla="*/ 2819493 w 3028951"/>
                  <a:gd name="connsiteY13" fmla="*/ 5517987 h 5826124"/>
                  <a:gd name="connsiteX14" fmla="*/ 2734169 w 3028951"/>
                  <a:gd name="connsiteY14" fmla="*/ 5535213 h 5826124"/>
                  <a:gd name="connsiteX15" fmla="*/ 2731820 w 3028951"/>
                  <a:gd name="connsiteY15" fmla="*/ 5558516 h 5826124"/>
                  <a:gd name="connsiteX16" fmla="*/ 2411062 w 3028951"/>
                  <a:gd name="connsiteY16" fmla="*/ 5819941 h 5826124"/>
                  <a:gd name="connsiteX17" fmla="*/ 2400939 w 3028951"/>
                  <a:gd name="connsiteY17" fmla="*/ 5817897 h 5826124"/>
                  <a:gd name="connsiteX18" fmla="*/ 2319328 w 3028951"/>
                  <a:gd name="connsiteY18" fmla="*/ 5826124 h 5826124"/>
                  <a:gd name="connsiteX19" fmla="*/ 709623 w 3028951"/>
                  <a:gd name="connsiteY19" fmla="*/ 5826124 h 5826124"/>
                  <a:gd name="connsiteX20" fmla="*/ 632813 w 3028951"/>
                  <a:gd name="connsiteY20" fmla="*/ 5818382 h 5826124"/>
                  <a:gd name="connsiteX21" fmla="*/ 625087 w 3028951"/>
                  <a:gd name="connsiteY21" fmla="*/ 5819941 h 5826124"/>
                  <a:gd name="connsiteX22" fmla="*/ 304329 w 3028951"/>
                  <a:gd name="connsiteY22" fmla="*/ 5558516 h 5826124"/>
                  <a:gd name="connsiteX23" fmla="*/ 301980 w 3028951"/>
                  <a:gd name="connsiteY23" fmla="*/ 5535213 h 5826124"/>
                  <a:gd name="connsiteX24" fmla="*/ 216656 w 3028951"/>
                  <a:gd name="connsiteY24" fmla="*/ 5517987 h 5826124"/>
                  <a:gd name="connsiteX25" fmla="*/ 16689 w 3028951"/>
                  <a:gd name="connsiteY25" fmla="*/ 5216306 h 5826124"/>
                  <a:gd name="connsiteX26" fmla="*/ 21849 w 3028951"/>
                  <a:gd name="connsiteY26" fmla="*/ 5165121 h 5826124"/>
                  <a:gd name="connsiteX27" fmla="*/ 4902 w 3028951"/>
                  <a:gd name="connsiteY27" fmla="*/ 5165121 h 5826124"/>
                  <a:gd name="connsiteX28" fmla="*/ 0 w 3028951"/>
                  <a:gd name="connsiteY28" fmla="*/ 5116501 h 5826124"/>
                  <a:gd name="connsiteX29" fmla="*/ 16689 w 3028951"/>
                  <a:gd name="connsiteY29" fmla="*/ 606426 h 5826124"/>
                  <a:gd name="connsiteX30" fmla="*/ 216656 w 3028951"/>
                  <a:gd name="connsiteY30" fmla="*/ 304745 h 5826124"/>
                  <a:gd name="connsiteX31" fmla="*/ 301980 w 3028951"/>
                  <a:gd name="connsiteY31" fmla="*/ 287519 h 5826124"/>
                  <a:gd name="connsiteX32" fmla="*/ 304329 w 3028951"/>
                  <a:gd name="connsiteY32" fmla="*/ 264216 h 5826124"/>
                  <a:gd name="connsiteX33" fmla="*/ 625087 w 3028951"/>
                  <a:gd name="connsiteY33" fmla="*/ 2790 h 5826124"/>
                  <a:gd name="connsiteX34" fmla="*/ 644022 w 3028951"/>
                  <a:gd name="connsiteY34" fmla="*/ 6613 h 5826124"/>
                  <a:gd name="connsiteX35" fmla="*/ 709623 w 3028951"/>
                  <a:gd name="connsiteY35"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4300 w 3028951"/>
                  <a:gd name="connsiteY10" fmla="*/ 5165121 h 5826124"/>
                  <a:gd name="connsiteX11" fmla="*/ 3019460 w 3028951"/>
                  <a:gd name="connsiteY11" fmla="*/ 5216306 h 5826124"/>
                  <a:gd name="connsiteX12" fmla="*/ 2819493 w 3028951"/>
                  <a:gd name="connsiteY12" fmla="*/ 5517987 h 5826124"/>
                  <a:gd name="connsiteX13" fmla="*/ 2734169 w 3028951"/>
                  <a:gd name="connsiteY13" fmla="*/ 5535213 h 5826124"/>
                  <a:gd name="connsiteX14" fmla="*/ 2731820 w 3028951"/>
                  <a:gd name="connsiteY14" fmla="*/ 5558516 h 5826124"/>
                  <a:gd name="connsiteX15" fmla="*/ 2411062 w 3028951"/>
                  <a:gd name="connsiteY15" fmla="*/ 5819941 h 5826124"/>
                  <a:gd name="connsiteX16" fmla="*/ 2400939 w 3028951"/>
                  <a:gd name="connsiteY16" fmla="*/ 5817897 h 5826124"/>
                  <a:gd name="connsiteX17" fmla="*/ 2319328 w 3028951"/>
                  <a:gd name="connsiteY17" fmla="*/ 5826124 h 5826124"/>
                  <a:gd name="connsiteX18" fmla="*/ 709623 w 3028951"/>
                  <a:gd name="connsiteY18" fmla="*/ 5826124 h 5826124"/>
                  <a:gd name="connsiteX19" fmla="*/ 632813 w 3028951"/>
                  <a:gd name="connsiteY19" fmla="*/ 5818382 h 5826124"/>
                  <a:gd name="connsiteX20" fmla="*/ 625087 w 3028951"/>
                  <a:gd name="connsiteY20" fmla="*/ 5819941 h 5826124"/>
                  <a:gd name="connsiteX21" fmla="*/ 304329 w 3028951"/>
                  <a:gd name="connsiteY21" fmla="*/ 5558516 h 5826124"/>
                  <a:gd name="connsiteX22" fmla="*/ 301980 w 3028951"/>
                  <a:gd name="connsiteY22" fmla="*/ 5535213 h 5826124"/>
                  <a:gd name="connsiteX23" fmla="*/ 216656 w 3028951"/>
                  <a:gd name="connsiteY23" fmla="*/ 5517987 h 5826124"/>
                  <a:gd name="connsiteX24" fmla="*/ 16689 w 3028951"/>
                  <a:gd name="connsiteY24" fmla="*/ 5216306 h 5826124"/>
                  <a:gd name="connsiteX25" fmla="*/ 21849 w 3028951"/>
                  <a:gd name="connsiteY25" fmla="*/ 5165121 h 5826124"/>
                  <a:gd name="connsiteX26" fmla="*/ 4902 w 3028951"/>
                  <a:gd name="connsiteY26" fmla="*/ 5165121 h 5826124"/>
                  <a:gd name="connsiteX27" fmla="*/ 0 w 3028951"/>
                  <a:gd name="connsiteY27" fmla="*/ 5116501 h 5826124"/>
                  <a:gd name="connsiteX28" fmla="*/ 16689 w 3028951"/>
                  <a:gd name="connsiteY28" fmla="*/ 606426 h 5826124"/>
                  <a:gd name="connsiteX29" fmla="*/ 216656 w 3028951"/>
                  <a:gd name="connsiteY29" fmla="*/ 304745 h 5826124"/>
                  <a:gd name="connsiteX30" fmla="*/ 301980 w 3028951"/>
                  <a:gd name="connsiteY30" fmla="*/ 287519 h 5826124"/>
                  <a:gd name="connsiteX31" fmla="*/ 304329 w 3028951"/>
                  <a:gd name="connsiteY31" fmla="*/ 264216 h 5826124"/>
                  <a:gd name="connsiteX32" fmla="*/ 625087 w 3028951"/>
                  <a:gd name="connsiteY32" fmla="*/ 2790 h 5826124"/>
                  <a:gd name="connsiteX33" fmla="*/ 644022 w 3028951"/>
                  <a:gd name="connsiteY33" fmla="*/ 6613 h 5826124"/>
                  <a:gd name="connsiteX34" fmla="*/ 709623 w 3028951"/>
                  <a:gd name="connsiteY34"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24050 w 3028951"/>
                  <a:gd name="connsiteY9" fmla="*/ 5165121 h 5826124"/>
                  <a:gd name="connsiteX10" fmla="*/ 3019460 w 3028951"/>
                  <a:gd name="connsiteY10" fmla="*/ 5216306 h 5826124"/>
                  <a:gd name="connsiteX11" fmla="*/ 2819493 w 3028951"/>
                  <a:gd name="connsiteY11" fmla="*/ 5517987 h 5826124"/>
                  <a:gd name="connsiteX12" fmla="*/ 2734169 w 3028951"/>
                  <a:gd name="connsiteY12" fmla="*/ 5535213 h 5826124"/>
                  <a:gd name="connsiteX13" fmla="*/ 2731820 w 3028951"/>
                  <a:gd name="connsiteY13" fmla="*/ 5558516 h 5826124"/>
                  <a:gd name="connsiteX14" fmla="*/ 2411062 w 3028951"/>
                  <a:gd name="connsiteY14" fmla="*/ 5819941 h 5826124"/>
                  <a:gd name="connsiteX15" fmla="*/ 2400939 w 3028951"/>
                  <a:gd name="connsiteY15" fmla="*/ 5817897 h 5826124"/>
                  <a:gd name="connsiteX16" fmla="*/ 2319328 w 3028951"/>
                  <a:gd name="connsiteY16" fmla="*/ 5826124 h 5826124"/>
                  <a:gd name="connsiteX17" fmla="*/ 709623 w 3028951"/>
                  <a:gd name="connsiteY17" fmla="*/ 5826124 h 5826124"/>
                  <a:gd name="connsiteX18" fmla="*/ 632813 w 3028951"/>
                  <a:gd name="connsiteY18" fmla="*/ 5818382 h 5826124"/>
                  <a:gd name="connsiteX19" fmla="*/ 625087 w 3028951"/>
                  <a:gd name="connsiteY19" fmla="*/ 5819941 h 5826124"/>
                  <a:gd name="connsiteX20" fmla="*/ 304329 w 3028951"/>
                  <a:gd name="connsiteY20" fmla="*/ 5558516 h 5826124"/>
                  <a:gd name="connsiteX21" fmla="*/ 301980 w 3028951"/>
                  <a:gd name="connsiteY21" fmla="*/ 5535213 h 5826124"/>
                  <a:gd name="connsiteX22" fmla="*/ 216656 w 3028951"/>
                  <a:gd name="connsiteY22" fmla="*/ 5517987 h 5826124"/>
                  <a:gd name="connsiteX23" fmla="*/ 16689 w 3028951"/>
                  <a:gd name="connsiteY23" fmla="*/ 5216306 h 5826124"/>
                  <a:gd name="connsiteX24" fmla="*/ 21849 w 3028951"/>
                  <a:gd name="connsiteY24" fmla="*/ 5165121 h 5826124"/>
                  <a:gd name="connsiteX25" fmla="*/ 4902 w 3028951"/>
                  <a:gd name="connsiteY25" fmla="*/ 5165121 h 5826124"/>
                  <a:gd name="connsiteX26" fmla="*/ 0 w 3028951"/>
                  <a:gd name="connsiteY26" fmla="*/ 5116501 h 5826124"/>
                  <a:gd name="connsiteX27" fmla="*/ 16689 w 3028951"/>
                  <a:gd name="connsiteY27" fmla="*/ 606426 h 5826124"/>
                  <a:gd name="connsiteX28" fmla="*/ 216656 w 3028951"/>
                  <a:gd name="connsiteY28" fmla="*/ 304745 h 5826124"/>
                  <a:gd name="connsiteX29" fmla="*/ 301980 w 3028951"/>
                  <a:gd name="connsiteY29" fmla="*/ 287519 h 5826124"/>
                  <a:gd name="connsiteX30" fmla="*/ 304329 w 3028951"/>
                  <a:gd name="connsiteY30" fmla="*/ 264216 h 5826124"/>
                  <a:gd name="connsiteX31" fmla="*/ 625087 w 3028951"/>
                  <a:gd name="connsiteY31" fmla="*/ 2790 h 5826124"/>
                  <a:gd name="connsiteX32" fmla="*/ 644022 w 3028951"/>
                  <a:gd name="connsiteY32" fmla="*/ 6613 h 5826124"/>
                  <a:gd name="connsiteX33" fmla="*/ 709623 w 3028951"/>
                  <a:gd name="connsiteY33" fmla="*/ 0 h 5826124"/>
                  <a:gd name="connsiteX0" fmla="*/ 709623 w 3028951"/>
                  <a:gd name="connsiteY0" fmla="*/ 0 h 5826124"/>
                  <a:gd name="connsiteX1" fmla="*/ 2319328 w 3028951"/>
                  <a:gd name="connsiteY1" fmla="*/ 0 h 5826124"/>
                  <a:gd name="connsiteX2" fmla="*/ 2389730 w 3028951"/>
                  <a:gd name="connsiteY2" fmla="*/ 7097 h 5826124"/>
                  <a:gd name="connsiteX3" fmla="*/ 2411062 w 3028951"/>
                  <a:gd name="connsiteY3" fmla="*/ 2791 h 5826124"/>
                  <a:gd name="connsiteX4" fmla="*/ 2731820 w 3028951"/>
                  <a:gd name="connsiteY4" fmla="*/ 264216 h 5826124"/>
                  <a:gd name="connsiteX5" fmla="*/ 2734169 w 3028951"/>
                  <a:gd name="connsiteY5" fmla="*/ 287519 h 5826124"/>
                  <a:gd name="connsiteX6" fmla="*/ 2819493 w 3028951"/>
                  <a:gd name="connsiteY6" fmla="*/ 304745 h 5826124"/>
                  <a:gd name="connsiteX7" fmla="*/ 3019460 w 3028951"/>
                  <a:gd name="connsiteY7" fmla="*/ 606426 h 5826124"/>
                  <a:gd name="connsiteX8" fmla="*/ 3028951 w 3028951"/>
                  <a:gd name="connsiteY8" fmla="*/ 5116501 h 5826124"/>
                  <a:gd name="connsiteX9" fmla="*/ 3019460 w 3028951"/>
                  <a:gd name="connsiteY9" fmla="*/ 5216306 h 5826124"/>
                  <a:gd name="connsiteX10" fmla="*/ 2819493 w 3028951"/>
                  <a:gd name="connsiteY10" fmla="*/ 5517987 h 5826124"/>
                  <a:gd name="connsiteX11" fmla="*/ 2734169 w 3028951"/>
                  <a:gd name="connsiteY11" fmla="*/ 5535213 h 5826124"/>
                  <a:gd name="connsiteX12" fmla="*/ 2731820 w 3028951"/>
                  <a:gd name="connsiteY12" fmla="*/ 5558516 h 5826124"/>
                  <a:gd name="connsiteX13" fmla="*/ 2411062 w 3028951"/>
                  <a:gd name="connsiteY13" fmla="*/ 5819941 h 5826124"/>
                  <a:gd name="connsiteX14" fmla="*/ 2400939 w 3028951"/>
                  <a:gd name="connsiteY14" fmla="*/ 5817897 h 5826124"/>
                  <a:gd name="connsiteX15" fmla="*/ 2319328 w 3028951"/>
                  <a:gd name="connsiteY15" fmla="*/ 5826124 h 5826124"/>
                  <a:gd name="connsiteX16" fmla="*/ 709623 w 3028951"/>
                  <a:gd name="connsiteY16" fmla="*/ 5826124 h 5826124"/>
                  <a:gd name="connsiteX17" fmla="*/ 632813 w 3028951"/>
                  <a:gd name="connsiteY17" fmla="*/ 5818382 h 5826124"/>
                  <a:gd name="connsiteX18" fmla="*/ 625087 w 3028951"/>
                  <a:gd name="connsiteY18" fmla="*/ 5819941 h 5826124"/>
                  <a:gd name="connsiteX19" fmla="*/ 304329 w 3028951"/>
                  <a:gd name="connsiteY19" fmla="*/ 5558516 h 5826124"/>
                  <a:gd name="connsiteX20" fmla="*/ 301980 w 3028951"/>
                  <a:gd name="connsiteY20" fmla="*/ 5535213 h 5826124"/>
                  <a:gd name="connsiteX21" fmla="*/ 216656 w 3028951"/>
                  <a:gd name="connsiteY21" fmla="*/ 5517987 h 5826124"/>
                  <a:gd name="connsiteX22" fmla="*/ 16689 w 3028951"/>
                  <a:gd name="connsiteY22" fmla="*/ 5216306 h 5826124"/>
                  <a:gd name="connsiteX23" fmla="*/ 21849 w 3028951"/>
                  <a:gd name="connsiteY23" fmla="*/ 5165121 h 5826124"/>
                  <a:gd name="connsiteX24" fmla="*/ 4902 w 3028951"/>
                  <a:gd name="connsiteY24" fmla="*/ 5165121 h 5826124"/>
                  <a:gd name="connsiteX25" fmla="*/ 0 w 3028951"/>
                  <a:gd name="connsiteY25" fmla="*/ 5116501 h 5826124"/>
                  <a:gd name="connsiteX26" fmla="*/ 16689 w 3028951"/>
                  <a:gd name="connsiteY26" fmla="*/ 606426 h 5826124"/>
                  <a:gd name="connsiteX27" fmla="*/ 216656 w 3028951"/>
                  <a:gd name="connsiteY27" fmla="*/ 304745 h 5826124"/>
                  <a:gd name="connsiteX28" fmla="*/ 301980 w 3028951"/>
                  <a:gd name="connsiteY28" fmla="*/ 287519 h 5826124"/>
                  <a:gd name="connsiteX29" fmla="*/ 304329 w 3028951"/>
                  <a:gd name="connsiteY29" fmla="*/ 264216 h 5826124"/>
                  <a:gd name="connsiteX30" fmla="*/ 625087 w 3028951"/>
                  <a:gd name="connsiteY30" fmla="*/ 2790 h 5826124"/>
                  <a:gd name="connsiteX31" fmla="*/ 644022 w 3028951"/>
                  <a:gd name="connsiteY31" fmla="*/ 6613 h 5826124"/>
                  <a:gd name="connsiteX32" fmla="*/ 709623 w 3028951"/>
                  <a:gd name="connsiteY32" fmla="*/ 0 h 5826124"/>
                  <a:gd name="connsiteX0" fmla="*/ 709623 w 3044456"/>
                  <a:gd name="connsiteY0" fmla="*/ 0 h 5826124"/>
                  <a:gd name="connsiteX1" fmla="*/ 2319328 w 3044456"/>
                  <a:gd name="connsiteY1" fmla="*/ 0 h 5826124"/>
                  <a:gd name="connsiteX2" fmla="*/ 2389730 w 3044456"/>
                  <a:gd name="connsiteY2" fmla="*/ 7097 h 5826124"/>
                  <a:gd name="connsiteX3" fmla="*/ 2411062 w 3044456"/>
                  <a:gd name="connsiteY3" fmla="*/ 2791 h 5826124"/>
                  <a:gd name="connsiteX4" fmla="*/ 2731820 w 3044456"/>
                  <a:gd name="connsiteY4" fmla="*/ 264216 h 5826124"/>
                  <a:gd name="connsiteX5" fmla="*/ 2734169 w 3044456"/>
                  <a:gd name="connsiteY5" fmla="*/ 287519 h 5826124"/>
                  <a:gd name="connsiteX6" fmla="*/ 2819493 w 3044456"/>
                  <a:gd name="connsiteY6" fmla="*/ 304745 h 5826124"/>
                  <a:gd name="connsiteX7" fmla="*/ 3019460 w 3044456"/>
                  <a:gd name="connsiteY7" fmla="*/ 606426 h 5826124"/>
                  <a:gd name="connsiteX8" fmla="*/ 3019460 w 3044456"/>
                  <a:gd name="connsiteY8" fmla="*/ 5216306 h 5826124"/>
                  <a:gd name="connsiteX9" fmla="*/ 2819493 w 3044456"/>
                  <a:gd name="connsiteY9" fmla="*/ 5517987 h 5826124"/>
                  <a:gd name="connsiteX10" fmla="*/ 2734169 w 3044456"/>
                  <a:gd name="connsiteY10" fmla="*/ 5535213 h 5826124"/>
                  <a:gd name="connsiteX11" fmla="*/ 2731820 w 3044456"/>
                  <a:gd name="connsiteY11" fmla="*/ 5558516 h 5826124"/>
                  <a:gd name="connsiteX12" fmla="*/ 2411062 w 3044456"/>
                  <a:gd name="connsiteY12" fmla="*/ 5819941 h 5826124"/>
                  <a:gd name="connsiteX13" fmla="*/ 2400939 w 3044456"/>
                  <a:gd name="connsiteY13" fmla="*/ 5817897 h 5826124"/>
                  <a:gd name="connsiteX14" fmla="*/ 2319328 w 3044456"/>
                  <a:gd name="connsiteY14" fmla="*/ 5826124 h 5826124"/>
                  <a:gd name="connsiteX15" fmla="*/ 709623 w 3044456"/>
                  <a:gd name="connsiteY15" fmla="*/ 5826124 h 5826124"/>
                  <a:gd name="connsiteX16" fmla="*/ 632813 w 3044456"/>
                  <a:gd name="connsiteY16" fmla="*/ 5818382 h 5826124"/>
                  <a:gd name="connsiteX17" fmla="*/ 625087 w 3044456"/>
                  <a:gd name="connsiteY17" fmla="*/ 5819941 h 5826124"/>
                  <a:gd name="connsiteX18" fmla="*/ 304329 w 3044456"/>
                  <a:gd name="connsiteY18" fmla="*/ 5558516 h 5826124"/>
                  <a:gd name="connsiteX19" fmla="*/ 301980 w 3044456"/>
                  <a:gd name="connsiteY19" fmla="*/ 5535213 h 5826124"/>
                  <a:gd name="connsiteX20" fmla="*/ 216656 w 3044456"/>
                  <a:gd name="connsiteY20" fmla="*/ 5517987 h 5826124"/>
                  <a:gd name="connsiteX21" fmla="*/ 16689 w 3044456"/>
                  <a:gd name="connsiteY21" fmla="*/ 5216306 h 5826124"/>
                  <a:gd name="connsiteX22" fmla="*/ 21849 w 3044456"/>
                  <a:gd name="connsiteY22" fmla="*/ 5165121 h 5826124"/>
                  <a:gd name="connsiteX23" fmla="*/ 4902 w 3044456"/>
                  <a:gd name="connsiteY23" fmla="*/ 5165121 h 5826124"/>
                  <a:gd name="connsiteX24" fmla="*/ 0 w 3044456"/>
                  <a:gd name="connsiteY24" fmla="*/ 5116501 h 5826124"/>
                  <a:gd name="connsiteX25" fmla="*/ 16689 w 3044456"/>
                  <a:gd name="connsiteY25" fmla="*/ 606426 h 5826124"/>
                  <a:gd name="connsiteX26" fmla="*/ 216656 w 3044456"/>
                  <a:gd name="connsiteY26" fmla="*/ 304745 h 5826124"/>
                  <a:gd name="connsiteX27" fmla="*/ 301980 w 3044456"/>
                  <a:gd name="connsiteY27" fmla="*/ 287519 h 5826124"/>
                  <a:gd name="connsiteX28" fmla="*/ 304329 w 3044456"/>
                  <a:gd name="connsiteY28" fmla="*/ 264216 h 5826124"/>
                  <a:gd name="connsiteX29" fmla="*/ 625087 w 3044456"/>
                  <a:gd name="connsiteY29" fmla="*/ 2790 h 5826124"/>
                  <a:gd name="connsiteX30" fmla="*/ 644022 w 3044456"/>
                  <a:gd name="connsiteY30" fmla="*/ 6613 h 5826124"/>
                  <a:gd name="connsiteX31" fmla="*/ 709623 w 3044456"/>
                  <a:gd name="connsiteY31" fmla="*/ 0 h 5826124"/>
                  <a:gd name="connsiteX0" fmla="*/ 704720 w 3039553"/>
                  <a:gd name="connsiteY0" fmla="*/ 0 h 5826124"/>
                  <a:gd name="connsiteX1" fmla="*/ 2314425 w 3039553"/>
                  <a:gd name="connsiteY1" fmla="*/ 0 h 5826124"/>
                  <a:gd name="connsiteX2" fmla="*/ 2384827 w 3039553"/>
                  <a:gd name="connsiteY2" fmla="*/ 7097 h 5826124"/>
                  <a:gd name="connsiteX3" fmla="*/ 2406159 w 3039553"/>
                  <a:gd name="connsiteY3" fmla="*/ 2791 h 5826124"/>
                  <a:gd name="connsiteX4" fmla="*/ 2726917 w 3039553"/>
                  <a:gd name="connsiteY4" fmla="*/ 264216 h 5826124"/>
                  <a:gd name="connsiteX5" fmla="*/ 2729266 w 3039553"/>
                  <a:gd name="connsiteY5" fmla="*/ 287519 h 5826124"/>
                  <a:gd name="connsiteX6" fmla="*/ 2814590 w 3039553"/>
                  <a:gd name="connsiteY6" fmla="*/ 304745 h 5826124"/>
                  <a:gd name="connsiteX7" fmla="*/ 3014557 w 3039553"/>
                  <a:gd name="connsiteY7" fmla="*/ 606426 h 5826124"/>
                  <a:gd name="connsiteX8" fmla="*/ 3014557 w 3039553"/>
                  <a:gd name="connsiteY8" fmla="*/ 5216306 h 5826124"/>
                  <a:gd name="connsiteX9" fmla="*/ 2814590 w 3039553"/>
                  <a:gd name="connsiteY9" fmla="*/ 5517987 h 5826124"/>
                  <a:gd name="connsiteX10" fmla="*/ 2729266 w 3039553"/>
                  <a:gd name="connsiteY10" fmla="*/ 5535213 h 5826124"/>
                  <a:gd name="connsiteX11" fmla="*/ 2726917 w 3039553"/>
                  <a:gd name="connsiteY11" fmla="*/ 5558516 h 5826124"/>
                  <a:gd name="connsiteX12" fmla="*/ 2406159 w 3039553"/>
                  <a:gd name="connsiteY12" fmla="*/ 5819941 h 5826124"/>
                  <a:gd name="connsiteX13" fmla="*/ 2396036 w 3039553"/>
                  <a:gd name="connsiteY13" fmla="*/ 5817897 h 5826124"/>
                  <a:gd name="connsiteX14" fmla="*/ 2314425 w 3039553"/>
                  <a:gd name="connsiteY14" fmla="*/ 5826124 h 5826124"/>
                  <a:gd name="connsiteX15" fmla="*/ 704720 w 3039553"/>
                  <a:gd name="connsiteY15" fmla="*/ 5826124 h 5826124"/>
                  <a:gd name="connsiteX16" fmla="*/ 627910 w 3039553"/>
                  <a:gd name="connsiteY16" fmla="*/ 5818382 h 5826124"/>
                  <a:gd name="connsiteX17" fmla="*/ 620184 w 3039553"/>
                  <a:gd name="connsiteY17" fmla="*/ 5819941 h 5826124"/>
                  <a:gd name="connsiteX18" fmla="*/ 299426 w 3039553"/>
                  <a:gd name="connsiteY18" fmla="*/ 5558516 h 5826124"/>
                  <a:gd name="connsiteX19" fmla="*/ 297077 w 3039553"/>
                  <a:gd name="connsiteY19" fmla="*/ 5535213 h 5826124"/>
                  <a:gd name="connsiteX20" fmla="*/ 211753 w 3039553"/>
                  <a:gd name="connsiteY20" fmla="*/ 5517987 h 5826124"/>
                  <a:gd name="connsiteX21" fmla="*/ 11786 w 3039553"/>
                  <a:gd name="connsiteY21" fmla="*/ 5216306 h 5826124"/>
                  <a:gd name="connsiteX22" fmla="*/ 16946 w 3039553"/>
                  <a:gd name="connsiteY22" fmla="*/ 5165121 h 5826124"/>
                  <a:gd name="connsiteX23" fmla="*/ -1 w 3039553"/>
                  <a:gd name="connsiteY23" fmla="*/ 5165121 h 5826124"/>
                  <a:gd name="connsiteX24" fmla="*/ 11786 w 3039553"/>
                  <a:gd name="connsiteY24" fmla="*/ 606426 h 5826124"/>
                  <a:gd name="connsiteX25" fmla="*/ 211753 w 3039553"/>
                  <a:gd name="connsiteY25" fmla="*/ 304745 h 5826124"/>
                  <a:gd name="connsiteX26" fmla="*/ 297077 w 3039553"/>
                  <a:gd name="connsiteY26" fmla="*/ 287519 h 5826124"/>
                  <a:gd name="connsiteX27" fmla="*/ 299426 w 3039553"/>
                  <a:gd name="connsiteY27" fmla="*/ 264216 h 5826124"/>
                  <a:gd name="connsiteX28" fmla="*/ 620184 w 3039553"/>
                  <a:gd name="connsiteY28" fmla="*/ 2790 h 5826124"/>
                  <a:gd name="connsiteX29" fmla="*/ 639119 w 3039553"/>
                  <a:gd name="connsiteY29" fmla="*/ 6613 h 5826124"/>
                  <a:gd name="connsiteX30" fmla="*/ 704720 w 3039553"/>
                  <a:gd name="connsiteY30"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92933 w 3027766"/>
                  <a:gd name="connsiteY15" fmla="*/ 5826124 h 5826124"/>
                  <a:gd name="connsiteX16" fmla="*/ 616123 w 3027766"/>
                  <a:gd name="connsiteY16" fmla="*/ 5818382 h 5826124"/>
                  <a:gd name="connsiteX17" fmla="*/ 608397 w 3027766"/>
                  <a:gd name="connsiteY17" fmla="*/ 5819941 h 5826124"/>
                  <a:gd name="connsiteX18" fmla="*/ 287639 w 3027766"/>
                  <a:gd name="connsiteY18" fmla="*/ 5558516 h 5826124"/>
                  <a:gd name="connsiteX19" fmla="*/ 285290 w 3027766"/>
                  <a:gd name="connsiteY19" fmla="*/ 5535213 h 5826124"/>
                  <a:gd name="connsiteX20" fmla="*/ 199966 w 3027766"/>
                  <a:gd name="connsiteY20" fmla="*/ 5517987 h 5826124"/>
                  <a:gd name="connsiteX21" fmla="*/ -1 w 3027766"/>
                  <a:gd name="connsiteY21" fmla="*/ 5216306 h 5826124"/>
                  <a:gd name="connsiteX22" fmla="*/ 5159 w 3027766"/>
                  <a:gd name="connsiteY22" fmla="*/ 5165121 h 5826124"/>
                  <a:gd name="connsiteX23" fmla="*/ -1 w 3027766"/>
                  <a:gd name="connsiteY23" fmla="*/ 606426 h 5826124"/>
                  <a:gd name="connsiteX24" fmla="*/ 199966 w 3027766"/>
                  <a:gd name="connsiteY24" fmla="*/ 304745 h 5826124"/>
                  <a:gd name="connsiteX25" fmla="*/ 285290 w 3027766"/>
                  <a:gd name="connsiteY25" fmla="*/ 287519 h 5826124"/>
                  <a:gd name="connsiteX26" fmla="*/ 287639 w 3027766"/>
                  <a:gd name="connsiteY26" fmla="*/ 264216 h 5826124"/>
                  <a:gd name="connsiteX27" fmla="*/ 608397 w 3027766"/>
                  <a:gd name="connsiteY27" fmla="*/ 2790 h 5826124"/>
                  <a:gd name="connsiteX28" fmla="*/ 627332 w 3027766"/>
                  <a:gd name="connsiteY28" fmla="*/ 6613 h 5826124"/>
                  <a:gd name="connsiteX29" fmla="*/ 692933 w 3027766"/>
                  <a:gd name="connsiteY29" fmla="*/ 0 h 5826124"/>
                  <a:gd name="connsiteX0" fmla="*/ 692935 w 3027768"/>
                  <a:gd name="connsiteY0" fmla="*/ 0 h 5826124"/>
                  <a:gd name="connsiteX1" fmla="*/ 2302640 w 3027768"/>
                  <a:gd name="connsiteY1" fmla="*/ 0 h 5826124"/>
                  <a:gd name="connsiteX2" fmla="*/ 2373042 w 3027768"/>
                  <a:gd name="connsiteY2" fmla="*/ 7097 h 5826124"/>
                  <a:gd name="connsiteX3" fmla="*/ 2394374 w 3027768"/>
                  <a:gd name="connsiteY3" fmla="*/ 2791 h 5826124"/>
                  <a:gd name="connsiteX4" fmla="*/ 2715132 w 3027768"/>
                  <a:gd name="connsiteY4" fmla="*/ 264216 h 5826124"/>
                  <a:gd name="connsiteX5" fmla="*/ 2717481 w 3027768"/>
                  <a:gd name="connsiteY5" fmla="*/ 287519 h 5826124"/>
                  <a:gd name="connsiteX6" fmla="*/ 2802805 w 3027768"/>
                  <a:gd name="connsiteY6" fmla="*/ 304745 h 5826124"/>
                  <a:gd name="connsiteX7" fmla="*/ 3002772 w 3027768"/>
                  <a:gd name="connsiteY7" fmla="*/ 606426 h 5826124"/>
                  <a:gd name="connsiteX8" fmla="*/ 3002772 w 3027768"/>
                  <a:gd name="connsiteY8" fmla="*/ 5216306 h 5826124"/>
                  <a:gd name="connsiteX9" fmla="*/ 2802805 w 3027768"/>
                  <a:gd name="connsiteY9" fmla="*/ 5517987 h 5826124"/>
                  <a:gd name="connsiteX10" fmla="*/ 2717481 w 3027768"/>
                  <a:gd name="connsiteY10" fmla="*/ 5535213 h 5826124"/>
                  <a:gd name="connsiteX11" fmla="*/ 2715132 w 3027768"/>
                  <a:gd name="connsiteY11" fmla="*/ 5558516 h 5826124"/>
                  <a:gd name="connsiteX12" fmla="*/ 2394374 w 3027768"/>
                  <a:gd name="connsiteY12" fmla="*/ 5819941 h 5826124"/>
                  <a:gd name="connsiteX13" fmla="*/ 2384251 w 3027768"/>
                  <a:gd name="connsiteY13" fmla="*/ 5817897 h 5826124"/>
                  <a:gd name="connsiteX14" fmla="*/ 2302640 w 3027768"/>
                  <a:gd name="connsiteY14" fmla="*/ 5826124 h 5826124"/>
                  <a:gd name="connsiteX15" fmla="*/ 692935 w 3027768"/>
                  <a:gd name="connsiteY15" fmla="*/ 5826124 h 5826124"/>
                  <a:gd name="connsiteX16" fmla="*/ 616125 w 3027768"/>
                  <a:gd name="connsiteY16" fmla="*/ 5818382 h 5826124"/>
                  <a:gd name="connsiteX17" fmla="*/ 608399 w 3027768"/>
                  <a:gd name="connsiteY17" fmla="*/ 5819941 h 5826124"/>
                  <a:gd name="connsiteX18" fmla="*/ 287641 w 3027768"/>
                  <a:gd name="connsiteY18" fmla="*/ 5558516 h 5826124"/>
                  <a:gd name="connsiteX19" fmla="*/ 285292 w 3027768"/>
                  <a:gd name="connsiteY19" fmla="*/ 5535213 h 5826124"/>
                  <a:gd name="connsiteX20" fmla="*/ 199968 w 3027768"/>
                  <a:gd name="connsiteY20" fmla="*/ 5517987 h 5826124"/>
                  <a:gd name="connsiteX21" fmla="*/ 1 w 3027768"/>
                  <a:gd name="connsiteY21" fmla="*/ 5216306 h 5826124"/>
                  <a:gd name="connsiteX22" fmla="*/ 1 w 3027768"/>
                  <a:gd name="connsiteY22" fmla="*/ 606426 h 5826124"/>
                  <a:gd name="connsiteX23" fmla="*/ 199968 w 3027768"/>
                  <a:gd name="connsiteY23" fmla="*/ 304745 h 5826124"/>
                  <a:gd name="connsiteX24" fmla="*/ 285292 w 3027768"/>
                  <a:gd name="connsiteY24" fmla="*/ 287519 h 5826124"/>
                  <a:gd name="connsiteX25" fmla="*/ 287641 w 3027768"/>
                  <a:gd name="connsiteY25" fmla="*/ 264216 h 5826124"/>
                  <a:gd name="connsiteX26" fmla="*/ 608399 w 3027768"/>
                  <a:gd name="connsiteY26" fmla="*/ 2790 h 5826124"/>
                  <a:gd name="connsiteX27" fmla="*/ 627334 w 3027768"/>
                  <a:gd name="connsiteY27" fmla="*/ 6613 h 5826124"/>
                  <a:gd name="connsiteX28" fmla="*/ 692935 w 3027768"/>
                  <a:gd name="connsiteY28" fmla="*/ 0 h 5826124"/>
                  <a:gd name="connsiteX0" fmla="*/ 692933 w 3027766"/>
                  <a:gd name="connsiteY0" fmla="*/ 0 h 5826124"/>
                  <a:gd name="connsiteX1" fmla="*/ 2302638 w 3027766"/>
                  <a:gd name="connsiteY1" fmla="*/ 0 h 5826124"/>
                  <a:gd name="connsiteX2" fmla="*/ 2373040 w 3027766"/>
                  <a:gd name="connsiteY2" fmla="*/ 7097 h 5826124"/>
                  <a:gd name="connsiteX3" fmla="*/ 2394372 w 3027766"/>
                  <a:gd name="connsiteY3" fmla="*/ 2791 h 5826124"/>
                  <a:gd name="connsiteX4" fmla="*/ 2715130 w 3027766"/>
                  <a:gd name="connsiteY4" fmla="*/ 264216 h 5826124"/>
                  <a:gd name="connsiteX5" fmla="*/ 2717479 w 3027766"/>
                  <a:gd name="connsiteY5" fmla="*/ 287519 h 5826124"/>
                  <a:gd name="connsiteX6" fmla="*/ 2802803 w 3027766"/>
                  <a:gd name="connsiteY6" fmla="*/ 304745 h 5826124"/>
                  <a:gd name="connsiteX7" fmla="*/ 3002770 w 3027766"/>
                  <a:gd name="connsiteY7" fmla="*/ 606426 h 5826124"/>
                  <a:gd name="connsiteX8" fmla="*/ 3002770 w 3027766"/>
                  <a:gd name="connsiteY8" fmla="*/ 5216306 h 5826124"/>
                  <a:gd name="connsiteX9" fmla="*/ 2802803 w 3027766"/>
                  <a:gd name="connsiteY9" fmla="*/ 5517987 h 5826124"/>
                  <a:gd name="connsiteX10" fmla="*/ 2717479 w 3027766"/>
                  <a:gd name="connsiteY10" fmla="*/ 5535213 h 5826124"/>
                  <a:gd name="connsiteX11" fmla="*/ 2715130 w 3027766"/>
                  <a:gd name="connsiteY11" fmla="*/ 5558516 h 5826124"/>
                  <a:gd name="connsiteX12" fmla="*/ 2394372 w 3027766"/>
                  <a:gd name="connsiteY12" fmla="*/ 5819941 h 5826124"/>
                  <a:gd name="connsiteX13" fmla="*/ 2384249 w 3027766"/>
                  <a:gd name="connsiteY13" fmla="*/ 5817897 h 5826124"/>
                  <a:gd name="connsiteX14" fmla="*/ 2302638 w 3027766"/>
                  <a:gd name="connsiteY14" fmla="*/ 5826124 h 5826124"/>
                  <a:gd name="connsiteX15" fmla="*/ 616123 w 3027766"/>
                  <a:gd name="connsiteY15" fmla="*/ 5818382 h 5826124"/>
                  <a:gd name="connsiteX16" fmla="*/ 608397 w 3027766"/>
                  <a:gd name="connsiteY16" fmla="*/ 5819941 h 5826124"/>
                  <a:gd name="connsiteX17" fmla="*/ 287639 w 3027766"/>
                  <a:gd name="connsiteY17" fmla="*/ 5558516 h 5826124"/>
                  <a:gd name="connsiteX18" fmla="*/ 285290 w 3027766"/>
                  <a:gd name="connsiteY18" fmla="*/ 5535213 h 5826124"/>
                  <a:gd name="connsiteX19" fmla="*/ 199966 w 3027766"/>
                  <a:gd name="connsiteY19" fmla="*/ 5517987 h 5826124"/>
                  <a:gd name="connsiteX20" fmla="*/ -1 w 3027766"/>
                  <a:gd name="connsiteY20" fmla="*/ 5216306 h 5826124"/>
                  <a:gd name="connsiteX21" fmla="*/ -1 w 3027766"/>
                  <a:gd name="connsiteY21" fmla="*/ 606426 h 5826124"/>
                  <a:gd name="connsiteX22" fmla="*/ 199966 w 3027766"/>
                  <a:gd name="connsiteY22" fmla="*/ 304745 h 5826124"/>
                  <a:gd name="connsiteX23" fmla="*/ 285290 w 3027766"/>
                  <a:gd name="connsiteY23" fmla="*/ 287519 h 5826124"/>
                  <a:gd name="connsiteX24" fmla="*/ 287639 w 3027766"/>
                  <a:gd name="connsiteY24" fmla="*/ 264216 h 5826124"/>
                  <a:gd name="connsiteX25" fmla="*/ 608397 w 3027766"/>
                  <a:gd name="connsiteY25" fmla="*/ 2790 h 5826124"/>
                  <a:gd name="connsiteX26" fmla="*/ 627332 w 3027766"/>
                  <a:gd name="connsiteY26" fmla="*/ 6613 h 5826124"/>
                  <a:gd name="connsiteX27" fmla="*/ 692933 w 3027766"/>
                  <a:gd name="connsiteY27" fmla="*/ 0 h 5826124"/>
                  <a:gd name="connsiteX0" fmla="*/ 692935 w 3027768"/>
                  <a:gd name="connsiteY0" fmla="*/ 0 h 5819941"/>
                  <a:gd name="connsiteX1" fmla="*/ 2302640 w 3027768"/>
                  <a:gd name="connsiteY1" fmla="*/ 0 h 5819941"/>
                  <a:gd name="connsiteX2" fmla="*/ 2373042 w 3027768"/>
                  <a:gd name="connsiteY2" fmla="*/ 7097 h 5819941"/>
                  <a:gd name="connsiteX3" fmla="*/ 2394374 w 3027768"/>
                  <a:gd name="connsiteY3" fmla="*/ 2791 h 5819941"/>
                  <a:gd name="connsiteX4" fmla="*/ 2715132 w 3027768"/>
                  <a:gd name="connsiteY4" fmla="*/ 264216 h 5819941"/>
                  <a:gd name="connsiteX5" fmla="*/ 2717481 w 3027768"/>
                  <a:gd name="connsiteY5" fmla="*/ 287519 h 5819941"/>
                  <a:gd name="connsiteX6" fmla="*/ 2802805 w 3027768"/>
                  <a:gd name="connsiteY6" fmla="*/ 304745 h 5819941"/>
                  <a:gd name="connsiteX7" fmla="*/ 3002772 w 3027768"/>
                  <a:gd name="connsiteY7" fmla="*/ 606426 h 5819941"/>
                  <a:gd name="connsiteX8" fmla="*/ 3002772 w 3027768"/>
                  <a:gd name="connsiteY8" fmla="*/ 5216306 h 5819941"/>
                  <a:gd name="connsiteX9" fmla="*/ 2802805 w 3027768"/>
                  <a:gd name="connsiteY9" fmla="*/ 5517987 h 5819941"/>
                  <a:gd name="connsiteX10" fmla="*/ 2717481 w 3027768"/>
                  <a:gd name="connsiteY10" fmla="*/ 5535213 h 5819941"/>
                  <a:gd name="connsiteX11" fmla="*/ 2715132 w 3027768"/>
                  <a:gd name="connsiteY11" fmla="*/ 5558516 h 5819941"/>
                  <a:gd name="connsiteX12" fmla="*/ 2394374 w 3027768"/>
                  <a:gd name="connsiteY12" fmla="*/ 5819941 h 5819941"/>
                  <a:gd name="connsiteX13" fmla="*/ 2384251 w 3027768"/>
                  <a:gd name="connsiteY13" fmla="*/ 5817897 h 5819941"/>
                  <a:gd name="connsiteX14" fmla="*/ 616125 w 3027768"/>
                  <a:gd name="connsiteY14" fmla="*/ 5818382 h 5819941"/>
                  <a:gd name="connsiteX15" fmla="*/ 608399 w 3027768"/>
                  <a:gd name="connsiteY15" fmla="*/ 5819941 h 5819941"/>
                  <a:gd name="connsiteX16" fmla="*/ 287641 w 3027768"/>
                  <a:gd name="connsiteY16" fmla="*/ 5558516 h 5819941"/>
                  <a:gd name="connsiteX17" fmla="*/ 285292 w 3027768"/>
                  <a:gd name="connsiteY17" fmla="*/ 5535213 h 5819941"/>
                  <a:gd name="connsiteX18" fmla="*/ 199968 w 3027768"/>
                  <a:gd name="connsiteY18" fmla="*/ 5517987 h 5819941"/>
                  <a:gd name="connsiteX19" fmla="*/ 1 w 3027768"/>
                  <a:gd name="connsiteY19" fmla="*/ 5216306 h 5819941"/>
                  <a:gd name="connsiteX20" fmla="*/ 1 w 3027768"/>
                  <a:gd name="connsiteY20" fmla="*/ 606426 h 5819941"/>
                  <a:gd name="connsiteX21" fmla="*/ 199968 w 3027768"/>
                  <a:gd name="connsiteY21" fmla="*/ 304745 h 5819941"/>
                  <a:gd name="connsiteX22" fmla="*/ 285292 w 3027768"/>
                  <a:gd name="connsiteY22" fmla="*/ 287519 h 5819941"/>
                  <a:gd name="connsiteX23" fmla="*/ 287641 w 3027768"/>
                  <a:gd name="connsiteY23" fmla="*/ 264216 h 5819941"/>
                  <a:gd name="connsiteX24" fmla="*/ 608399 w 3027768"/>
                  <a:gd name="connsiteY24" fmla="*/ 2790 h 5819941"/>
                  <a:gd name="connsiteX25" fmla="*/ 627334 w 3027768"/>
                  <a:gd name="connsiteY25" fmla="*/ 6613 h 5819941"/>
                  <a:gd name="connsiteX26" fmla="*/ 692935 w 3027768"/>
                  <a:gd name="connsiteY26" fmla="*/ 0 h 5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27768" h="5819941">
                    <a:moveTo>
                      <a:pt x="692935" y="0"/>
                    </a:moveTo>
                    <a:lnTo>
                      <a:pt x="2302640" y="0"/>
                    </a:lnTo>
                    <a:lnTo>
                      <a:pt x="2373042" y="7097"/>
                    </a:lnTo>
                    <a:lnTo>
                      <a:pt x="2394374" y="2791"/>
                    </a:lnTo>
                    <a:cubicBezTo>
                      <a:pt x="2552595" y="2791"/>
                      <a:pt x="2684603" y="115020"/>
                      <a:pt x="2715132" y="264216"/>
                    </a:cubicBezTo>
                    <a:lnTo>
                      <a:pt x="2717481" y="287519"/>
                    </a:lnTo>
                    <a:lnTo>
                      <a:pt x="2802805" y="304745"/>
                    </a:lnTo>
                    <a:cubicBezTo>
                      <a:pt x="2920317" y="354448"/>
                      <a:pt x="3002772" y="470808"/>
                      <a:pt x="3002772" y="606426"/>
                    </a:cubicBezTo>
                    <a:cubicBezTo>
                      <a:pt x="3036100" y="1425019"/>
                      <a:pt x="3036100" y="4397713"/>
                      <a:pt x="3002772" y="5216306"/>
                    </a:cubicBezTo>
                    <a:cubicBezTo>
                      <a:pt x="3002772" y="5351924"/>
                      <a:pt x="2920317" y="5468283"/>
                      <a:pt x="2802805" y="5517987"/>
                    </a:cubicBezTo>
                    <a:lnTo>
                      <a:pt x="2717481" y="5535213"/>
                    </a:lnTo>
                    <a:lnTo>
                      <a:pt x="2715132" y="5558516"/>
                    </a:lnTo>
                    <a:cubicBezTo>
                      <a:pt x="2684603" y="5707711"/>
                      <a:pt x="2552595" y="5819941"/>
                      <a:pt x="2394374" y="5819941"/>
                    </a:cubicBezTo>
                    <a:lnTo>
                      <a:pt x="2384251" y="5817897"/>
                    </a:lnTo>
                    <a:lnTo>
                      <a:pt x="616125" y="5818382"/>
                    </a:lnTo>
                    <a:lnTo>
                      <a:pt x="608399" y="5819941"/>
                    </a:lnTo>
                    <a:cubicBezTo>
                      <a:pt x="450178" y="5819941"/>
                      <a:pt x="318171" y="5707711"/>
                      <a:pt x="287641" y="5558516"/>
                    </a:cubicBezTo>
                    <a:lnTo>
                      <a:pt x="285292" y="5535213"/>
                    </a:lnTo>
                    <a:lnTo>
                      <a:pt x="199968" y="5517987"/>
                    </a:lnTo>
                    <a:cubicBezTo>
                      <a:pt x="82456" y="5468283"/>
                      <a:pt x="1" y="5351924"/>
                      <a:pt x="1" y="5216306"/>
                    </a:cubicBezTo>
                    <a:lnTo>
                      <a:pt x="1" y="606426"/>
                    </a:lnTo>
                    <a:cubicBezTo>
                      <a:pt x="1" y="470808"/>
                      <a:pt x="82456" y="354448"/>
                      <a:pt x="199968" y="304745"/>
                    </a:cubicBezTo>
                    <a:lnTo>
                      <a:pt x="285292" y="287519"/>
                    </a:lnTo>
                    <a:lnTo>
                      <a:pt x="287641" y="264216"/>
                    </a:lnTo>
                    <a:cubicBezTo>
                      <a:pt x="318171" y="115020"/>
                      <a:pt x="450178" y="2790"/>
                      <a:pt x="608399" y="2790"/>
                    </a:cubicBezTo>
                    <a:lnTo>
                      <a:pt x="627334" y="6613"/>
                    </a:lnTo>
                    <a:lnTo>
                      <a:pt x="692935" y="0"/>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Roboto" panose="02000000000000000000" pitchFamily="2" charset="0"/>
                  <a:ea typeface="思源宋体 CN" panose="02020400000000000000" pitchFamily="18" charset="-122"/>
                </a:endParaRPr>
              </a:p>
            </p:txBody>
          </p:sp>
          <p:pic>
            <p:nvPicPr>
              <p:cNvPr id="15" name="图片 14">
                <a:extLst>
                  <a:ext uri="{FF2B5EF4-FFF2-40B4-BE49-F238E27FC236}">
                    <a16:creationId xmlns:a16="http://schemas.microsoft.com/office/drawing/2014/main" id="{5722D5B4-AA6D-F1C3-439C-4E5B92D1A9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573" r="-975" b="6090"/>
              <a:stretch/>
            </p:blipFill>
            <p:spPr>
              <a:xfrm>
                <a:off x="1332930" y="4717085"/>
                <a:ext cx="3217432" cy="1200777"/>
              </a:xfrm>
              <a:custGeom>
                <a:avLst/>
                <a:gdLst>
                  <a:gd name="connsiteX0" fmla="*/ 0 w 3217432"/>
                  <a:gd name="connsiteY0" fmla="*/ 0 h 1200777"/>
                  <a:gd name="connsiteX1" fmla="*/ 3217432 w 3217432"/>
                  <a:gd name="connsiteY1" fmla="*/ 0 h 1200777"/>
                  <a:gd name="connsiteX2" fmla="*/ 3215678 w 3217432"/>
                  <a:gd name="connsiteY2" fmla="*/ 131297 h 1200777"/>
                  <a:gd name="connsiteX3" fmla="*/ 3195726 w 3217432"/>
                  <a:gd name="connsiteY3" fmla="*/ 785391 h 1200777"/>
                  <a:gd name="connsiteX4" fmla="*/ 2982909 w 3217432"/>
                  <a:gd name="connsiteY4" fmla="*/ 992990 h 1200777"/>
                  <a:gd name="connsiteX5" fmla="*/ 2892102 w 3217432"/>
                  <a:gd name="connsiteY5" fmla="*/ 1004844 h 1200777"/>
                  <a:gd name="connsiteX6" fmla="*/ 2889602 w 3217432"/>
                  <a:gd name="connsiteY6" fmla="*/ 1020880 h 1200777"/>
                  <a:gd name="connsiteX7" fmla="*/ 2548233 w 3217432"/>
                  <a:gd name="connsiteY7" fmla="*/ 1200777 h 1200777"/>
                  <a:gd name="connsiteX8" fmla="*/ 2537459 w 3217432"/>
                  <a:gd name="connsiteY8" fmla="*/ 1199371 h 1200777"/>
                  <a:gd name="connsiteX9" fmla="*/ 655716 w 3217432"/>
                  <a:gd name="connsiteY9" fmla="*/ 1199704 h 1200777"/>
                  <a:gd name="connsiteX10" fmla="*/ 647493 w 3217432"/>
                  <a:gd name="connsiteY10" fmla="*/ 1200777 h 1200777"/>
                  <a:gd name="connsiteX11" fmla="*/ 306124 w 3217432"/>
                  <a:gd name="connsiteY11" fmla="*/ 1020880 h 1200777"/>
                  <a:gd name="connsiteX12" fmla="*/ 303624 w 3217432"/>
                  <a:gd name="connsiteY12" fmla="*/ 1004844 h 1200777"/>
                  <a:gd name="connsiteX13" fmla="*/ 212817 w 3217432"/>
                  <a:gd name="connsiteY13" fmla="*/ 992990 h 1200777"/>
                  <a:gd name="connsiteX14" fmla="*/ 0 w 3217432"/>
                  <a:gd name="connsiteY14" fmla="*/ 785391 h 12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7432" h="1200777">
                    <a:moveTo>
                      <a:pt x="0" y="0"/>
                    </a:moveTo>
                    <a:lnTo>
                      <a:pt x="3217432" y="0"/>
                    </a:lnTo>
                    <a:lnTo>
                      <a:pt x="3215678" y="131297"/>
                    </a:lnTo>
                    <a:cubicBezTo>
                      <a:pt x="3211244" y="411092"/>
                      <a:pt x="3204594" y="644564"/>
                      <a:pt x="3195726" y="785391"/>
                    </a:cubicBezTo>
                    <a:cubicBezTo>
                      <a:pt x="3195726" y="878715"/>
                      <a:pt x="3107972" y="958787"/>
                      <a:pt x="2982909" y="992990"/>
                    </a:cubicBezTo>
                    <a:lnTo>
                      <a:pt x="2892102" y="1004844"/>
                    </a:lnTo>
                    <a:lnTo>
                      <a:pt x="2889602" y="1020880"/>
                    </a:lnTo>
                    <a:cubicBezTo>
                      <a:pt x="2857112" y="1123547"/>
                      <a:pt x="2716621" y="1200777"/>
                      <a:pt x="2548233" y="1200777"/>
                    </a:cubicBezTo>
                    <a:lnTo>
                      <a:pt x="2537459" y="1199371"/>
                    </a:lnTo>
                    <a:lnTo>
                      <a:pt x="655716" y="1199704"/>
                    </a:lnTo>
                    <a:lnTo>
                      <a:pt x="647493" y="1200777"/>
                    </a:lnTo>
                    <a:cubicBezTo>
                      <a:pt x="479105" y="1200777"/>
                      <a:pt x="338615" y="1123547"/>
                      <a:pt x="306124" y="1020880"/>
                    </a:cubicBezTo>
                    <a:lnTo>
                      <a:pt x="303624" y="1004844"/>
                    </a:lnTo>
                    <a:lnTo>
                      <a:pt x="212817" y="992990"/>
                    </a:lnTo>
                    <a:cubicBezTo>
                      <a:pt x="87754" y="958787"/>
                      <a:pt x="0" y="878715"/>
                      <a:pt x="0" y="785391"/>
                    </a:cubicBezTo>
                    <a:close/>
                  </a:path>
                </a:pathLst>
              </a:custGeom>
            </p:spPr>
          </p:pic>
          <p:grpSp>
            <p:nvGrpSpPr>
              <p:cNvPr id="16" name="组合 15">
                <a:extLst>
                  <a:ext uri="{FF2B5EF4-FFF2-40B4-BE49-F238E27FC236}">
                    <a16:creationId xmlns:a16="http://schemas.microsoft.com/office/drawing/2014/main" id="{CF296EC1-AECD-1A74-E62D-E581FEC0E570}"/>
                  </a:ext>
                </a:extLst>
              </p:cNvPr>
              <p:cNvGrpSpPr/>
              <p:nvPr/>
            </p:nvGrpSpPr>
            <p:grpSpPr>
              <a:xfrm>
                <a:off x="1525633" y="1833518"/>
                <a:ext cx="2742650" cy="3014164"/>
                <a:chOff x="1491987" y="1833518"/>
                <a:chExt cx="2742650" cy="3014164"/>
              </a:xfrm>
            </p:grpSpPr>
            <p:sp>
              <p:nvSpPr>
                <p:cNvPr id="17" name="文本框 16">
                  <a:extLst>
                    <a:ext uri="{FF2B5EF4-FFF2-40B4-BE49-F238E27FC236}">
                      <a16:creationId xmlns:a16="http://schemas.microsoft.com/office/drawing/2014/main" id="{4B0E473D-A012-D13B-ABD6-C7090D58DE32}"/>
                    </a:ext>
                  </a:extLst>
                </p:cNvPr>
                <p:cNvSpPr txBox="1"/>
                <p:nvPr/>
              </p:nvSpPr>
              <p:spPr>
                <a:xfrm>
                  <a:off x="3865305" y="1833518"/>
                  <a:ext cx="369332" cy="3014164"/>
                </a:xfrm>
                <a:prstGeom prst="rect">
                  <a:avLst/>
                </a:prstGeom>
                <a:noFill/>
              </p:spPr>
              <p:txBody>
                <a:bodyPr vert="eaVert"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en-US" altLang="zh-CN" b="1" dirty="0">
                      <a:solidFill>
                        <a:schemeClr val="bg1"/>
                      </a:solidFill>
                      <a:latin typeface="Roboto" panose="02000000000000000000" pitchFamily="2" charset="0"/>
                      <a:ea typeface="思源宋体 CN" panose="02020400000000000000" pitchFamily="18" charset="-122"/>
                    </a:rPr>
                    <a:t>【 </a:t>
                  </a:r>
                  <a:r>
                    <a:rPr lang="zh-CN" altLang="en-US" b="1" dirty="0">
                      <a:solidFill>
                        <a:schemeClr val="bg1"/>
                      </a:solidFill>
                      <a:latin typeface="Roboto" panose="02000000000000000000" pitchFamily="2" charset="0"/>
                      <a:ea typeface="思源宋体 CN" panose="02020400000000000000" pitchFamily="18" charset="-122"/>
                    </a:rPr>
                    <a:t>茶 </a:t>
                  </a:r>
                  <a:r>
                    <a:rPr lang="en-US" altLang="zh-CN" b="1" dirty="0">
                      <a:solidFill>
                        <a:schemeClr val="bg1"/>
                      </a:solidFill>
                      <a:latin typeface="Roboto" panose="02000000000000000000" pitchFamily="2" charset="0"/>
                      <a:ea typeface="思源宋体 CN" panose="02020400000000000000" pitchFamily="18" charset="-122"/>
                    </a:rPr>
                    <a:t>· </a:t>
                  </a:r>
                  <a:r>
                    <a:rPr lang="zh-CN" altLang="en-US" b="1" dirty="0">
                      <a:solidFill>
                        <a:schemeClr val="bg1"/>
                      </a:solidFill>
                      <a:latin typeface="Roboto" panose="02000000000000000000" pitchFamily="2" charset="0"/>
                      <a:ea typeface="思源宋体 CN" panose="02020400000000000000" pitchFamily="18" charset="-122"/>
                    </a:rPr>
                    <a:t>艺 </a:t>
                  </a:r>
                  <a:r>
                    <a:rPr lang="en-US" altLang="zh-CN" b="1" dirty="0">
                      <a:solidFill>
                        <a:schemeClr val="bg1"/>
                      </a:solidFill>
                      <a:latin typeface="Roboto" panose="02000000000000000000" pitchFamily="2" charset="0"/>
                      <a:ea typeface="思源宋体 CN" panose="02020400000000000000" pitchFamily="18" charset="-122"/>
                    </a:rPr>
                    <a:t>】</a:t>
                  </a:r>
                  <a:endParaRPr lang="zh-CN" altLang="en-US" b="1" dirty="0">
                    <a:solidFill>
                      <a:schemeClr val="bg1"/>
                    </a:solidFill>
                    <a:latin typeface="Roboto" panose="02000000000000000000" pitchFamily="2" charset="0"/>
                    <a:ea typeface="思源宋体 CN" panose="02020400000000000000" pitchFamily="18" charset="-122"/>
                  </a:endParaRPr>
                </a:p>
              </p:txBody>
            </p:sp>
            <p:sp>
              <p:nvSpPr>
                <p:cNvPr id="18" name="文本框 17">
                  <a:extLst>
                    <a:ext uri="{FF2B5EF4-FFF2-40B4-BE49-F238E27FC236}">
                      <a16:creationId xmlns:a16="http://schemas.microsoft.com/office/drawing/2014/main" id="{7E77B757-EF6B-C99E-9A09-E6FC561C1573}"/>
                    </a:ext>
                  </a:extLst>
                </p:cNvPr>
                <p:cNvSpPr txBox="1"/>
                <p:nvPr/>
              </p:nvSpPr>
              <p:spPr>
                <a:xfrm>
                  <a:off x="1491987" y="2320522"/>
                  <a:ext cx="2382191" cy="2003580"/>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r>
                    <a:rPr lang="zh-CN" altLang="en-US" dirty="0">
                      <a:solidFill>
                        <a:schemeClr val="bg1"/>
                      </a:solidFill>
                      <a:latin typeface="Roboto" panose="02000000000000000000" pitchFamily="2" charset="0"/>
                      <a:ea typeface="思源宋体 CN" panose="02020400000000000000" pitchFamily="18" charset="-122"/>
                    </a:rPr>
                    <a:t>茶艺是指泡茶与饮茶的技巧</a:t>
                  </a:r>
                  <a:r>
                    <a:rPr lang="en-US" altLang="zh-CN" dirty="0">
                      <a:solidFill>
                        <a:schemeClr val="bg1"/>
                      </a:solidFill>
                      <a:latin typeface="Roboto" panose="02000000000000000000" pitchFamily="2" charset="0"/>
                      <a:ea typeface="思源宋体 CN" panose="02020400000000000000" pitchFamily="18" charset="-122"/>
                    </a:rPr>
                    <a:t>,</a:t>
                  </a:r>
                  <a:r>
                    <a:rPr lang="zh-CN" altLang="en-US" dirty="0">
                      <a:solidFill>
                        <a:schemeClr val="bg1"/>
                      </a:solidFill>
                      <a:latin typeface="Roboto" panose="02000000000000000000" pitchFamily="2" charset="0"/>
                      <a:ea typeface="思源宋体 CN" panose="02020400000000000000" pitchFamily="18" charset="-122"/>
                    </a:rPr>
                    <a:t>是饮茶活动过程中形成的文化现象，是泡茶的动作，饮茶的礼仪，说的简单点，就是茶叶知识的外在表现，一种形式，动作、手法、技巧都是茶艺。</a:t>
                  </a:r>
                </a:p>
              </p:txBody>
            </p:sp>
          </p:grpSp>
        </p:grpSp>
      </p:grpSp>
      <p:sp>
        <p:nvSpPr>
          <p:cNvPr id="19" name="文本框 18">
            <a:extLst>
              <a:ext uri="{FF2B5EF4-FFF2-40B4-BE49-F238E27FC236}">
                <a16:creationId xmlns:a16="http://schemas.microsoft.com/office/drawing/2014/main" id="{98EBC1C1-C24F-BE86-7E4E-1916AC9F098C}"/>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20" name="文本框 19">
            <a:extLst>
              <a:ext uri="{FF2B5EF4-FFF2-40B4-BE49-F238E27FC236}">
                <a16:creationId xmlns:a16="http://schemas.microsoft.com/office/drawing/2014/main" id="{5FFF52A2-37C3-3D84-AB39-D769DAA4B9A5}"/>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21" name="图片 20">
            <a:extLst>
              <a:ext uri="{FF2B5EF4-FFF2-40B4-BE49-F238E27FC236}">
                <a16:creationId xmlns:a16="http://schemas.microsoft.com/office/drawing/2014/main" id="{21D609BA-D8BE-34C4-519C-479F52E93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22" name="文本框 21">
            <a:extLst>
              <a:ext uri="{FF2B5EF4-FFF2-40B4-BE49-F238E27FC236}">
                <a16:creationId xmlns:a16="http://schemas.microsoft.com/office/drawing/2014/main" id="{196C7F91-671C-B7CC-E626-5F7A150CE36D}"/>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23" name="文本框 22">
            <a:extLst>
              <a:ext uri="{FF2B5EF4-FFF2-40B4-BE49-F238E27FC236}">
                <a16:creationId xmlns:a16="http://schemas.microsoft.com/office/drawing/2014/main" id="{B2B480D7-0FD1-7406-7A19-B02F6BF165C2}"/>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24" name="文本框 23">
            <a:extLst>
              <a:ext uri="{FF2B5EF4-FFF2-40B4-BE49-F238E27FC236}">
                <a16:creationId xmlns:a16="http://schemas.microsoft.com/office/drawing/2014/main" id="{FBCC7310-3708-82B3-C8A2-50D761201796}"/>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245159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0EBBDD8-D6A4-C43C-2E89-68E72F8C2D46}"/>
              </a:ext>
            </a:extLst>
          </p:cNvPr>
          <p:cNvSpPr txBox="1"/>
          <p:nvPr/>
        </p:nvSpPr>
        <p:spPr>
          <a:xfrm>
            <a:off x="773595" y="4994523"/>
            <a:ext cx="8217634" cy="1001813"/>
          </a:xfrm>
          <a:prstGeom prst="rect">
            <a:avLst/>
          </a:prstGeom>
          <a:noFill/>
        </p:spPr>
        <p:txBody>
          <a:bodyPr vert="eaVert"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lnSpc>
                <a:spcPct val="150000"/>
              </a:lnSpc>
            </a:pPr>
            <a:r>
              <a:rPr lang="zh-CN" altLang="en-US" dirty="0">
                <a:latin typeface="Roboto" panose="02000000000000000000" pitchFamily="2" charset="0"/>
                <a:ea typeface="思源宋体 CN" panose="02020400000000000000" pitchFamily="18" charset="-122"/>
              </a:rPr>
              <a:t>茶艺是指泡茶与饮茶的技巧</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是饮茶活动过程中形成的文化现象，是泡茶的动作，饮茶的礼仪，说的简单点，就是茶叶知识的外在表现，一种形式，动作、手法、技巧都是茶艺。茶艺是烘托氛围，它渲染了茶性的清幽、高雅、质朴的品质，增强了艺术氛围的感染力。茶道是以茶为媒，以茶修身的生活方式，每个人生活境遇不同。</a:t>
            </a:r>
          </a:p>
          <a:p>
            <a:pPr algn="just">
              <a:lnSpc>
                <a:spcPct val="150000"/>
              </a:lnSpc>
            </a:pPr>
            <a:endParaRPr lang="zh-CN" altLang="en-US" dirty="0">
              <a:latin typeface="Roboto" panose="02000000000000000000" pitchFamily="2" charset="0"/>
              <a:ea typeface="思源宋体 CN" panose="02020400000000000000" pitchFamily="18" charset="-122"/>
            </a:endParaRPr>
          </a:p>
        </p:txBody>
      </p:sp>
      <p:sp>
        <p:nvSpPr>
          <p:cNvPr id="3" name="文本框 2">
            <a:extLst>
              <a:ext uri="{FF2B5EF4-FFF2-40B4-BE49-F238E27FC236}">
                <a16:creationId xmlns:a16="http://schemas.microsoft.com/office/drawing/2014/main" id="{39FA3AB1-D13A-59C2-9C1F-788371343650}"/>
              </a:ext>
            </a:extLst>
          </p:cNvPr>
          <p:cNvSpPr txBox="1"/>
          <p:nvPr/>
        </p:nvSpPr>
        <p:spPr>
          <a:xfrm>
            <a:off x="940274" y="4496703"/>
            <a:ext cx="2533057" cy="369332"/>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r>
              <a:rPr lang="en-US" altLang="zh-CN" b="1" dirty="0">
                <a:latin typeface="Roboto" panose="02000000000000000000" pitchFamily="2" charset="0"/>
                <a:ea typeface="思源宋体 CN" panose="02020400000000000000" pitchFamily="18" charset="-122"/>
              </a:rPr>
              <a:t>【 </a:t>
            </a:r>
            <a:r>
              <a:rPr lang="zh-CN" altLang="en-US" b="1" dirty="0">
                <a:latin typeface="Roboto" panose="02000000000000000000" pitchFamily="2" charset="0"/>
                <a:ea typeface="思源宋体 CN" panose="02020400000000000000" pitchFamily="18" charset="-122"/>
              </a:rPr>
              <a:t>茶 </a:t>
            </a:r>
            <a:r>
              <a:rPr lang="en-US" altLang="zh-CN" b="1" dirty="0">
                <a:latin typeface="Roboto" panose="02000000000000000000" pitchFamily="2" charset="0"/>
                <a:ea typeface="思源宋体 CN" panose="02020400000000000000" pitchFamily="18" charset="-122"/>
              </a:rPr>
              <a:t>· </a:t>
            </a:r>
            <a:r>
              <a:rPr lang="zh-CN" altLang="en-US" b="1" dirty="0">
                <a:latin typeface="Roboto" panose="02000000000000000000" pitchFamily="2" charset="0"/>
                <a:ea typeface="思源宋体 CN" panose="02020400000000000000" pitchFamily="18" charset="-122"/>
              </a:rPr>
              <a:t>道 </a:t>
            </a:r>
            <a:r>
              <a:rPr lang="en-US" altLang="zh-CN" b="1" dirty="0">
                <a:latin typeface="Roboto" panose="02000000000000000000" pitchFamily="2" charset="0"/>
                <a:ea typeface="思源宋体 CN" panose="02020400000000000000" pitchFamily="18" charset="-122"/>
              </a:rPr>
              <a:t>】</a:t>
            </a:r>
            <a:endParaRPr lang="zh-CN" altLang="en-US" b="1" dirty="0">
              <a:latin typeface="Roboto" panose="02000000000000000000" pitchFamily="2" charset="0"/>
              <a:ea typeface="思源宋体 CN" panose="02020400000000000000" pitchFamily="18" charset="-122"/>
            </a:endParaRPr>
          </a:p>
        </p:txBody>
      </p:sp>
      <p:pic>
        <p:nvPicPr>
          <p:cNvPr id="10" name="图片 9">
            <a:extLst>
              <a:ext uri="{FF2B5EF4-FFF2-40B4-BE49-F238E27FC236}">
                <a16:creationId xmlns:a16="http://schemas.microsoft.com/office/drawing/2014/main" id="{E90D180B-8A02-893C-450B-7875BE441C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096004" y="5244873"/>
            <a:ext cx="3499863" cy="1869405"/>
          </a:xfrm>
          <a:custGeom>
            <a:avLst/>
            <a:gdLst>
              <a:gd name="connsiteX0" fmla="*/ 2125988 w 7589535"/>
              <a:gd name="connsiteY0" fmla="*/ 0 h 4053848"/>
              <a:gd name="connsiteX1" fmla="*/ 7589535 w 7589535"/>
              <a:gd name="connsiteY1" fmla="*/ 0 h 4053848"/>
              <a:gd name="connsiteX2" fmla="*/ 7589535 w 7589535"/>
              <a:gd name="connsiteY2" fmla="*/ 4053848 h 4053848"/>
              <a:gd name="connsiteX3" fmla="*/ 0 w 7589535"/>
              <a:gd name="connsiteY3" fmla="*/ 4053848 h 4053848"/>
              <a:gd name="connsiteX4" fmla="*/ 0 w 7589535"/>
              <a:gd name="connsiteY4" fmla="*/ 1588774 h 4053848"/>
              <a:gd name="connsiteX5" fmla="*/ 2125988 w 7589535"/>
              <a:gd name="connsiteY5" fmla="*/ 1588774 h 405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535" h="4053848">
                <a:moveTo>
                  <a:pt x="2125988" y="0"/>
                </a:moveTo>
                <a:lnTo>
                  <a:pt x="7589535" y="0"/>
                </a:lnTo>
                <a:lnTo>
                  <a:pt x="7589535" y="4053848"/>
                </a:lnTo>
                <a:lnTo>
                  <a:pt x="0" y="4053848"/>
                </a:lnTo>
                <a:lnTo>
                  <a:pt x="0" y="1588774"/>
                </a:lnTo>
                <a:lnTo>
                  <a:pt x="2125988" y="1588774"/>
                </a:lnTo>
                <a:close/>
              </a:path>
            </a:pathLst>
          </a:custGeom>
        </p:spPr>
      </p:pic>
      <p:sp>
        <p:nvSpPr>
          <p:cNvPr id="11" name="文本框 10">
            <a:extLst>
              <a:ext uri="{FF2B5EF4-FFF2-40B4-BE49-F238E27FC236}">
                <a16:creationId xmlns:a16="http://schemas.microsoft.com/office/drawing/2014/main" id="{F73278B6-9389-8507-370C-FCC8D37CB64F}"/>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12" name="文本框 11">
            <a:extLst>
              <a:ext uri="{FF2B5EF4-FFF2-40B4-BE49-F238E27FC236}">
                <a16:creationId xmlns:a16="http://schemas.microsoft.com/office/drawing/2014/main" id="{0976CEAC-9AC2-DE83-C4D0-3276C69A3B50}"/>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13" name="图片 12">
            <a:extLst>
              <a:ext uri="{FF2B5EF4-FFF2-40B4-BE49-F238E27FC236}">
                <a16:creationId xmlns:a16="http://schemas.microsoft.com/office/drawing/2014/main" id="{176A2A9D-79AE-9737-945B-102070B5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4" name="文本框 13">
            <a:extLst>
              <a:ext uri="{FF2B5EF4-FFF2-40B4-BE49-F238E27FC236}">
                <a16:creationId xmlns:a16="http://schemas.microsoft.com/office/drawing/2014/main" id="{090689BD-946D-9C80-13A5-5905DEF26091}"/>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15" name="文本框 14">
            <a:extLst>
              <a:ext uri="{FF2B5EF4-FFF2-40B4-BE49-F238E27FC236}">
                <a16:creationId xmlns:a16="http://schemas.microsoft.com/office/drawing/2014/main" id="{B77327EA-6A75-5A78-0ED2-ECBEA9DB9C08}"/>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16" name="文本框 15">
            <a:extLst>
              <a:ext uri="{FF2B5EF4-FFF2-40B4-BE49-F238E27FC236}">
                <a16:creationId xmlns:a16="http://schemas.microsoft.com/office/drawing/2014/main" id="{30C4687E-D865-78B4-B1D0-6CE1DC5E0FEF}"/>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grpSp>
        <p:nvGrpSpPr>
          <p:cNvPr id="22" name="组合 21">
            <a:extLst>
              <a:ext uri="{FF2B5EF4-FFF2-40B4-BE49-F238E27FC236}">
                <a16:creationId xmlns:a16="http://schemas.microsoft.com/office/drawing/2014/main" id="{DEDB8006-7F08-1E44-9352-42E9F44D3B08}"/>
              </a:ext>
            </a:extLst>
          </p:cNvPr>
          <p:cNvGrpSpPr/>
          <p:nvPr/>
        </p:nvGrpSpPr>
        <p:grpSpPr>
          <a:xfrm>
            <a:off x="1258223" y="1844675"/>
            <a:ext cx="9703465" cy="2179919"/>
            <a:chOff x="1258223" y="1844675"/>
            <a:chExt cx="9703465" cy="2179919"/>
          </a:xfrm>
          <a:effectLst>
            <a:outerShdw blurRad="203200" sx="102000" sy="102000" algn="ctr" rotWithShape="0">
              <a:schemeClr val="tx1">
                <a:lumMod val="85000"/>
                <a:lumOff val="15000"/>
                <a:alpha val="20000"/>
              </a:schemeClr>
            </a:outerShdw>
          </a:effectLst>
        </p:grpSpPr>
        <p:grpSp>
          <p:nvGrpSpPr>
            <p:cNvPr id="5" name="组合 4">
              <a:extLst>
                <a:ext uri="{FF2B5EF4-FFF2-40B4-BE49-F238E27FC236}">
                  <a16:creationId xmlns:a16="http://schemas.microsoft.com/office/drawing/2014/main" id="{4F99CE89-9580-2A87-0F60-BB95F500DDA2}"/>
                </a:ext>
              </a:extLst>
            </p:cNvPr>
            <p:cNvGrpSpPr/>
            <p:nvPr/>
          </p:nvGrpSpPr>
          <p:grpSpPr>
            <a:xfrm>
              <a:off x="1258223" y="1854083"/>
              <a:ext cx="3269606" cy="2167758"/>
              <a:chOff x="721032" y="1261242"/>
              <a:chExt cx="3630994" cy="2167758"/>
            </a:xfrm>
          </p:grpSpPr>
          <p:sp>
            <p:nvSpPr>
              <p:cNvPr id="8" name="矩形 7">
                <a:extLst>
                  <a:ext uri="{FF2B5EF4-FFF2-40B4-BE49-F238E27FC236}">
                    <a16:creationId xmlns:a16="http://schemas.microsoft.com/office/drawing/2014/main" id="{FCC17408-2F39-3EC0-4423-268524F89E41}"/>
                  </a:ext>
                </a:extLst>
              </p:cNvPr>
              <p:cNvSpPr/>
              <p:nvPr/>
            </p:nvSpPr>
            <p:spPr>
              <a:xfrm>
                <a:off x="721032" y="1261242"/>
                <a:ext cx="3630994" cy="21677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9" name="矩形 8">
                <a:extLst>
                  <a:ext uri="{FF2B5EF4-FFF2-40B4-BE49-F238E27FC236}">
                    <a16:creationId xmlns:a16="http://schemas.microsoft.com/office/drawing/2014/main" id="{AA0CC434-8D25-5C60-8343-78202B893DFE}"/>
                  </a:ext>
                </a:extLst>
              </p:cNvPr>
              <p:cNvSpPr/>
              <p:nvPr/>
            </p:nvSpPr>
            <p:spPr>
              <a:xfrm>
                <a:off x="1034548" y="1463211"/>
                <a:ext cx="2994124" cy="1763820"/>
              </a:xfrm>
              <a:prstGeom prst="rect">
                <a:avLst/>
              </a:prstGeom>
              <a:noFill/>
            </p:spPr>
            <p:txBody>
              <a:bodyPr vert="eaVert" wrap="square" rtlCol="0">
                <a:noAutofit/>
              </a:bodyPr>
              <a:lstStyle/>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林泉深处足烟霞，</a:t>
                </a:r>
                <a:endParaRPr lang="en-US" altLang="zh-CN" sz="1200" dirty="0">
                  <a:solidFill>
                    <a:schemeClr val="bg1"/>
                  </a:solidFill>
                  <a:latin typeface="Roboto" panose="02000000000000000000" pitchFamily="2" charset="0"/>
                  <a:ea typeface="思源宋体 CN" panose="02020400000000000000" pitchFamily="18" charset="-122"/>
                </a:endParaRP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流水寒云八九家。</a:t>
                </a: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江客帆樯悬网罟，</a:t>
                </a:r>
                <a:endParaRPr lang="en-US" altLang="zh-CN" sz="1200" dirty="0">
                  <a:solidFill>
                    <a:schemeClr val="bg1"/>
                  </a:solidFill>
                  <a:latin typeface="Roboto" panose="02000000000000000000" pitchFamily="2" charset="0"/>
                  <a:ea typeface="思源宋体 CN" panose="02020400000000000000" pitchFamily="18" charset="-122"/>
                </a:endParaRP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野人篱落带桑麻。</a:t>
                </a: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案头墨迹儿临帖，</a:t>
                </a:r>
                <a:endParaRPr lang="en-US" altLang="zh-CN" sz="1200" dirty="0">
                  <a:solidFill>
                    <a:schemeClr val="bg1"/>
                  </a:solidFill>
                  <a:latin typeface="Roboto" panose="02000000000000000000" pitchFamily="2" charset="0"/>
                  <a:ea typeface="思源宋体 CN" panose="02020400000000000000" pitchFamily="18" charset="-122"/>
                </a:endParaRP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灯下车声妇络纱。</a:t>
                </a: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待到春风二三月，</a:t>
                </a:r>
                <a:endParaRPr lang="en-US" altLang="zh-CN" sz="1200" dirty="0">
                  <a:solidFill>
                    <a:schemeClr val="bg1"/>
                  </a:solidFill>
                  <a:latin typeface="Roboto" panose="02000000000000000000" pitchFamily="2" charset="0"/>
                  <a:ea typeface="思源宋体 CN" panose="02020400000000000000" pitchFamily="18" charset="-122"/>
                </a:endParaRPr>
              </a:p>
              <a:p>
                <a:pPr algn="dist">
                  <a:lnSpc>
                    <a:spcPct val="170000"/>
                  </a:lnSpc>
                </a:pPr>
                <a:r>
                  <a:rPr lang="zh-CN" altLang="en-US" sz="1200" dirty="0">
                    <a:solidFill>
                      <a:schemeClr val="bg1"/>
                    </a:solidFill>
                    <a:latin typeface="Roboto" panose="02000000000000000000" pitchFamily="2" charset="0"/>
                    <a:ea typeface="思源宋体 CN" panose="02020400000000000000" pitchFamily="18" charset="-122"/>
                  </a:rPr>
                  <a:t>石垆敲火试新茶。</a:t>
                </a:r>
              </a:p>
            </p:txBody>
          </p:sp>
        </p:grpSp>
        <p:pic>
          <p:nvPicPr>
            <p:cNvPr id="6" name="图片 5">
              <a:extLst>
                <a:ext uri="{FF2B5EF4-FFF2-40B4-BE49-F238E27FC236}">
                  <a16:creationId xmlns:a16="http://schemas.microsoft.com/office/drawing/2014/main" id="{20F8E299-00C9-7D81-2340-729ED8334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082" y="1844675"/>
              <a:ext cx="3269606" cy="2179919"/>
            </a:xfrm>
            <a:prstGeom prst="rect">
              <a:avLst/>
            </a:prstGeom>
          </p:spPr>
        </p:pic>
        <p:pic>
          <p:nvPicPr>
            <p:cNvPr id="20" name="图片 19">
              <a:extLst>
                <a:ext uri="{FF2B5EF4-FFF2-40B4-BE49-F238E27FC236}">
                  <a16:creationId xmlns:a16="http://schemas.microsoft.com/office/drawing/2014/main" id="{C24624E2-0C4C-65B5-010D-A31641C9FB34}"/>
                </a:ext>
              </a:extLst>
            </p:cNvPr>
            <p:cNvPicPr>
              <a:picLocks noChangeAspect="1"/>
            </p:cNvPicPr>
            <p:nvPr/>
          </p:nvPicPr>
          <p:blipFill>
            <a:blip r:embed="rId5">
              <a:extLst>
                <a:ext uri="{28A0092B-C50C-407E-A947-70E740481C1C}">
                  <a14:useLocalDpi xmlns:a14="http://schemas.microsoft.com/office/drawing/2010/main" val="0"/>
                </a:ext>
              </a:extLst>
            </a:blip>
            <a:srcRect l="949" t="613" r="523" b="613"/>
            <a:stretch>
              <a:fillRect/>
            </a:stretch>
          </p:blipFill>
          <p:spPr>
            <a:xfrm>
              <a:off x="4449472" y="1854083"/>
              <a:ext cx="3241697" cy="2167758"/>
            </a:xfrm>
            <a:custGeom>
              <a:avLst/>
              <a:gdLst>
                <a:gd name="connsiteX0" fmla="*/ 0 w 3269606"/>
                <a:gd name="connsiteY0" fmla="*/ 0 h 2179737"/>
                <a:gd name="connsiteX1" fmla="*/ 3269606 w 3269606"/>
                <a:gd name="connsiteY1" fmla="*/ 0 h 2179737"/>
                <a:gd name="connsiteX2" fmla="*/ 3269606 w 3269606"/>
                <a:gd name="connsiteY2" fmla="*/ 2179737 h 2179737"/>
                <a:gd name="connsiteX3" fmla="*/ 0 w 3269606"/>
                <a:gd name="connsiteY3" fmla="*/ 2179737 h 2179737"/>
              </a:gdLst>
              <a:ahLst/>
              <a:cxnLst>
                <a:cxn ang="0">
                  <a:pos x="connsiteX0" y="connsiteY0"/>
                </a:cxn>
                <a:cxn ang="0">
                  <a:pos x="connsiteX1" y="connsiteY1"/>
                </a:cxn>
                <a:cxn ang="0">
                  <a:pos x="connsiteX2" y="connsiteY2"/>
                </a:cxn>
                <a:cxn ang="0">
                  <a:pos x="connsiteX3" y="connsiteY3"/>
                </a:cxn>
              </a:cxnLst>
              <a:rect l="l" t="t" r="r" b="b"/>
              <a:pathLst>
                <a:path w="3269606" h="2179737">
                  <a:moveTo>
                    <a:pt x="0" y="0"/>
                  </a:moveTo>
                  <a:lnTo>
                    <a:pt x="3269606" y="0"/>
                  </a:lnTo>
                  <a:lnTo>
                    <a:pt x="3269606" y="2179737"/>
                  </a:lnTo>
                  <a:lnTo>
                    <a:pt x="0" y="2179737"/>
                  </a:lnTo>
                  <a:close/>
                </a:path>
              </a:pathLst>
            </a:custGeom>
          </p:spPr>
        </p:pic>
      </p:grpSp>
    </p:spTree>
    <p:extLst>
      <p:ext uri="{BB962C8B-B14F-4D97-AF65-F5344CB8AC3E}">
        <p14:creationId xmlns:p14="http://schemas.microsoft.com/office/powerpoint/2010/main" val="1309220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3D952EA-48BE-A824-D890-1F28B85A76A1}"/>
              </a:ext>
            </a:extLst>
          </p:cNvPr>
          <p:cNvSpPr txBox="1"/>
          <p:nvPr/>
        </p:nvSpPr>
        <p:spPr>
          <a:xfrm>
            <a:off x="2974648" y="2513655"/>
            <a:ext cx="6242705" cy="2346733"/>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pPr algn="just">
              <a:lnSpc>
                <a:spcPct val="150000"/>
              </a:lnSpc>
            </a:pPr>
            <a:r>
              <a:rPr lang="zh-CN" altLang="en-US" sz="5400" b="1" dirty="0">
                <a:latin typeface="Roboto" panose="02000000000000000000" pitchFamily="2" charset="0"/>
                <a:ea typeface="思源宋体 CN" panose="02020400000000000000" pitchFamily="18" charset="-122"/>
              </a:rPr>
              <a:t>茶，是一种世界观</a:t>
            </a:r>
            <a:endParaRPr lang="en-US" altLang="zh-CN" sz="5400" b="1" dirty="0">
              <a:latin typeface="Roboto" panose="02000000000000000000" pitchFamily="2" charset="0"/>
              <a:ea typeface="思源宋体 CN" panose="02020400000000000000" pitchFamily="18" charset="-122"/>
            </a:endParaRPr>
          </a:p>
          <a:p>
            <a:pPr algn="just">
              <a:lnSpc>
                <a:spcPct val="150000"/>
              </a:lnSpc>
            </a:pPr>
            <a:r>
              <a:rPr lang="zh-CN" altLang="en-US" sz="5400" b="1" dirty="0">
                <a:latin typeface="Roboto" panose="02000000000000000000" pitchFamily="2" charset="0"/>
                <a:ea typeface="思源宋体 CN" panose="02020400000000000000" pitchFamily="18" charset="-122"/>
              </a:rPr>
              <a:t>茶，可以观世界</a:t>
            </a:r>
          </a:p>
        </p:txBody>
      </p:sp>
      <p:sp>
        <p:nvSpPr>
          <p:cNvPr id="3" name="文本框 2">
            <a:extLst>
              <a:ext uri="{FF2B5EF4-FFF2-40B4-BE49-F238E27FC236}">
                <a16:creationId xmlns:a16="http://schemas.microsoft.com/office/drawing/2014/main" id="{373E192A-4B35-4648-F54F-8738717CA4AF}"/>
              </a:ext>
            </a:extLst>
          </p:cNvPr>
          <p:cNvSpPr txBox="1"/>
          <p:nvPr/>
        </p:nvSpPr>
        <p:spPr>
          <a:xfrm>
            <a:off x="1756801" y="1977386"/>
            <a:ext cx="682951" cy="180299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pPr algn="just">
              <a:lnSpc>
                <a:spcPct val="150000"/>
              </a:lnSpc>
            </a:pPr>
            <a:r>
              <a:rPr lang="zh-CN" altLang="en-US" sz="8800" dirty="0">
                <a:solidFill>
                  <a:schemeClr val="bg1">
                    <a:lumMod val="85000"/>
                  </a:schemeClr>
                </a:solidFill>
                <a:latin typeface="Roboto" panose="02000000000000000000" pitchFamily="2" charset="0"/>
                <a:ea typeface="思源宋体 CN" panose="02020400000000000000" pitchFamily="18" charset="-122"/>
              </a:rPr>
              <a:t>“</a:t>
            </a:r>
          </a:p>
        </p:txBody>
      </p:sp>
      <p:sp>
        <p:nvSpPr>
          <p:cNvPr id="4" name="文本框 3">
            <a:extLst>
              <a:ext uri="{FF2B5EF4-FFF2-40B4-BE49-F238E27FC236}">
                <a16:creationId xmlns:a16="http://schemas.microsoft.com/office/drawing/2014/main" id="{80A006EC-2BCD-D121-7A29-4F861CCD9F5A}"/>
              </a:ext>
            </a:extLst>
          </p:cNvPr>
          <p:cNvSpPr txBox="1"/>
          <p:nvPr/>
        </p:nvSpPr>
        <p:spPr>
          <a:xfrm rot="10800000">
            <a:off x="9626836" y="3780380"/>
            <a:ext cx="682951" cy="1802994"/>
          </a:xfrm>
          <a:prstGeom prst="rect">
            <a:avLst/>
          </a:prstGeom>
          <a:noFill/>
        </p:spPr>
        <p:txBody>
          <a:bodyPr vert="horz" wrap="square" lIns="0" tIns="0" rIns="0" bIns="0" rtlCol="0" anchor="ctr" anchorCtr="1">
            <a:noAutofit/>
          </a:bodyPr>
          <a:lstStyle>
            <a:defPPr>
              <a:defRPr lang="zh-CN"/>
            </a:defPPr>
            <a:lvl1pPr algn="ctr">
              <a:defRPr sz="2400" spc="600">
                <a:solidFill>
                  <a:schemeClr val="accent1"/>
                </a:solidFill>
                <a:latin typeface="思源宋体 CN SemiBold" panose="02020600000000000000" pitchFamily="18" charset="-122"/>
                <a:ea typeface="思源宋体 CN SemiBold" panose="02020600000000000000" pitchFamily="18" charset="-122"/>
              </a:defRPr>
            </a:lvl1pPr>
          </a:lstStyle>
          <a:p>
            <a:pPr algn="just">
              <a:lnSpc>
                <a:spcPct val="150000"/>
              </a:lnSpc>
            </a:pPr>
            <a:r>
              <a:rPr lang="zh-CN" altLang="en-US" sz="8800" dirty="0">
                <a:solidFill>
                  <a:schemeClr val="bg1">
                    <a:lumMod val="85000"/>
                  </a:schemeClr>
                </a:solidFill>
                <a:latin typeface="Roboto" panose="02000000000000000000" pitchFamily="2" charset="0"/>
                <a:ea typeface="思源宋体 CN" panose="02020400000000000000" pitchFamily="18" charset="-122"/>
              </a:rPr>
              <a:t>“</a:t>
            </a:r>
          </a:p>
        </p:txBody>
      </p:sp>
      <p:sp>
        <p:nvSpPr>
          <p:cNvPr id="5" name="矩形 4">
            <a:extLst>
              <a:ext uri="{FF2B5EF4-FFF2-40B4-BE49-F238E27FC236}">
                <a16:creationId xmlns:a16="http://schemas.microsoft.com/office/drawing/2014/main" id="{29664872-6124-C7C8-DD28-65D849C6EC74}"/>
              </a:ext>
            </a:extLst>
          </p:cNvPr>
          <p:cNvSpPr/>
          <p:nvPr/>
        </p:nvSpPr>
        <p:spPr>
          <a:xfrm rot="5012693">
            <a:off x="5902615" y="5326720"/>
            <a:ext cx="741948" cy="828945"/>
          </a:xfrm>
          <a:prstGeom prst="rect">
            <a:avLst/>
          </a:prstGeom>
          <a:blipFill dpi="0" rotWithShape="1">
            <a:blip r:embed="rId2">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6" name="文本框 5">
            <a:extLst>
              <a:ext uri="{FF2B5EF4-FFF2-40B4-BE49-F238E27FC236}">
                <a16:creationId xmlns:a16="http://schemas.microsoft.com/office/drawing/2014/main" id="{CA4C8238-53C0-3A8E-FBD1-6A339BAF0C30}"/>
              </a:ext>
            </a:extLst>
          </p:cNvPr>
          <p:cNvSpPr txBox="1"/>
          <p:nvPr/>
        </p:nvSpPr>
        <p:spPr>
          <a:xfrm>
            <a:off x="1582912" y="742218"/>
            <a:ext cx="2282393"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rPr>
              <a:t>茶艺茶道</a:t>
            </a:r>
          </a:p>
        </p:txBody>
      </p:sp>
      <p:sp>
        <p:nvSpPr>
          <p:cNvPr id="7" name="文本框 6">
            <a:extLst>
              <a:ext uri="{FF2B5EF4-FFF2-40B4-BE49-F238E27FC236}">
                <a16:creationId xmlns:a16="http://schemas.microsoft.com/office/drawing/2014/main" id="{9466CD44-EEFA-25A0-861F-C18EA4098AEF}"/>
              </a:ext>
            </a:extLst>
          </p:cNvPr>
          <p:cNvSpPr txBox="1"/>
          <p:nvPr/>
        </p:nvSpPr>
        <p:spPr>
          <a:xfrm>
            <a:off x="1618556"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pic>
        <p:nvPicPr>
          <p:cNvPr id="8" name="图片 7">
            <a:extLst>
              <a:ext uri="{FF2B5EF4-FFF2-40B4-BE49-F238E27FC236}">
                <a16:creationId xmlns:a16="http://schemas.microsoft.com/office/drawing/2014/main" id="{42527AB2-B564-8771-9FB5-24BB3A54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9" name="文本框 8">
            <a:extLst>
              <a:ext uri="{FF2B5EF4-FFF2-40B4-BE49-F238E27FC236}">
                <a16:creationId xmlns:a16="http://schemas.microsoft.com/office/drawing/2014/main" id="{7D33DAD1-EAA8-E19A-31E0-D2C9D7084713}"/>
              </a:ext>
            </a:extLst>
          </p:cNvPr>
          <p:cNvSpPr txBox="1"/>
          <p:nvPr/>
        </p:nvSpPr>
        <p:spPr>
          <a:xfrm>
            <a:off x="3129276" y="396574"/>
            <a:ext cx="707748"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dist"/>
            <a:r>
              <a:rPr lang="en-US" altLang="zh-CN" b="0" i="0" dirty="0" err="1">
                <a:solidFill>
                  <a:schemeClr val="tx1">
                    <a:lumMod val="75000"/>
                    <a:lumOff val="25000"/>
                  </a:schemeClr>
                </a:solidFill>
                <a:effectLst/>
                <a:ea typeface="思源宋体 CN" panose="02020400000000000000" pitchFamily="18" charset="-122"/>
              </a:rPr>
              <a:t>dào</a:t>
            </a:r>
            <a:endParaRPr lang="en-US" altLang="zh-CN" dirty="0">
              <a:solidFill>
                <a:schemeClr val="tx1">
                  <a:lumMod val="75000"/>
                  <a:lumOff val="25000"/>
                </a:schemeClr>
              </a:solidFill>
              <a:ea typeface="思源宋体 CN" panose="02020400000000000000" pitchFamily="18" charset="-122"/>
            </a:endParaRPr>
          </a:p>
        </p:txBody>
      </p:sp>
      <p:sp>
        <p:nvSpPr>
          <p:cNvPr id="10" name="文本框 9">
            <a:extLst>
              <a:ext uri="{FF2B5EF4-FFF2-40B4-BE49-F238E27FC236}">
                <a16:creationId xmlns:a16="http://schemas.microsoft.com/office/drawing/2014/main" id="{4B3A72F9-5EF2-A1CA-2C03-0E23399C4AE6}"/>
              </a:ext>
            </a:extLst>
          </p:cNvPr>
          <p:cNvSpPr txBox="1"/>
          <p:nvPr/>
        </p:nvSpPr>
        <p:spPr>
          <a:xfrm>
            <a:off x="2115375" y="396574"/>
            <a:ext cx="648755"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yì</a:t>
            </a:r>
            <a:endParaRPr lang="en-US" altLang="zh-CN" dirty="0">
              <a:ea typeface="思源宋体 CN" panose="02020400000000000000" pitchFamily="18" charset="-122"/>
            </a:endParaRPr>
          </a:p>
        </p:txBody>
      </p:sp>
      <p:sp>
        <p:nvSpPr>
          <p:cNvPr id="11" name="文本框 10">
            <a:extLst>
              <a:ext uri="{FF2B5EF4-FFF2-40B4-BE49-F238E27FC236}">
                <a16:creationId xmlns:a16="http://schemas.microsoft.com/office/drawing/2014/main" id="{361756AE-D882-67E3-EE42-CBC791FB4D7C}"/>
              </a:ext>
            </a:extLst>
          </p:cNvPr>
          <p:cNvSpPr txBox="1"/>
          <p:nvPr/>
        </p:nvSpPr>
        <p:spPr>
          <a:xfrm>
            <a:off x="2555789" y="396574"/>
            <a:ext cx="780247" cy="347275"/>
          </a:xfrm>
          <a:prstGeom prst="rect">
            <a:avLst/>
          </a:prstGeom>
          <a:noFill/>
        </p:spPr>
        <p:txBody>
          <a:bodyPr wrap="square" rtlCol="0">
            <a:noAutofit/>
          </a:bodyPr>
          <a:lstStyle>
            <a:defPPr>
              <a:defRPr lang="zh-CN"/>
            </a:defPPr>
            <a:lvl1pPr marR="0" lvl="0" indent="0" algn="ctr"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r>
              <a:rPr lang="en-US" altLang="zh-CN" b="0" i="0" dirty="0" err="1">
                <a:solidFill>
                  <a:schemeClr val="tx1">
                    <a:lumMod val="75000"/>
                    <a:lumOff val="25000"/>
                  </a:schemeClr>
                </a:solidFill>
                <a:effectLst/>
                <a:ea typeface="思源宋体 CN" panose="02020400000000000000" pitchFamily="18" charset="-122"/>
              </a:rPr>
              <a:t>chá</a:t>
            </a:r>
            <a:endParaRPr lang="en-US" altLang="zh-CN" dirty="0">
              <a:ea typeface="思源宋体 CN" panose="02020400000000000000" pitchFamily="18" charset="-122"/>
            </a:endParaRPr>
          </a:p>
        </p:txBody>
      </p:sp>
    </p:spTree>
    <p:extLst>
      <p:ext uri="{BB962C8B-B14F-4D97-AF65-F5344CB8AC3E}">
        <p14:creationId xmlns:p14="http://schemas.microsoft.com/office/powerpoint/2010/main" val="70066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0B2D5F4-F801-A62A-DB10-C09C7B0C1DE4}"/>
              </a:ext>
            </a:extLst>
          </p:cNvPr>
          <p:cNvGrpSpPr/>
          <p:nvPr/>
        </p:nvGrpSpPr>
        <p:grpSpPr>
          <a:xfrm>
            <a:off x="5445874" y="1475064"/>
            <a:ext cx="914963" cy="1036815"/>
            <a:chOff x="5172074" y="2486022"/>
            <a:chExt cx="1609725" cy="1824104"/>
          </a:xfrm>
        </p:grpSpPr>
        <p:sp>
          <p:nvSpPr>
            <p:cNvPr id="3" name="任意多边形: 形状 2">
              <a:extLst>
                <a:ext uri="{FF2B5EF4-FFF2-40B4-BE49-F238E27FC236}">
                  <a16:creationId xmlns:a16="http://schemas.microsoft.com/office/drawing/2014/main" id="{D0FF5226-F3AA-7EE8-740B-61C19EDFA4C8}"/>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4" name="弧形 3">
              <a:extLst>
                <a:ext uri="{FF2B5EF4-FFF2-40B4-BE49-F238E27FC236}">
                  <a16:creationId xmlns:a16="http://schemas.microsoft.com/office/drawing/2014/main" id="{A0698865-ACF0-767C-5E26-7C22FD59DF9B}"/>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5" name="图片 4">
              <a:extLst>
                <a:ext uri="{FF2B5EF4-FFF2-40B4-BE49-F238E27FC236}">
                  <a16:creationId xmlns:a16="http://schemas.microsoft.com/office/drawing/2014/main" id="{4C978B99-6AF8-9D80-1EF3-907886016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6" name="任意多边形: 形状 5">
              <a:extLst>
                <a:ext uri="{FF2B5EF4-FFF2-40B4-BE49-F238E27FC236}">
                  <a16:creationId xmlns:a16="http://schemas.microsoft.com/office/drawing/2014/main" id="{8AFD67C1-7A2D-15FA-880A-8E2B7681F251}"/>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7" name="图片 6">
              <a:extLst>
                <a:ext uri="{FF2B5EF4-FFF2-40B4-BE49-F238E27FC236}">
                  <a16:creationId xmlns:a16="http://schemas.microsoft.com/office/drawing/2014/main" id="{04FD9E0F-A6C5-64FB-AA4D-9AA1C22AF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8" name="文本框 7">
            <a:extLst>
              <a:ext uri="{FF2B5EF4-FFF2-40B4-BE49-F238E27FC236}">
                <a16:creationId xmlns:a16="http://schemas.microsoft.com/office/drawing/2014/main" id="{05649840-6C52-DD06-7AA4-BE0FBBC92E29}"/>
              </a:ext>
            </a:extLst>
          </p:cNvPr>
          <p:cNvSpPr txBox="1"/>
          <p:nvPr/>
        </p:nvSpPr>
        <p:spPr>
          <a:xfrm flipH="1">
            <a:off x="4287529" y="1156240"/>
            <a:ext cx="923330" cy="3432117"/>
          </a:xfrm>
          <a:prstGeom prst="rect">
            <a:avLst/>
          </a:prstGeom>
          <a:noFill/>
        </p:spPr>
        <p:txBody>
          <a:bodyPr vert="horz"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150" normalizeH="0" baseline="0">
                <a:ln>
                  <a:noFill/>
                </a:ln>
                <a:gradFill>
                  <a:gsLst>
                    <a:gs pos="0">
                      <a:schemeClr val="accent2"/>
                    </a:gs>
                    <a:gs pos="100000">
                      <a:schemeClr val="accent2">
                        <a:lumMod val="60000"/>
                        <a:lumOff val="40000"/>
                      </a:schemeClr>
                    </a:gs>
                  </a:gsLst>
                  <a:lin ang="5400000" scaled="1"/>
                </a:gradFill>
                <a:effectLst/>
                <a:uLnTx/>
                <a:uFillTx/>
                <a:latin typeface="华文中宋" panose="02010600040101010101" pitchFamily="2" charset="-122"/>
                <a:ea typeface="华文中宋" panose="02010600040101010101" pitchFamily="2" charset="-122"/>
              </a:defRPr>
            </a:lvl1pPr>
          </a:lstStyle>
          <a:p>
            <a:r>
              <a:rPr lang="zh-CN" altLang="en-US" sz="4800" b="1" spc="600" dirty="0">
                <a:solidFill>
                  <a:schemeClr val="accent1"/>
                </a:solidFill>
                <a:latin typeface="Roboto" panose="02000000000000000000" pitchFamily="2" charset="0"/>
                <a:ea typeface="思源宋体 CN" panose="02020400000000000000" pitchFamily="18" charset="-122"/>
              </a:rPr>
              <a:t>发展历史</a:t>
            </a:r>
          </a:p>
        </p:txBody>
      </p:sp>
      <p:sp>
        <p:nvSpPr>
          <p:cNvPr id="9" name="文本框 8">
            <a:extLst>
              <a:ext uri="{FF2B5EF4-FFF2-40B4-BE49-F238E27FC236}">
                <a16:creationId xmlns:a16="http://schemas.microsoft.com/office/drawing/2014/main" id="{02A8DB92-33C1-8AE7-3DE3-2EAFA067F07C}"/>
              </a:ext>
            </a:extLst>
          </p:cNvPr>
          <p:cNvSpPr txBox="1"/>
          <p:nvPr/>
        </p:nvSpPr>
        <p:spPr>
          <a:xfrm>
            <a:off x="1699403" y="1475064"/>
            <a:ext cx="2382191" cy="1705003"/>
          </a:xfrm>
          <a:prstGeom prst="rect">
            <a:avLst/>
          </a:prstGeom>
          <a:noFill/>
        </p:spPr>
        <p:txBody>
          <a:bodyPr vert="eaVert" wrap="square" rtlCol="0">
            <a:noAutofit/>
          </a:bodyPr>
          <a:lstStyle>
            <a:defPPr>
              <a:defRPr lang="zh-CN"/>
            </a:defPPr>
            <a:lvl1pPr>
              <a:lnSpc>
                <a:spcPct val="170000"/>
              </a:lnSpc>
              <a:defRPr sz="1200" spc="6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r>
              <a:rPr lang="zh-CN" altLang="en-US" dirty="0">
                <a:latin typeface="Roboto" panose="02000000000000000000" pitchFamily="2" charset="0"/>
                <a:ea typeface="思源宋体 CN" panose="02020400000000000000" pitchFamily="18" charset="-122"/>
              </a:rPr>
              <a:t>传说茶树存在的时间新生代第三纪至第四纪之间。喜马拉雅造山运动导致“冰封”，茶树因温度太低而不再生长。</a:t>
            </a:r>
          </a:p>
        </p:txBody>
      </p:sp>
    </p:spTree>
    <p:extLst>
      <p:ext uri="{BB962C8B-B14F-4D97-AF65-F5344CB8AC3E}">
        <p14:creationId xmlns:p14="http://schemas.microsoft.com/office/powerpoint/2010/main" val="90557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D3E9357-BF6A-4AB8-EB00-B7A3C14E036D}"/>
              </a:ext>
            </a:extLst>
          </p:cNvPr>
          <p:cNvGrpSpPr/>
          <p:nvPr/>
        </p:nvGrpSpPr>
        <p:grpSpPr>
          <a:xfrm>
            <a:off x="7115547" y="1482242"/>
            <a:ext cx="1038710" cy="3479582"/>
            <a:chOff x="7115547" y="1482242"/>
            <a:chExt cx="1038710" cy="3479582"/>
          </a:xfrm>
        </p:grpSpPr>
        <p:grpSp>
          <p:nvGrpSpPr>
            <p:cNvPr id="3" name="组合 2">
              <a:extLst>
                <a:ext uri="{FF2B5EF4-FFF2-40B4-BE49-F238E27FC236}">
                  <a16:creationId xmlns:a16="http://schemas.microsoft.com/office/drawing/2014/main" id="{CC8A0BF5-65ED-40C6-2625-EAE96AA7F0B0}"/>
                </a:ext>
              </a:extLst>
            </p:cNvPr>
            <p:cNvGrpSpPr/>
            <p:nvPr/>
          </p:nvGrpSpPr>
          <p:grpSpPr>
            <a:xfrm>
              <a:off x="7115547" y="1482242"/>
              <a:ext cx="970912" cy="3333211"/>
              <a:chOff x="7520228" y="1593821"/>
              <a:chExt cx="970912" cy="3333211"/>
            </a:xfrm>
          </p:grpSpPr>
          <p:sp>
            <p:nvSpPr>
              <p:cNvPr id="8" name="任意多边形: 形状 7">
                <a:extLst>
                  <a:ext uri="{FF2B5EF4-FFF2-40B4-BE49-F238E27FC236}">
                    <a16:creationId xmlns:a16="http://schemas.microsoft.com/office/drawing/2014/main" id="{789D116E-5977-B13C-10DF-594E3F51DBF9}"/>
                  </a:ext>
                </a:extLst>
              </p:cNvPr>
              <p:cNvSpPr/>
              <p:nvPr/>
            </p:nvSpPr>
            <p:spPr>
              <a:xfrm>
                <a:off x="7520228" y="4059328"/>
                <a:ext cx="970912" cy="867704"/>
              </a:xfrm>
              <a:custGeom>
                <a:avLst/>
                <a:gdLst>
                  <a:gd name="connsiteX0" fmla="*/ 157343 w 806450"/>
                  <a:gd name="connsiteY0" fmla="*/ 0 h 720724"/>
                  <a:gd name="connsiteX1" fmla="*/ 177778 w 806450"/>
                  <a:gd name="connsiteY1" fmla="*/ 16861 h 720724"/>
                  <a:gd name="connsiteX2" fmla="*/ 403225 w 806450"/>
                  <a:gd name="connsiteY2" fmla="*/ 85725 h 720724"/>
                  <a:gd name="connsiteX3" fmla="*/ 628672 w 806450"/>
                  <a:gd name="connsiteY3" fmla="*/ 16861 h 720724"/>
                  <a:gd name="connsiteX4" fmla="*/ 649108 w 806450"/>
                  <a:gd name="connsiteY4" fmla="*/ 0 h 720724"/>
                  <a:gd name="connsiteX5" fmla="*/ 688348 w 806450"/>
                  <a:gd name="connsiteY5" fmla="*/ 32376 h 720724"/>
                  <a:gd name="connsiteX6" fmla="*/ 806450 w 806450"/>
                  <a:gd name="connsiteY6" fmla="*/ 317499 h 720724"/>
                  <a:gd name="connsiteX7" fmla="*/ 403225 w 806450"/>
                  <a:gd name="connsiteY7" fmla="*/ 720724 h 720724"/>
                  <a:gd name="connsiteX8" fmla="*/ 0 w 806450"/>
                  <a:gd name="connsiteY8" fmla="*/ 317499 h 720724"/>
                  <a:gd name="connsiteX9" fmla="*/ 118102 w 806450"/>
                  <a:gd name="connsiteY9" fmla="*/ 32376 h 7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20724">
                    <a:moveTo>
                      <a:pt x="157343" y="0"/>
                    </a:moveTo>
                    <a:lnTo>
                      <a:pt x="177778" y="16861"/>
                    </a:lnTo>
                    <a:cubicBezTo>
                      <a:pt x="242133" y="60338"/>
                      <a:pt x="319715" y="85725"/>
                      <a:pt x="403225" y="85725"/>
                    </a:cubicBezTo>
                    <a:cubicBezTo>
                      <a:pt x="486736" y="85725"/>
                      <a:pt x="564317" y="60338"/>
                      <a:pt x="628672" y="16861"/>
                    </a:cubicBezTo>
                    <a:lnTo>
                      <a:pt x="649108" y="0"/>
                    </a:lnTo>
                    <a:lnTo>
                      <a:pt x="688348" y="32376"/>
                    </a:lnTo>
                    <a:cubicBezTo>
                      <a:pt x="761318" y="105346"/>
                      <a:pt x="806450" y="206152"/>
                      <a:pt x="806450" y="317499"/>
                    </a:cubicBezTo>
                    <a:cubicBezTo>
                      <a:pt x="806450" y="540194"/>
                      <a:pt x="625920" y="720724"/>
                      <a:pt x="403225" y="720724"/>
                    </a:cubicBezTo>
                    <a:cubicBezTo>
                      <a:pt x="180530" y="720724"/>
                      <a:pt x="0" y="540194"/>
                      <a:pt x="0" y="317499"/>
                    </a:cubicBezTo>
                    <a:cubicBezTo>
                      <a:pt x="0" y="206152"/>
                      <a:pt x="45133" y="105346"/>
                      <a:pt x="118102" y="32376"/>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9" name="椭圆 8">
                <a:extLst>
                  <a:ext uri="{FF2B5EF4-FFF2-40B4-BE49-F238E27FC236}">
                    <a16:creationId xmlns:a16="http://schemas.microsoft.com/office/drawing/2014/main" id="{AD6331ED-EBB8-4464-C4FF-0AF9B20C0788}"/>
                  </a:ext>
                </a:extLst>
              </p:cNvPr>
              <p:cNvSpPr/>
              <p:nvPr/>
            </p:nvSpPr>
            <p:spPr>
              <a:xfrm>
                <a:off x="7520228" y="1593821"/>
                <a:ext cx="970912" cy="970912"/>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10" name="任意多边形: 形状 9">
                <a:extLst>
                  <a:ext uri="{FF2B5EF4-FFF2-40B4-BE49-F238E27FC236}">
                    <a16:creationId xmlns:a16="http://schemas.microsoft.com/office/drawing/2014/main" id="{C6AC4A3C-6A6C-7E77-666C-71BA93B54D9C}"/>
                  </a:ext>
                </a:extLst>
              </p:cNvPr>
              <p:cNvSpPr/>
              <p:nvPr/>
            </p:nvSpPr>
            <p:spPr>
              <a:xfrm>
                <a:off x="7520228" y="2457704"/>
                <a:ext cx="970912" cy="863883"/>
              </a:xfrm>
              <a:custGeom>
                <a:avLst/>
                <a:gdLst>
                  <a:gd name="connsiteX0" fmla="*/ 153495 w 806450"/>
                  <a:gd name="connsiteY0" fmla="*/ 0 h 717550"/>
                  <a:gd name="connsiteX1" fmla="*/ 177778 w 806450"/>
                  <a:gd name="connsiteY1" fmla="*/ 20036 h 717550"/>
                  <a:gd name="connsiteX2" fmla="*/ 403225 w 806450"/>
                  <a:gd name="connsiteY2" fmla="*/ 88900 h 717550"/>
                  <a:gd name="connsiteX3" fmla="*/ 628672 w 806450"/>
                  <a:gd name="connsiteY3" fmla="*/ 20036 h 717550"/>
                  <a:gd name="connsiteX4" fmla="*/ 652955 w 806450"/>
                  <a:gd name="connsiteY4" fmla="*/ 0 h 717550"/>
                  <a:gd name="connsiteX5" fmla="*/ 688348 w 806450"/>
                  <a:gd name="connsiteY5" fmla="*/ 29202 h 717550"/>
                  <a:gd name="connsiteX6" fmla="*/ 806450 w 806450"/>
                  <a:gd name="connsiteY6" fmla="*/ 314325 h 717550"/>
                  <a:gd name="connsiteX7" fmla="*/ 403225 w 806450"/>
                  <a:gd name="connsiteY7" fmla="*/ 717550 h 717550"/>
                  <a:gd name="connsiteX8" fmla="*/ 0 w 806450"/>
                  <a:gd name="connsiteY8" fmla="*/ 314325 h 717550"/>
                  <a:gd name="connsiteX9" fmla="*/ 118102 w 806450"/>
                  <a:gd name="connsiteY9" fmla="*/ 29202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17550">
                    <a:moveTo>
                      <a:pt x="153495" y="0"/>
                    </a:moveTo>
                    <a:lnTo>
                      <a:pt x="177778" y="20036"/>
                    </a:lnTo>
                    <a:cubicBezTo>
                      <a:pt x="242133" y="63513"/>
                      <a:pt x="319715" y="88900"/>
                      <a:pt x="403225" y="88900"/>
                    </a:cubicBezTo>
                    <a:cubicBezTo>
                      <a:pt x="486736" y="88900"/>
                      <a:pt x="564317" y="63513"/>
                      <a:pt x="628672" y="20036"/>
                    </a:cubicBezTo>
                    <a:lnTo>
                      <a:pt x="652955" y="0"/>
                    </a:lnTo>
                    <a:lnTo>
                      <a:pt x="688348" y="29202"/>
                    </a:lnTo>
                    <a:cubicBezTo>
                      <a:pt x="761318" y="102171"/>
                      <a:pt x="806450" y="202978"/>
                      <a:pt x="806450" y="314325"/>
                    </a:cubicBezTo>
                    <a:cubicBezTo>
                      <a:pt x="806450" y="537020"/>
                      <a:pt x="625920" y="717550"/>
                      <a:pt x="403225" y="717550"/>
                    </a:cubicBezTo>
                    <a:cubicBezTo>
                      <a:pt x="180530" y="717550"/>
                      <a:pt x="0" y="537020"/>
                      <a:pt x="0" y="314325"/>
                    </a:cubicBezTo>
                    <a:cubicBezTo>
                      <a:pt x="0" y="202978"/>
                      <a:pt x="45133" y="102171"/>
                      <a:pt x="118102" y="29202"/>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11" name="任意多边形: 形状 10">
                <a:extLst>
                  <a:ext uri="{FF2B5EF4-FFF2-40B4-BE49-F238E27FC236}">
                    <a16:creationId xmlns:a16="http://schemas.microsoft.com/office/drawing/2014/main" id="{0F7C3F04-AC8E-DBE4-962C-549DC27C2211}"/>
                  </a:ext>
                </a:extLst>
              </p:cNvPr>
              <p:cNvSpPr/>
              <p:nvPr/>
            </p:nvSpPr>
            <p:spPr>
              <a:xfrm>
                <a:off x="7520228" y="3256606"/>
                <a:ext cx="970912" cy="905930"/>
              </a:xfrm>
              <a:custGeom>
                <a:avLst/>
                <a:gdLst>
                  <a:gd name="connsiteX0" fmla="*/ 205210 w 806450"/>
                  <a:gd name="connsiteY0" fmla="*/ 0 h 752475"/>
                  <a:gd name="connsiteX1" fmla="*/ 246272 w 806450"/>
                  <a:gd name="connsiteY1" fmla="*/ 22288 h 752475"/>
                  <a:gd name="connsiteX2" fmla="*/ 403225 w 806450"/>
                  <a:gd name="connsiteY2" fmla="*/ 53975 h 752475"/>
                  <a:gd name="connsiteX3" fmla="*/ 560179 w 806450"/>
                  <a:gd name="connsiteY3" fmla="*/ 22288 h 752475"/>
                  <a:gd name="connsiteX4" fmla="*/ 601240 w 806450"/>
                  <a:gd name="connsiteY4" fmla="*/ 0 h 752475"/>
                  <a:gd name="connsiteX5" fmla="*/ 628672 w 806450"/>
                  <a:gd name="connsiteY5" fmla="*/ 14890 h 752475"/>
                  <a:gd name="connsiteX6" fmla="*/ 806450 w 806450"/>
                  <a:gd name="connsiteY6" fmla="*/ 349250 h 752475"/>
                  <a:gd name="connsiteX7" fmla="*/ 403225 w 806450"/>
                  <a:gd name="connsiteY7" fmla="*/ 752475 h 752475"/>
                  <a:gd name="connsiteX8" fmla="*/ 0 w 806450"/>
                  <a:gd name="connsiteY8" fmla="*/ 349250 h 752475"/>
                  <a:gd name="connsiteX9" fmla="*/ 177778 w 806450"/>
                  <a:gd name="connsiteY9" fmla="*/ 1489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450" h="752475">
                    <a:moveTo>
                      <a:pt x="205210" y="0"/>
                    </a:moveTo>
                    <a:lnTo>
                      <a:pt x="246272" y="22288"/>
                    </a:lnTo>
                    <a:cubicBezTo>
                      <a:pt x="294513" y="42692"/>
                      <a:pt x="347552" y="53975"/>
                      <a:pt x="403225" y="53975"/>
                    </a:cubicBezTo>
                    <a:cubicBezTo>
                      <a:pt x="458899" y="53975"/>
                      <a:pt x="511937" y="42692"/>
                      <a:pt x="560179" y="22288"/>
                    </a:cubicBezTo>
                    <a:lnTo>
                      <a:pt x="601240" y="0"/>
                    </a:lnTo>
                    <a:lnTo>
                      <a:pt x="628672" y="14890"/>
                    </a:lnTo>
                    <a:cubicBezTo>
                      <a:pt x="735931" y="87352"/>
                      <a:pt x="806450" y="210066"/>
                      <a:pt x="806450" y="349250"/>
                    </a:cubicBezTo>
                    <a:cubicBezTo>
                      <a:pt x="806450" y="571945"/>
                      <a:pt x="625920" y="752475"/>
                      <a:pt x="403225" y="752475"/>
                    </a:cubicBezTo>
                    <a:cubicBezTo>
                      <a:pt x="180530" y="752475"/>
                      <a:pt x="0" y="571945"/>
                      <a:pt x="0" y="349250"/>
                    </a:cubicBezTo>
                    <a:cubicBezTo>
                      <a:pt x="0" y="210066"/>
                      <a:pt x="70520" y="87352"/>
                      <a:pt x="177778" y="14890"/>
                    </a:cubicBez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Roboto" panose="02000000000000000000" pitchFamily="2" charset="0"/>
                  <a:ea typeface="思源宋体 CN" panose="02020400000000000000" pitchFamily="18" charset="-122"/>
                </a:endParaRPr>
              </a:p>
            </p:txBody>
          </p:sp>
        </p:grpSp>
        <p:sp>
          <p:nvSpPr>
            <p:cNvPr id="4" name="文本框 3">
              <a:extLst>
                <a:ext uri="{FF2B5EF4-FFF2-40B4-BE49-F238E27FC236}">
                  <a16:creationId xmlns:a16="http://schemas.microsoft.com/office/drawing/2014/main" id="{F23259BC-4CBA-3D24-17E5-89121586CA3B}"/>
                </a:ext>
              </a:extLst>
            </p:cNvPr>
            <p:cNvSpPr txBox="1"/>
            <p:nvPr/>
          </p:nvSpPr>
          <p:spPr>
            <a:xfrm>
              <a:off x="7200150" y="3224905"/>
              <a:ext cx="954107" cy="913070"/>
            </a:xfrm>
            <a:prstGeom prst="rect">
              <a:avLst/>
            </a:prstGeom>
            <a:noFill/>
          </p:spPr>
          <p:txBody>
            <a:bodyPr vert="horz" wrap="none" rtlCol="0">
              <a:noAutofit/>
            </a:bodyPr>
            <a:lstStyle/>
            <a:p>
              <a:r>
                <a:rPr lang="zh-CN" altLang="en-US" sz="5000" b="1" spc="1400" dirty="0">
                  <a:solidFill>
                    <a:schemeClr val="accent1"/>
                  </a:solidFill>
                  <a:latin typeface="Roboto" panose="02000000000000000000" pitchFamily="2" charset="0"/>
                  <a:ea typeface="思源宋体 CN" panose="02020400000000000000" pitchFamily="18" charset="-122"/>
                </a:rPr>
                <a:t>观</a:t>
              </a:r>
            </a:p>
          </p:txBody>
        </p:sp>
        <p:sp>
          <p:nvSpPr>
            <p:cNvPr id="5" name="文本框 4">
              <a:extLst>
                <a:ext uri="{FF2B5EF4-FFF2-40B4-BE49-F238E27FC236}">
                  <a16:creationId xmlns:a16="http://schemas.microsoft.com/office/drawing/2014/main" id="{2295B3D0-6A60-7979-8BB6-B164D6E790DD}"/>
                </a:ext>
              </a:extLst>
            </p:cNvPr>
            <p:cNvSpPr txBox="1"/>
            <p:nvPr/>
          </p:nvSpPr>
          <p:spPr>
            <a:xfrm>
              <a:off x="7200150" y="1612194"/>
              <a:ext cx="954107" cy="913070"/>
            </a:xfrm>
            <a:prstGeom prst="rect">
              <a:avLst/>
            </a:prstGeom>
            <a:noFill/>
          </p:spPr>
          <p:txBody>
            <a:bodyPr vert="horz" wrap="none" rtlCol="0">
              <a:noAutofit/>
            </a:bodyPr>
            <a:lstStyle/>
            <a:p>
              <a:r>
                <a:rPr lang="zh-CN" altLang="en-US" sz="5000" b="1" spc="1400" dirty="0">
                  <a:solidFill>
                    <a:schemeClr val="accent1"/>
                  </a:solidFill>
                  <a:latin typeface="Roboto" panose="02000000000000000000" pitchFamily="2" charset="0"/>
                  <a:ea typeface="思源宋体 CN" panose="02020400000000000000" pitchFamily="18" charset="-122"/>
                </a:rPr>
                <a:t>谢</a:t>
              </a:r>
            </a:p>
          </p:txBody>
        </p:sp>
        <p:sp>
          <p:nvSpPr>
            <p:cNvPr id="6" name="文本框 5">
              <a:extLst>
                <a:ext uri="{FF2B5EF4-FFF2-40B4-BE49-F238E27FC236}">
                  <a16:creationId xmlns:a16="http://schemas.microsoft.com/office/drawing/2014/main" id="{CA0C85A2-B9CE-D44C-7473-31E22997731F}"/>
                </a:ext>
              </a:extLst>
            </p:cNvPr>
            <p:cNvSpPr txBox="1"/>
            <p:nvPr/>
          </p:nvSpPr>
          <p:spPr>
            <a:xfrm>
              <a:off x="7200150" y="2437977"/>
              <a:ext cx="954107" cy="913070"/>
            </a:xfrm>
            <a:prstGeom prst="rect">
              <a:avLst/>
            </a:prstGeom>
            <a:noFill/>
          </p:spPr>
          <p:txBody>
            <a:bodyPr vert="horz" wrap="none" rtlCol="0">
              <a:noAutofit/>
            </a:bodyPr>
            <a:lstStyle/>
            <a:p>
              <a:r>
                <a:rPr lang="zh-CN" altLang="en-US" sz="5000" b="1" spc="1400" dirty="0">
                  <a:solidFill>
                    <a:schemeClr val="accent1"/>
                  </a:solidFill>
                  <a:latin typeface="Roboto" panose="02000000000000000000" pitchFamily="2" charset="0"/>
                  <a:ea typeface="思源宋体 CN" panose="02020400000000000000" pitchFamily="18" charset="-122"/>
                </a:rPr>
                <a:t>谢</a:t>
              </a:r>
            </a:p>
          </p:txBody>
        </p:sp>
        <p:sp>
          <p:nvSpPr>
            <p:cNvPr id="7" name="文本框 6">
              <a:extLst>
                <a:ext uri="{FF2B5EF4-FFF2-40B4-BE49-F238E27FC236}">
                  <a16:creationId xmlns:a16="http://schemas.microsoft.com/office/drawing/2014/main" id="{C1B49CD9-9861-38B1-C27F-B6B5361613F8}"/>
                </a:ext>
              </a:extLst>
            </p:cNvPr>
            <p:cNvSpPr txBox="1"/>
            <p:nvPr/>
          </p:nvSpPr>
          <p:spPr>
            <a:xfrm>
              <a:off x="7200150" y="4048754"/>
              <a:ext cx="954107" cy="913070"/>
            </a:xfrm>
            <a:prstGeom prst="rect">
              <a:avLst/>
            </a:prstGeom>
            <a:noFill/>
          </p:spPr>
          <p:txBody>
            <a:bodyPr vert="horz" wrap="none" rtlCol="0">
              <a:noAutofit/>
            </a:bodyPr>
            <a:lstStyle/>
            <a:p>
              <a:r>
                <a:rPr lang="zh-CN" altLang="en-US" sz="5000" b="1" spc="1400" dirty="0">
                  <a:solidFill>
                    <a:schemeClr val="accent1"/>
                  </a:solidFill>
                  <a:latin typeface="Roboto" panose="02000000000000000000" pitchFamily="2" charset="0"/>
                  <a:ea typeface="思源宋体 CN" panose="02020400000000000000" pitchFamily="18" charset="-122"/>
                </a:rPr>
                <a:t>赏</a:t>
              </a:r>
            </a:p>
          </p:txBody>
        </p:sp>
      </p:grpSp>
      <p:sp>
        <p:nvSpPr>
          <p:cNvPr id="12" name="文本框 11">
            <a:extLst>
              <a:ext uri="{FF2B5EF4-FFF2-40B4-BE49-F238E27FC236}">
                <a16:creationId xmlns:a16="http://schemas.microsoft.com/office/drawing/2014/main" id="{0F29FCC4-2088-EC38-D4C2-A1487A27EBA7}"/>
              </a:ext>
            </a:extLst>
          </p:cNvPr>
          <p:cNvSpPr txBox="1"/>
          <p:nvPr/>
        </p:nvSpPr>
        <p:spPr>
          <a:xfrm>
            <a:off x="6527986" y="1640682"/>
            <a:ext cx="400110" cy="3131344"/>
          </a:xfrm>
          <a:prstGeom prst="rect">
            <a:avLst/>
          </a:prstGeom>
          <a:noFill/>
        </p:spPr>
        <p:txBody>
          <a:bodyPr vert="eaVert" wrap="square" rtlCol="0">
            <a:noAutofit/>
          </a:bodyPr>
          <a:lstStyle>
            <a:defPPr>
              <a:defRPr lang="zh-CN"/>
            </a:defPPr>
            <a:lvl1pPr algn="dist">
              <a:defRPr sz="1400" spc="300">
                <a:solidFill>
                  <a:schemeClr val="accent1"/>
                </a:solidFill>
                <a:ea typeface="思源宋体 CN" panose="02020400000000000000" pitchFamily="18" charset="-122"/>
              </a:defRPr>
            </a:lvl1pPr>
          </a:lstStyle>
          <a:p>
            <a:r>
              <a:rPr lang="zh-CN" altLang="en-US" dirty="0">
                <a:latin typeface="Roboto" panose="02000000000000000000" pitchFamily="2" charset="0"/>
              </a:rPr>
              <a:t>竹雨松风琴韵，茶烟梧月书声</a:t>
            </a:r>
          </a:p>
        </p:txBody>
      </p:sp>
    </p:spTree>
    <p:extLst>
      <p:ext uri="{BB962C8B-B14F-4D97-AF65-F5344CB8AC3E}">
        <p14:creationId xmlns:p14="http://schemas.microsoft.com/office/powerpoint/2010/main" val="1164122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a:xfrm>
            <a:off x="4153012" y="759876"/>
            <a:ext cx="7074345" cy="5399189"/>
          </a:xfrm>
        </p:spPr>
        <p:txBody>
          <a:bodyPr/>
          <a:lstStyle/>
          <a:p>
            <a:r>
              <a:rPr kumimoji="1" lang="zh-CN" altLang="en-US" dirty="0"/>
              <a:t>中文 思源宋体 </a:t>
            </a:r>
            <a:r>
              <a:rPr kumimoji="1" lang="en-US" altLang="zh-CN" dirty="0"/>
              <a:t>CN</a:t>
            </a:r>
            <a:endParaRPr kumimoji="1" lang="en" altLang="zh-CN" dirty="0"/>
          </a:p>
          <a:p>
            <a:r>
              <a:rPr kumimoji="1" lang="zh-CN" altLang="en-US" dirty="0"/>
              <a:t>英文 </a:t>
            </a:r>
            <a:r>
              <a:rPr kumimoji="1" lang="en" altLang="zh-CN" dirty="0"/>
              <a:t>Roboto</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1.5</a:t>
            </a:r>
          </a:p>
          <a:p>
            <a:r>
              <a:rPr kumimoji="1" lang="en-US" altLang="zh-CN" dirty="0" err="1"/>
              <a:t>Pexels</a:t>
            </a:r>
            <a:endParaRPr kumimoji="1" lang="en-US"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栀夏</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a:xfrm>
            <a:off x="2378000" y="759876"/>
            <a:ext cx="1494754" cy="5399189"/>
          </a:xfrm>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353ECED0-98DE-9F0C-AD10-6C56C86C842A}"/>
              </a:ext>
            </a:extLst>
          </p:cNvPr>
          <p:cNvCxnSpPr>
            <a:cxnSpLocks/>
          </p:cNvCxnSpPr>
          <p:nvPr/>
        </p:nvCxnSpPr>
        <p:spPr>
          <a:xfrm>
            <a:off x="946478" y="2446578"/>
            <a:ext cx="10481423"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6F436B7E-73A9-F003-6019-1A8BD9D2853F}"/>
              </a:ext>
            </a:extLst>
          </p:cNvPr>
          <p:cNvCxnSpPr>
            <a:cxnSpLocks/>
          </p:cNvCxnSpPr>
          <p:nvPr/>
        </p:nvCxnSpPr>
        <p:spPr>
          <a:xfrm>
            <a:off x="925974" y="5617855"/>
            <a:ext cx="1050192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6C94D973-089A-BE6F-EA6E-C66E02F6DAFB}"/>
              </a:ext>
            </a:extLst>
          </p:cNvPr>
          <p:cNvSpPr txBox="1"/>
          <p:nvPr/>
        </p:nvSpPr>
        <p:spPr>
          <a:xfrm>
            <a:off x="1582912" y="742218"/>
            <a:ext cx="232614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发展历史</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5" name="文本框 4">
            <a:extLst>
              <a:ext uri="{FF2B5EF4-FFF2-40B4-BE49-F238E27FC236}">
                <a16:creationId xmlns:a16="http://schemas.microsoft.com/office/drawing/2014/main" id="{F5545926-6179-3AAD-E6CA-A1F98BDE0CA0}"/>
              </a:ext>
            </a:extLst>
          </p:cNvPr>
          <p:cNvSpPr txBox="1"/>
          <p:nvPr/>
        </p:nvSpPr>
        <p:spPr>
          <a:xfrm>
            <a:off x="1689427" y="396574"/>
            <a:ext cx="509720" cy="346698"/>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Fā</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6" name="矩形 5">
            <a:extLst>
              <a:ext uri="{FF2B5EF4-FFF2-40B4-BE49-F238E27FC236}">
                <a16:creationId xmlns:a16="http://schemas.microsoft.com/office/drawing/2014/main" id="{8AA0BF73-FCE4-E4B2-4CB3-32A4CF256C70}"/>
              </a:ext>
            </a:extLst>
          </p:cNvPr>
          <p:cNvSpPr/>
          <p:nvPr/>
        </p:nvSpPr>
        <p:spPr>
          <a:xfrm>
            <a:off x="2128063" y="2999739"/>
            <a:ext cx="5521512" cy="2064956"/>
          </a:xfrm>
          <a:prstGeom prst="rect">
            <a:avLst/>
          </a:prstGeom>
          <a:noFill/>
        </p:spPr>
        <p:txBody>
          <a:bodyPr vert="eaVert" wrap="square" rtlCol="0">
            <a:noAutofit/>
          </a:bodyPr>
          <a:lstStyle/>
          <a:p>
            <a:pPr>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“中国茶史的起源，众说纷纭，有先秦说、西汉说、三国说。茶以文化面貌出现，是在两晋北朝，最早喜好饮茶的多是文人雅仕。</a:t>
            </a:r>
            <a:endPar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endParaRPr>
          </a:p>
          <a:p>
            <a:pPr>
              <a:lnSpc>
                <a:spcPct val="170000"/>
              </a:lnSpc>
            </a:pPr>
            <a:endPar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endParaRPr>
          </a:p>
          <a:p>
            <a:pPr algn="just">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唐代开元以后，中国的</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茶道</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大行，饮茶之风弥漫朝野，宋承唐代饮茶之风，日益普及。茶圣陆羽有著</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茶经</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一书。</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神农本草经</a:t>
            </a:r>
            <a:r>
              <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rPr>
              <a:t>》</a:t>
            </a: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rPr>
              <a:t>亦有记载关于茶这方面的知识。”</a:t>
            </a:r>
          </a:p>
        </p:txBody>
      </p:sp>
      <p:grpSp>
        <p:nvGrpSpPr>
          <p:cNvPr id="7" name="组合 6">
            <a:extLst>
              <a:ext uri="{FF2B5EF4-FFF2-40B4-BE49-F238E27FC236}">
                <a16:creationId xmlns:a16="http://schemas.microsoft.com/office/drawing/2014/main" id="{5CE65E33-4FCB-5B7B-73B5-6599C1B1C43E}"/>
              </a:ext>
            </a:extLst>
          </p:cNvPr>
          <p:cNvGrpSpPr/>
          <p:nvPr/>
        </p:nvGrpSpPr>
        <p:grpSpPr>
          <a:xfrm>
            <a:off x="8480570" y="2999739"/>
            <a:ext cx="1765746" cy="2000903"/>
            <a:chOff x="5172074" y="2486022"/>
            <a:chExt cx="1609725" cy="1824104"/>
          </a:xfrm>
        </p:grpSpPr>
        <p:sp>
          <p:nvSpPr>
            <p:cNvPr id="8" name="任意多边形: 形状 7">
              <a:extLst>
                <a:ext uri="{FF2B5EF4-FFF2-40B4-BE49-F238E27FC236}">
                  <a16:creationId xmlns:a16="http://schemas.microsoft.com/office/drawing/2014/main" id="{2F4B3F40-3931-566D-593F-393C3CA01A35}"/>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9" name="弧形 8">
              <a:extLst>
                <a:ext uri="{FF2B5EF4-FFF2-40B4-BE49-F238E27FC236}">
                  <a16:creationId xmlns:a16="http://schemas.microsoft.com/office/drawing/2014/main" id="{2ECB9EAF-DA11-C38E-4A25-BEC1988D9359}"/>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10" name="图片 9">
              <a:extLst>
                <a:ext uri="{FF2B5EF4-FFF2-40B4-BE49-F238E27FC236}">
                  <a16:creationId xmlns:a16="http://schemas.microsoft.com/office/drawing/2014/main" id="{A7F1303B-22B7-D8CB-E4E6-32C27A012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11" name="任意多边形: 形状 10">
              <a:extLst>
                <a:ext uri="{FF2B5EF4-FFF2-40B4-BE49-F238E27FC236}">
                  <a16:creationId xmlns:a16="http://schemas.microsoft.com/office/drawing/2014/main" id="{1530FA45-4C8A-5BF3-5CC9-E33B923839F1}"/>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12" name="图片 11">
              <a:extLst>
                <a:ext uri="{FF2B5EF4-FFF2-40B4-BE49-F238E27FC236}">
                  <a16:creationId xmlns:a16="http://schemas.microsoft.com/office/drawing/2014/main" id="{A82B1B6F-7835-FF76-0D70-758B93DC5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13" name="文本框 12">
            <a:extLst>
              <a:ext uri="{FF2B5EF4-FFF2-40B4-BE49-F238E27FC236}">
                <a16:creationId xmlns:a16="http://schemas.microsoft.com/office/drawing/2014/main" id="{1A4937DC-A6CF-C4AF-592B-3971715CAEDA}"/>
              </a:ext>
            </a:extLst>
          </p:cNvPr>
          <p:cNvSpPr txBox="1"/>
          <p:nvPr/>
        </p:nvSpPr>
        <p:spPr>
          <a:xfrm>
            <a:off x="4170739" y="1782583"/>
            <a:ext cx="1436160" cy="461665"/>
          </a:xfrm>
          <a:prstGeom prst="rect">
            <a:avLst/>
          </a:prstGeom>
          <a:noFill/>
        </p:spPr>
        <p:txBody>
          <a:bodyPr vert="horz" wrap="square" rtlCol="0">
            <a:noAutofit/>
          </a:bodyPr>
          <a:lstStyle/>
          <a:p>
            <a:pPr algn="dist"/>
            <a:r>
              <a:rPr lang="zh-CN" altLang="en-US" sz="2400" b="1" dirty="0">
                <a:solidFill>
                  <a:schemeClr val="accent1"/>
                </a:solidFill>
                <a:latin typeface="Roboto" panose="02000000000000000000" pitchFamily="2" charset="0"/>
                <a:ea typeface="思源宋体 CN" panose="02020400000000000000" pitchFamily="18" charset="-122"/>
                <a:sym typeface="+mn-ea"/>
              </a:rPr>
              <a:t>中国茶</a:t>
            </a:r>
          </a:p>
        </p:txBody>
      </p:sp>
      <p:pic>
        <p:nvPicPr>
          <p:cNvPr id="14" name="图片 13">
            <a:extLst>
              <a:ext uri="{FF2B5EF4-FFF2-40B4-BE49-F238E27FC236}">
                <a16:creationId xmlns:a16="http://schemas.microsoft.com/office/drawing/2014/main" id="{5E13972E-D53E-3551-A3F1-AD2BD46EA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5" name="文本框 14">
            <a:extLst>
              <a:ext uri="{FF2B5EF4-FFF2-40B4-BE49-F238E27FC236}">
                <a16:creationId xmlns:a16="http://schemas.microsoft.com/office/drawing/2014/main" id="{574F4FDB-C4D3-9BD9-434E-6B0DC0C15EE0}"/>
              </a:ext>
            </a:extLst>
          </p:cNvPr>
          <p:cNvSpPr txBox="1"/>
          <p:nvPr/>
        </p:nvSpPr>
        <p:spPr>
          <a:xfrm>
            <a:off x="3204293" y="396574"/>
            <a:ext cx="555119" cy="35471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ea typeface="思源宋体 CN" panose="02020400000000000000" pitchFamily="18" charset="-122"/>
              </a:rPr>
              <a:t>shǐ</a:t>
            </a:r>
            <a:endParaRPr lang="en-US" altLang="zh-CN" dirty="0">
              <a:ea typeface="思源宋体 CN" panose="02020400000000000000" pitchFamily="18" charset="-122"/>
            </a:endParaRPr>
          </a:p>
        </p:txBody>
      </p:sp>
      <p:sp>
        <p:nvSpPr>
          <p:cNvPr id="16" name="文本框 15">
            <a:extLst>
              <a:ext uri="{FF2B5EF4-FFF2-40B4-BE49-F238E27FC236}">
                <a16:creationId xmlns:a16="http://schemas.microsoft.com/office/drawing/2014/main" id="{4C3A45CF-D70A-F12F-8787-3615349D8308}"/>
              </a:ext>
            </a:extLst>
          </p:cNvPr>
          <p:cNvSpPr txBox="1"/>
          <p:nvPr/>
        </p:nvSpPr>
        <p:spPr>
          <a:xfrm>
            <a:off x="2129791" y="396574"/>
            <a:ext cx="721672"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zhǎn</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7" name="文本框 16">
            <a:extLst>
              <a:ext uri="{FF2B5EF4-FFF2-40B4-BE49-F238E27FC236}">
                <a16:creationId xmlns:a16="http://schemas.microsoft.com/office/drawing/2014/main" id="{20AEF104-D1C8-4517-28A9-A1A63EAF2403}"/>
              </a:ext>
            </a:extLst>
          </p:cNvPr>
          <p:cNvSpPr txBox="1"/>
          <p:nvPr/>
        </p:nvSpPr>
        <p:spPr>
          <a:xfrm>
            <a:off x="2815382" y="396574"/>
            <a:ext cx="351378"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lì</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155188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9D83725-840C-BF8B-75F5-C3649F557581}"/>
              </a:ext>
            </a:extLst>
          </p:cNvPr>
          <p:cNvGrpSpPr/>
          <p:nvPr/>
        </p:nvGrpSpPr>
        <p:grpSpPr>
          <a:xfrm>
            <a:off x="4537257" y="1713468"/>
            <a:ext cx="3117486" cy="3532663"/>
            <a:chOff x="5172074" y="2486022"/>
            <a:chExt cx="1609725" cy="1824104"/>
          </a:xfrm>
        </p:grpSpPr>
        <p:sp>
          <p:nvSpPr>
            <p:cNvPr id="3" name="任意多边形: 形状 2">
              <a:extLst>
                <a:ext uri="{FF2B5EF4-FFF2-40B4-BE49-F238E27FC236}">
                  <a16:creationId xmlns:a16="http://schemas.microsoft.com/office/drawing/2014/main" id="{A4969B6E-D046-27E0-E896-E1CB3C8D78A1}"/>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4" name="弧形 3">
              <a:extLst>
                <a:ext uri="{FF2B5EF4-FFF2-40B4-BE49-F238E27FC236}">
                  <a16:creationId xmlns:a16="http://schemas.microsoft.com/office/drawing/2014/main" id="{9BBD5AA5-815E-8F80-B6D1-336659724147}"/>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5" name="图片 4">
              <a:extLst>
                <a:ext uri="{FF2B5EF4-FFF2-40B4-BE49-F238E27FC236}">
                  <a16:creationId xmlns:a16="http://schemas.microsoft.com/office/drawing/2014/main" id="{205D32AE-E603-7910-528F-E5C736D99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6" name="任意多边形: 形状 5">
              <a:extLst>
                <a:ext uri="{FF2B5EF4-FFF2-40B4-BE49-F238E27FC236}">
                  <a16:creationId xmlns:a16="http://schemas.microsoft.com/office/drawing/2014/main" id="{FA05A596-BB30-74B7-A4C5-A4430DC9C9F5}"/>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7" name="图片 6">
              <a:extLst>
                <a:ext uri="{FF2B5EF4-FFF2-40B4-BE49-F238E27FC236}">
                  <a16:creationId xmlns:a16="http://schemas.microsoft.com/office/drawing/2014/main" id="{6F95D01A-6F71-9541-291A-27C85890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
        <p:nvSpPr>
          <p:cNvPr id="8" name="Text Box 16">
            <a:extLst>
              <a:ext uri="{FF2B5EF4-FFF2-40B4-BE49-F238E27FC236}">
                <a16:creationId xmlns:a16="http://schemas.microsoft.com/office/drawing/2014/main" id="{2098F274-B99F-D3A5-2DA4-AA3E1B33E012}"/>
              </a:ext>
            </a:extLst>
          </p:cNvPr>
          <p:cNvSpPr txBox="1">
            <a:spLocks noChangeArrowheads="1"/>
          </p:cNvSpPr>
          <p:nvPr/>
        </p:nvSpPr>
        <p:spPr bwMode="auto">
          <a:xfrm>
            <a:off x="2899944" y="3115537"/>
            <a:ext cx="1433107" cy="461665"/>
          </a:xfrm>
          <a:prstGeom prst="rect">
            <a:avLst/>
          </a:prstGeom>
          <a:noFill/>
        </p:spPr>
        <p:txBody>
          <a:bodyPr vert="horz" wrap="square" rtlCol="0">
            <a:noAutofit/>
          </a:bodyPr>
          <a:lstStyle>
            <a:defPPr>
              <a:defRPr lang="zh-CN"/>
            </a:defPPr>
            <a:lvl1pPr algn="dist">
              <a:defRPr sz="2400">
                <a:solidFill>
                  <a:schemeClr val="accent1"/>
                </a:solidFill>
                <a:latin typeface="思源宋体 CN Heavy" panose="02020900000000000000" charset="-122"/>
                <a:ea typeface="思源宋体 CN Heavy" panose="02020900000000000000" charset="-122"/>
              </a:defRPr>
            </a:lvl1pPr>
          </a:lstStyle>
          <a:p>
            <a:r>
              <a:rPr lang="zh-CN" altLang="en-US" b="1" dirty="0">
                <a:latin typeface="Roboto" panose="02000000000000000000" pitchFamily="2" charset="0"/>
                <a:ea typeface="思源宋体 CN" panose="02020400000000000000" pitchFamily="18" charset="-122"/>
                <a:sym typeface="+mn-lt"/>
              </a:rPr>
              <a:t>茶树产源</a:t>
            </a:r>
          </a:p>
        </p:txBody>
      </p:sp>
      <p:sp>
        <p:nvSpPr>
          <p:cNvPr id="9" name="文本框 8">
            <a:extLst>
              <a:ext uri="{FF2B5EF4-FFF2-40B4-BE49-F238E27FC236}">
                <a16:creationId xmlns:a16="http://schemas.microsoft.com/office/drawing/2014/main" id="{B50688AB-DF51-BE10-1C3C-307A1DAF34F8}"/>
              </a:ext>
            </a:extLst>
          </p:cNvPr>
          <p:cNvSpPr txBox="1"/>
          <p:nvPr/>
        </p:nvSpPr>
        <p:spPr>
          <a:xfrm>
            <a:off x="1011021" y="3562356"/>
            <a:ext cx="3327139" cy="900246"/>
          </a:xfrm>
          <a:prstGeom prst="rect">
            <a:avLst/>
          </a:prstGeom>
          <a:noFill/>
        </p:spPr>
        <p:txBody>
          <a:bodyPr wrap="square" rtlCol="0">
            <a:noAutofit/>
          </a:bodyPr>
          <a:lstStyle>
            <a:defPPr>
              <a:defRPr lang="zh-CN"/>
            </a:defPPr>
            <a:lvl1pPr>
              <a:lnSpc>
                <a:spcPct val="13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lnSpc>
                <a:spcPct val="150000"/>
              </a:lnSpc>
            </a:pPr>
            <a:r>
              <a:rPr lang="zh-CN" altLang="en-US" dirty="0">
                <a:latin typeface="Roboto" panose="02000000000000000000" pitchFamily="2" charset="0"/>
                <a:ea typeface="思源宋体 CN" panose="02020400000000000000" pitchFamily="18" charset="-122"/>
              </a:rPr>
              <a:t>茶树原产于中国，一直是一个不争的事实。但是近几年，有些国外学者在印度也发现了高大的野生茶树。就贸然认为茶树原产于印度。</a:t>
            </a:r>
          </a:p>
        </p:txBody>
      </p:sp>
      <p:sp>
        <p:nvSpPr>
          <p:cNvPr id="10" name="Text Box 16">
            <a:extLst>
              <a:ext uri="{FF2B5EF4-FFF2-40B4-BE49-F238E27FC236}">
                <a16:creationId xmlns:a16="http://schemas.microsoft.com/office/drawing/2014/main" id="{19B2577F-835D-CE04-2C15-0CED49E3E80F}"/>
              </a:ext>
            </a:extLst>
          </p:cNvPr>
          <p:cNvSpPr txBox="1">
            <a:spLocks noChangeArrowheads="1"/>
          </p:cNvSpPr>
          <p:nvPr/>
        </p:nvSpPr>
        <p:spPr bwMode="auto">
          <a:xfrm>
            <a:off x="7874339" y="3115537"/>
            <a:ext cx="1433107" cy="461665"/>
          </a:xfrm>
          <a:prstGeom prst="rect">
            <a:avLst/>
          </a:prstGeom>
          <a:noFill/>
        </p:spPr>
        <p:txBody>
          <a:bodyPr vert="horz" wrap="square" rtlCol="0">
            <a:noAutofit/>
          </a:bodyPr>
          <a:lstStyle>
            <a:defPPr>
              <a:defRPr lang="zh-CN"/>
            </a:defPPr>
            <a:lvl1pPr algn="dist">
              <a:defRPr sz="2400">
                <a:solidFill>
                  <a:schemeClr val="accent1"/>
                </a:solidFill>
                <a:latin typeface="思源宋体 CN Heavy" panose="02020900000000000000" charset="-122"/>
                <a:ea typeface="思源宋体 CN Heavy" panose="02020900000000000000" charset="-122"/>
              </a:defRPr>
            </a:lvl1pPr>
          </a:lstStyle>
          <a:p>
            <a:r>
              <a:rPr lang="zh-CN" altLang="en-US" b="1" dirty="0">
                <a:latin typeface="Roboto" panose="02000000000000000000" pitchFamily="2" charset="0"/>
                <a:ea typeface="思源宋体 CN" panose="02020400000000000000" pitchFamily="18" charset="-122"/>
                <a:sym typeface="+mn-lt"/>
              </a:rPr>
              <a:t>最早记载</a:t>
            </a:r>
          </a:p>
        </p:txBody>
      </p:sp>
      <p:sp>
        <p:nvSpPr>
          <p:cNvPr id="11" name="文本框 10">
            <a:extLst>
              <a:ext uri="{FF2B5EF4-FFF2-40B4-BE49-F238E27FC236}">
                <a16:creationId xmlns:a16="http://schemas.microsoft.com/office/drawing/2014/main" id="{226FD20D-6128-E6F4-86FA-41EF6D5FD875}"/>
              </a:ext>
            </a:extLst>
          </p:cNvPr>
          <p:cNvSpPr txBox="1"/>
          <p:nvPr/>
        </p:nvSpPr>
        <p:spPr>
          <a:xfrm>
            <a:off x="7861993" y="3562356"/>
            <a:ext cx="3318985" cy="900246"/>
          </a:xfrm>
          <a:prstGeom prst="rect">
            <a:avLst/>
          </a:prstGeom>
          <a:noFill/>
        </p:spPr>
        <p:txBody>
          <a:bodyPr wrap="square" rtlCol="0">
            <a:noAutofit/>
          </a:bodyPr>
          <a:lstStyle>
            <a:defPPr>
              <a:defRPr lang="zh-CN"/>
            </a:defPPr>
            <a:lvl1pPr>
              <a:lnSpc>
                <a:spcPct val="13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gn="just">
              <a:lnSpc>
                <a:spcPct val="150000"/>
              </a:lnSpc>
            </a:pPr>
            <a:r>
              <a:rPr lang="zh-CN" altLang="en-US" dirty="0">
                <a:latin typeface="Roboto" panose="02000000000000000000" pitchFamily="2" charset="0"/>
                <a:ea typeface="思源宋体 CN" panose="02020400000000000000" pitchFamily="18" charset="-122"/>
              </a:rPr>
              <a:t>虽然两国都有野生古茶树存在，但有一点是肯定的</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我国已经有文献记载“茶的时间。比印度发现野生古茶树的年龄要早了</a:t>
            </a:r>
            <a:r>
              <a:rPr lang="en-US" altLang="zh-CN" dirty="0">
                <a:latin typeface="Roboto" panose="02000000000000000000" pitchFamily="2" charset="0"/>
                <a:ea typeface="思源宋体 CN" panose="02020400000000000000" pitchFamily="18" charset="-122"/>
              </a:rPr>
              <a:t>1000</a:t>
            </a:r>
            <a:r>
              <a:rPr lang="zh-CN" altLang="en-US" dirty="0">
                <a:latin typeface="Roboto" panose="02000000000000000000" pitchFamily="2" charset="0"/>
                <a:ea typeface="思源宋体 CN" panose="02020400000000000000" pitchFamily="18" charset="-122"/>
              </a:rPr>
              <a:t>多年。</a:t>
            </a:r>
          </a:p>
        </p:txBody>
      </p:sp>
      <p:sp>
        <p:nvSpPr>
          <p:cNvPr id="12" name="文本框 11">
            <a:extLst>
              <a:ext uri="{FF2B5EF4-FFF2-40B4-BE49-F238E27FC236}">
                <a16:creationId xmlns:a16="http://schemas.microsoft.com/office/drawing/2014/main" id="{928B711A-5FD4-7AA0-29A5-CC3B153324ED}"/>
              </a:ext>
            </a:extLst>
          </p:cNvPr>
          <p:cNvSpPr txBox="1"/>
          <p:nvPr/>
        </p:nvSpPr>
        <p:spPr>
          <a:xfrm>
            <a:off x="1582912" y="742218"/>
            <a:ext cx="232614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发展历史</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13" name="文本框 12">
            <a:extLst>
              <a:ext uri="{FF2B5EF4-FFF2-40B4-BE49-F238E27FC236}">
                <a16:creationId xmlns:a16="http://schemas.microsoft.com/office/drawing/2014/main" id="{F33EA2F1-86CB-843D-A3EA-4ED05005CE62}"/>
              </a:ext>
            </a:extLst>
          </p:cNvPr>
          <p:cNvSpPr txBox="1"/>
          <p:nvPr/>
        </p:nvSpPr>
        <p:spPr>
          <a:xfrm>
            <a:off x="1689427" y="396574"/>
            <a:ext cx="509720" cy="346698"/>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Fā</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14" name="图片 13">
            <a:extLst>
              <a:ext uri="{FF2B5EF4-FFF2-40B4-BE49-F238E27FC236}">
                <a16:creationId xmlns:a16="http://schemas.microsoft.com/office/drawing/2014/main" id="{ECFD0970-D0B0-BC16-FDF1-D4C7F7260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5" name="文本框 14">
            <a:extLst>
              <a:ext uri="{FF2B5EF4-FFF2-40B4-BE49-F238E27FC236}">
                <a16:creationId xmlns:a16="http://schemas.microsoft.com/office/drawing/2014/main" id="{1043A52A-75A4-7C08-3FD2-CCD307DFFD51}"/>
              </a:ext>
            </a:extLst>
          </p:cNvPr>
          <p:cNvSpPr txBox="1"/>
          <p:nvPr/>
        </p:nvSpPr>
        <p:spPr>
          <a:xfrm>
            <a:off x="3204293" y="396574"/>
            <a:ext cx="555119" cy="35471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ea typeface="思源宋体 CN" panose="02020400000000000000" pitchFamily="18" charset="-122"/>
              </a:rPr>
              <a:t>shǐ</a:t>
            </a:r>
            <a:endParaRPr lang="en-US" altLang="zh-CN" dirty="0">
              <a:ea typeface="思源宋体 CN" panose="02020400000000000000" pitchFamily="18" charset="-122"/>
            </a:endParaRPr>
          </a:p>
        </p:txBody>
      </p:sp>
      <p:sp>
        <p:nvSpPr>
          <p:cNvPr id="16" name="文本框 15">
            <a:extLst>
              <a:ext uri="{FF2B5EF4-FFF2-40B4-BE49-F238E27FC236}">
                <a16:creationId xmlns:a16="http://schemas.microsoft.com/office/drawing/2014/main" id="{95AEB231-0172-E7C2-32EC-6C27D1A959CE}"/>
              </a:ext>
            </a:extLst>
          </p:cNvPr>
          <p:cNvSpPr txBox="1"/>
          <p:nvPr/>
        </p:nvSpPr>
        <p:spPr>
          <a:xfrm>
            <a:off x="2129791" y="396574"/>
            <a:ext cx="721672"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zhǎn</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7" name="文本框 16">
            <a:extLst>
              <a:ext uri="{FF2B5EF4-FFF2-40B4-BE49-F238E27FC236}">
                <a16:creationId xmlns:a16="http://schemas.microsoft.com/office/drawing/2014/main" id="{53E52169-FB9F-6BFE-B307-41F2A5B8F84B}"/>
              </a:ext>
            </a:extLst>
          </p:cNvPr>
          <p:cNvSpPr txBox="1"/>
          <p:nvPr/>
        </p:nvSpPr>
        <p:spPr>
          <a:xfrm>
            <a:off x="2815382" y="396574"/>
            <a:ext cx="351378"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lì</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270201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3A2563-600F-E45C-7FD9-638C09E45AFB}"/>
              </a:ext>
            </a:extLst>
          </p:cNvPr>
          <p:cNvSpPr txBox="1"/>
          <p:nvPr/>
        </p:nvSpPr>
        <p:spPr>
          <a:xfrm>
            <a:off x="3498796" y="1741943"/>
            <a:ext cx="6878911" cy="1731243"/>
          </a:xfrm>
          <a:prstGeom prst="rect">
            <a:avLst/>
          </a:prstGeom>
          <a:noFill/>
        </p:spPr>
        <p:txBody>
          <a:bodyPr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nSpc>
                <a:spcPct val="150000"/>
              </a:lnSpc>
            </a:pPr>
            <a:r>
              <a:rPr lang="zh-CN" altLang="en-US" dirty="0">
                <a:latin typeface="Roboto" panose="02000000000000000000" pitchFamily="2" charset="0"/>
                <a:ea typeface="思源宋体 CN" panose="02020400000000000000" pitchFamily="18" charset="-122"/>
              </a:rPr>
              <a:t>相传神农氏是最早发现和利用茶的人，</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神农本草经</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一书称：“神农尝百草，一日遇七十二毒，得荼（茶）而解之。” 茶叶一开始并不是饮用的，而是当作药物。最早记载饮茶的既不是“诸子之言”，也不史书，而是本草一类的“药书”，例如</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神农本草</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食论</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本草拾遗</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本草纲目</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等书中均有关于“茶”之条目。从魏晋南北朝开始，茶饮开始走入普通百姓家，成为生活的必备品，“粗茶淡饭”观念逐渐形成。</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广雅</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中提到用有葱、姜、橘子等佐料与茶一起烹煮成羹，也有加米做成茗粥。</a:t>
            </a:r>
          </a:p>
        </p:txBody>
      </p:sp>
      <p:sp>
        <p:nvSpPr>
          <p:cNvPr id="3" name="文本框 2">
            <a:extLst>
              <a:ext uri="{FF2B5EF4-FFF2-40B4-BE49-F238E27FC236}">
                <a16:creationId xmlns:a16="http://schemas.microsoft.com/office/drawing/2014/main" id="{ED6712A4-5C96-B049-8FAB-816F90BCCA62}"/>
              </a:ext>
            </a:extLst>
          </p:cNvPr>
          <p:cNvSpPr txBox="1"/>
          <p:nvPr/>
        </p:nvSpPr>
        <p:spPr>
          <a:xfrm>
            <a:off x="3498796" y="4017538"/>
            <a:ext cx="6878911" cy="1731243"/>
          </a:xfrm>
          <a:prstGeom prst="rect">
            <a:avLst/>
          </a:prstGeom>
          <a:noFill/>
        </p:spPr>
        <p:txBody>
          <a:bodyPr wrap="square" rtlCol="0">
            <a:noAutofit/>
          </a:bodyPr>
          <a:lstStyle>
            <a:defPPr>
              <a:defRPr lang="zh-CN"/>
            </a:defPPr>
            <a:lvl1pPr>
              <a:lnSpc>
                <a:spcPct val="170000"/>
              </a:lnSpc>
              <a:defRPr sz="1200">
                <a:solidFill>
                  <a:schemeClr val="tx1">
                    <a:lumMod val="75000"/>
                    <a:lumOff val="25000"/>
                  </a:schemeClr>
                </a:solidFill>
                <a:latin typeface="思源宋体 CN Light" panose="02020300000000000000" charset="-122"/>
                <a:ea typeface="思源宋体 CN Light" panose="02020300000000000000" charset="-122"/>
                <a:cs typeface="思源宋体 CN Light" panose="02020300000000000000" charset="-122"/>
              </a:defRPr>
            </a:lvl1pPr>
          </a:lstStyle>
          <a:p>
            <a:pPr>
              <a:lnSpc>
                <a:spcPct val="150000"/>
              </a:lnSpc>
            </a:pPr>
            <a:r>
              <a:rPr lang="zh-CN" altLang="en-US" dirty="0">
                <a:latin typeface="Roboto" panose="02000000000000000000" pitchFamily="2" charset="0"/>
                <a:ea typeface="思源宋体 CN" panose="02020400000000000000" pitchFamily="18" charset="-122"/>
              </a:rPr>
              <a:t>唐代是茶文化走向兴盛的时期，也是茶叶产区大规模普及的时期。唐开元之后，饮茶活动达到空前规模，成为国饮。皇室专门成立贡焙，采造研制宫廷用茶。民间“城市多开店铺，煎茶卖之，不问道俗，投钱取饮”（</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封氏闻见记</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记载）。陆羽写成了世界第一部以茶为题的专著</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茶经</a:t>
            </a:r>
            <a:r>
              <a:rPr lang="en-US" altLang="zh-CN" dirty="0">
                <a:latin typeface="Roboto" panose="02000000000000000000" pitchFamily="2" charset="0"/>
                <a:ea typeface="思源宋体 CN" panose="02020400000000000000" pitchFamily="18" charset="-122"/>
              </a:rPr>
              <a:t>》</a:t>
            </a:r>
            <a:r>
              <a:rPr lang="zh-CN" altLang="en-US" dirty="0">
                <a:latin typeface="Roboto" panose="02000000000000000000" pitchFamily="2" charset="0"/>
                <a:ea typeface="思源宋体 CN" panose="02020400000000000000" pitchFamily="18" charset="-122"/>
              </a:rPr>
              <a:t>，里面对种茶、采茶、茶具选择、煮茶火候、用水以及如何品饮都有详细论述。而对比唐之前，茶主要作为药用或者粗放型的解渴的饮用形式相比，这是一个质变的过程。</a:t>
            </a:r>
          </a:p>
          <a:p>
            <a:pPr>
              <a:lnSpc>
                <a:spcPct val="150000"/>
              </a:lnSpc>
            </a:pPr>
            <a:r>
              <a:rPr lang="zh-CN" altLang="en-US" dirty="0">
                <a:latin typeface="Roboto" panose="02000000000000000000" pitchFamily="2" charset="0"/>
                <a:ea typeface="思源宋体 CN" panose="02020400000000000000" pitchFamily="18" charset="-122"/>
              </a:rPr>
              <a:t>继唐代之后，虽经历了五代十国的纷争割据，但它却未衰反盛，至宋代更为盛行。</a:t>
            </a:r>
          </a:p>
        </p:txBody>
      </p:sp>
      <p:sp>
        <p:nvSpPr>
          <p:cNvPr id="4" name="文本框 3">
            <a:extLst>
              <a:ext uri="{FF2B5EF4-FFF2-40B4-BE49-F238E27FC236}">
                <a16:creationId xmlns:a16="http://schemas.microsoft.com/office/drawing/2014/main" id="{CC731EEA-84EC-6DDE-18A0-4A80EB1454A3}"/>
              </a:ext>
            </a:extLst>
          </p:cNvPr>
          <p:cNvSpPr txBox="1"/>
          <p:nvPr/>
        </p:nvSpPr>
        <p:spPr>
          <a:xfrm>
            <a:off x="2824163" y="1941883"/>
            <a:ext cx="553998" cy="1331362"/>
          </a:xfrm>
          <a:prstGeom prst="rect">
            <a:avLst/>
          </a:prstGeom>
          <a:noFill/>
        </p:spPr>
        <p:txBody>
          <a:bodyPr vert="horz" wrap="square" rtlCol="0">
            <a:noAutofit/>
          </a:bodyPr>
          <a:lstStyle/>
          <a:p>
            <a:pPr algn="ctr"/>
            <a:r>
              <a:rPr lang="zh-CN" altLang="en-US" sz="2400" b="1" dirty="0">
                <a:solidFill>
                  <a:srgbClr val="1B6669"/>
                </a:solidFill>
                <a:latin typeface="Roboto" panose="02000000000000000000" pitchFamily="2" charset="0"/>
                <a:ea typeface="思源宋体 CN" panose="02020400000000000000" pitchFamily="18" charset="-122"/>
                <a:sym typeface="+mn-ea"/>
              </a:rPr>
              <a:t>茶之始</a:t>
            </a:r>
          </a:p>
        </p:txBody>
      </p:sp>
      <p:sp>
        <p:nvSpPr>
          <p:cNvPr id="5" name="文本框 4">
            <a:extLst>
              <a:ext uri="{FF2B5EF4-FFF2-40B4-BE49-F238E27FC236}">
                <a16:creationId xmlns:a16="http://schemas.microsoft.com/office/drawing/2014/main" id="{C8B68DAF-5CA4-7EB6-29DE-2611F9275905}"/>
              </a:ext>
            </a:extLst>
          </p:cNvPr>
          <p:cNvSpPr txBox="1"/>
          <p:nvPr/>
        </p:nvSpPr>
        <p:spPr>
          <a:xfrm>
            <a:off x="2824163" y="4217478"/>
            <a:ext cx="553998" cy="1331362"/>
          </a:xfrm>
          <a:prstGeom prst="rect">
            <a:avLst/>
          </a:prstGeom>
          <a:noFill/>
        </p:spPr>
        <p:txBody>
          <a:bodyPr vert="horz" wrap="square" rtlCol="0">
            <a:noAutofit/>
          </a:bodyPr>
          <a:lstStyle/>
          <a:p>
            <a:pPr algn="ctr"/>
            <a:r>
              <a:rPr lang="zh-CN" altLang="en-US" sz="2400" b="1" dirty="0">
                <a:solidFill>
                  <a:srgbClr val="1B6669"/>
                </a:solidFill>
                <a:latin typeface="Roboto" panose="02000000000000000000" pitchFamily="2" charset="0"/>
                <a:ea typeface="思源宋体 CN" panose="02020400000000000000" pitchFamily="18" charset="-122"/>
                <a:sym typeface="+mn-ea"/>
              </a:rPr>
              <a:t>茶盛行</a:t>
            </a:r>
          </a:p>
        </p:txBody>
      </p:sp>
      <p:sp>
        <p:nvSpPr>
          <p:cNvPr id="6" name="矩形 5">
            <a:extLst>
              <a:ext uri="{FF2B5EF4-FFF2-40B4-BE49-F238E27FC236}">
                <a16:creationId xmlns:a16="http://schemas.microsoft.com/office/drawing/2014/main" id="{711E8155-3E5D-D3A2-ADEC-EA9FFCFC789B}"/>
              </a:ext>
            </a:extLst>
          </p:cNvPr>
          <p:cNvSpPr/>
          <p:nvPr/>
        </p:nvSpPr>
        <p:spPr>
          <a:xfrm rot="21095231">
            <a:off x="-617956" y="3347582"/>
            <a:ext cx="2635228" cy="2001802"/>
          </a:xfrm>
          <a:prstGeom prst="rect">
            <a:avLst/>
          </a:prstGeom>
          <a:blipFill>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pitchFamily="2" charset="0"/>
              <a:ea typeface="思源宋体 CN" panose="02020400000000000000" pitchFamily="18" charset="-122"/>
            </a:endParaRPr>
          </a:p>
        </p:txBody>
      </p:sp>
      <p:sp>
        <p:nvSpPr>
          <p:cNvPr id="7" name="文本框 6">
            <a:extLst>
              <a:ext uri="{FF2B5EF4-FFF2-40B4-BE49-F238E27FC236}">
                <a16:creationId xmlns:a16="http://schemas.microsoft.com/office/drawing/2014/main" id="{CB20D044-F603-0A4C-9D97-EDDD8149051C}"/>
              </a:ext>
            </a:extLst>
          </p:cNvPr>
          <p:cNvSpPr txBox="1"/>
          <p:nvPr/>
        </p:nvSpPr>
        <p:spPr>
          <a:xfrm>
            <a:off x="1582912" y="742218"/>
            <a:ext cx="232614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发展历史</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8" name="文本框 7">
            <a:extLst>
              <a:ext uri="{FF2B5EF4-FFF2-40B4-BE49-F238E27FC236}">
                <a16:creationId xmlns:a16="http://schemas.microsoft.com/office/drawing/2014/main" id="{F719917F-A743-6C45-788C-D485F748B257}"/>
              </a:ext>
            </a:extLst>
          </p:cNvPr>
          <p:cNvSpPr txBox="1"/>
          <p:nvPr/>
        </p:nvSpPr>
        <p:spPr>
          <a:xfrm>
            <a:off x="1689427" y="396574"/>
            <a:ext cx="509720" cy="346698"/>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Fā</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9" name="图片 8">
            <a:extLst>
              <a:ext uri="{FF2B5EF4-FFF2-40B4-BE49-F238E27FC236}">
                <a16:creationId xmlns:a16="http://schemas.microsoft.com/office/drawing/2014/main" id="{AAC333E5-0B72-FDF9-B3A1-9C9590A6F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0" name="文本框 9">
            <a:extLst>
              <a:ext uri="{FF2B5EF4-FFF2-40B4-BE49-F238E27FC236}">
                <a16:creationId xmlns:a16="http://schemas.microsoft.com/office/drawing/2014/main" id="{11C20CBF-F244-644A-D1C6-912D06F6F070}"/>
              </a:ext>
            </a:extLst>
          </p:cNvPr>
          <p:cNvSpPr txBox="1"/>
          <p:nvPr/>
        </p:nvSpPr>
        <p:spPr>
          <a:xfrm>
            <a:off x="3204293" y="396574"/>
            <a:ext cx="555119" cy="35471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ea typeface="思源宋体 CN" panose="02020400000000000000" pitchFamily="18" charset="-122"/>
              </a:rPr>
              <a:t>shǐ</a:t>
            </a:r>
            <a:endParaRPr lang="en-US" altLang="zh-CN" dirty="0">
              <a:ea typeface="思源宋体 CN" panose="02020400000000000000" pitchFamily="18" charset="-122"/>
            </a:endParaRPr>
          </a:p>
        </p:txBody>
      </p:sp>
      <p:sp>
        <p:nvSpPr>
          <p:cNvPr id="11" name="文本框 10">
            <a:extLst>
              <a:ext uri="{FF2B5EF4-FFF2-40B4-BE49-F238E27FC236}">
                <a16:creationId xmlns:a16="http://schemas.microsoft.com/office/drawing/2014/main" id="{E495C766-D7E8-21A0-1E02-8A241053B4B0}"/>
              </a:ext>
            </a:extLst>
          </p:cNvPr>
          <p:cNvSpPr txBox="1"/>
          <p:nvPr/>
        </p:nvSpPr>
        <p:spPr>
          <a:xfrm>
            <a:off x="2129791" y="396574"/>
            <a:ext cx="721672"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zhǎn</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2" name="文本框 11">
            <a:extLst>
              <a:ext uri="{FF2B5EF4-FFF2-40B4-BE49-F238E27FC236}">
                <a16:creationId xmlns:a16="http://schemas.microsoft.com/office/drawing/2014/main" id="{50F000E7-8619-002C-16BD-F1C942D2A20F}"/>
              </a:ext>
            </a:extLst>
          </p:cNvPr>
          <p:cNvSpPr txBox="1"/>
          <p:nvPr/>
        </p:nvSpPr>
        <p:spPr>
          <a:xfrm>
            <a:off x="2815382" y="396574"/>
            <a:ext cx="351378"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lì</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391949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D71A1F9-3A41-B25F-06B7-D0689BAC935C}"/>
              </a:ext>
            </a:extLst>
          </p:cNvPr>
          <p:cNvSpPr/>
          <p:nvPr/>
        </p:nvSpPr>
        <p:spPr>
          <a:xfrm flipH="1">
            <a:off x="-110024" y="1743150"/>
            <a:ext cx="10721340" cy="4231979"/>
          </a:xfrm>
          <a:custGeom>
            <a:avLst/>
            <a:gdLst>
              <a:gd name="connsiteX0" fmla="*/ 0 w 7037615"/>
              <a:gd name="connsiteY0" fmla="*/ 0 h 4588329"/>
              <a:gd name="connsiteX1" fmla="*/ 359229 w 7037615"/>
              <a:gd name="connsiteY1" fmla="*/ 1126672 h 4588329"/>
              <a:gd name="connsiteX2" fmla="*/ 1796143 w 7037615"/>
              <a:gd name="connsiteY2" fmla="*/ 2334986 h 4588329"/>
              <a:gd name="connsiteX3" fmla="*/ 3967843 w 7037615"/>
              <a:gd name="connsiteY3" fmla="*/ 3477986 h 4588329"/>
              <a:gd name="connsiteX4" fmla="*/ 5878286 w 7037615"/>
              <a:gd name="connsiteY4" fmla="*/ 4245429 h 4588329"/>
              <a:gd name="connsiteX5" fmla="*/ 7037615 w 7037615"/>
              <a:gd name="connsiteY5" fmla="*/ 4588329 h 4588329"/>
              <a:gd name="connsiteX0" fmla="*/ 0 w 7266215"/>
              <a:gd name="connsiteY0" fmla="*/ 0 h 4588329"/>
              <a:gd name="connsiteX1" fmla="*/ 587829 w 7266215"/>
              <a:gd name="connsiteY1" fmla="*/ 1126672 h 4588329"/>
              <a:gd name="connsiteX2" fmla="*/ 2024743 w 7266215"/>
              <a:gd name="connsiteY2" fmla="*/ 2334986 h 4588329"/>
              <a:gd name="connsiteX3" fmla="*/ 4196443 w 7266215"/>
              <a:gd name="connsiteY3" fmla="*/ 3477986 h 4588329"/>
              <a:gd name="connsiteX4" fmla="*/ 6106886 w 7266215"/>
              <a:gd name="connsiteY4" fmla="*/ 4245429 h 4588329"/>
              <a:gd name="connsiteX5" fmla="*/ 7266215 w 7266215"/>
              <a:gd name="connsiteY5" fmla="*/ 4588329 h 4588329"/>
              <a:gd name="connsiteX0" fmla="*/ 0 w 7266215"/>
              <a:gd name="connsiteY0" fmla="*/ 0 h 4588329"/>
              <a:gd name="connsiteX1" fmla="*/ 898072 w 7266215"/>
              <a:gd name="connsiteY1" fmla="*/ 1453244 h 4588329"/>
              <a:gd name="connsiteX2" fmla="*/ 2024743 w 7266215"/>
              <a:gd name="connsiteY2" fmla="*/ 2334986 h 4588329"/>
              <a:gd name="connsiteX3" fmla="*/ 4196443 w 7266215"/>
              <a:gd name="connsiteY3" fmla="*/ 3477986 h 4588329"/>
              <a:gd name="connsiteX4" fmla="*/ 6106886 w 7266215"/>
              <a:gd name="connsiteY4" fmla="*/ 4245429 h 4588329"/>
              <a:gd name="connsiteX5" fmla="*/ 7266215 w 7266215"/>
              <a:gd name="connsiteY5" fmla="*/ 4588329 h 4588329"/>
              <a:gd name="connsiteX0" fmla="*/ 0 w 7266215"/>
              <a:gd name="connsiteY0" fmla="*/ 0 h 4588329"/>
              <a:gd name="connsiteX1" fmla="*/ 898072 w 7266215"/>
              <a:gd name="connsiteY1" fmla="*/ 1453244 h 4588329"/>
              <a:gd name="connsiteX2" fmla="*/ 2204357 w 7266215"/>
              <a:gd name="connsiteY2" fmla="*/ 2449286 h 4588329"/>
              <a:gd name="connsiteX3" fmla="*/ 4196443 w 7266215"/>
              <a:gd name="connsiteY3" fmla="*/ 3477986 h 4588329"/>
              <a:gd name="connsiteX4" fmla="*/ 6106886 w 7266215"/>
              <a:gd name="connsiteY4" fmla="*/ 4245429 h 4588329"/>
              <a:gd name="connsiteX5" fmla="*/ 7266215 w 7266215"/>
              <a:gd name="connsiteY5" fmla="*/ 4588329 h 4588329"/>
              <a:gd name="connsiteX0" fmla="*/ 0 w 7266215"/>
              <a:gd name="connsiteY0" fmla="*/ 0 h 4588329"/>
              <a:gd name="connsiteX1" fmla="*/ 898072 w 7266215"/>
              <a:gd name="connsiteY1" fmla="*/ 1453244 h 4588329"/>
              <a:gd name="connsiteX2" fmla="*/ 2204357 w 7266215"/>
              <a:gd name="connsiteY2" fmla="*/ 2449286 h 4588329"/>
              <a:gd name="connsiteX3" fmla="*/ 4294415 w 7266215"/>
              <a:gd name="connsiteY3" fmla="*/ 3477986 h 4588329"/>
              <a:gd name="connsiteX4" fmla="*/ 6106886 w 7266215"/>
              <a:gd name="connsiteY4" fmla="*/ 4245429 h 4588329"/>
              <a:gd name="connsiteX5" fmla="*/ 7266215 w 7266215"/>
              <a:gd name="connsiteY5" fmla="*/ 4588329 h 4588329"/>
              <a:gd name="connsiteX0" fmla="*/ 0 w 7266215"/>
              <a:gd name="connsiteY0" fmla="*/ 0 h 4588329"/>
              <a:gd name="connsiteX1" fmla="*/ 898072 w 7266215"/>
              <a:gd name="connsiteY1" fmla="*/ 1453244 h 4588329"/>
              <a:gd name="connsiteX2" fmla="*/ 2204357 w 7266215"/>
              <a:gd name="connsiteY2" fmla="*/ 2449286 h 4588329"/>
              <a:gd name="connsiteX3" fmla="*/ 4294415 w 7266215"/>
              <a:gd name="connsiteY3" fmla="*/ 3477986 h 4588329"/>
              <a:gd name="connsiteX4" fmla="*/ 6221186 w 7266215"/>
              <a:gd name="connsiteY4" fmla="*/ 4180115 h 4588329"/>
              <a:gd name="connsiteX5" fmla="*/ 7266215 w 7266215"/>
              <a:gd name="connsiteY5" fmla="*/ 4588329 h 4588329"/>
              <a:gd name="connsiteX0" fmla="*/ 0 w 7413172"/>
              <a:gd name="connsiteY0" fmla="*/ 0 h 4474029"/>
              <a:gd name="connsiteX1" fmla="*/ 898072 w 7413172"/>
              <a:gd name="connsiteY1" fmla="*/ 1453244 h 4474029"/>
              <a:gd name="connsiteX2" fmla="*/ 2204357 w 7413172"/>
              <a:gd name="connsiteY2" fmla="*/ 2449286 h 4474029"/>
              <a:gd name="connsiteX3" fmla="*/ 4294415 w 7413172"/>
              <a:gd name="connsiteY3" fmla="*/ 3477986 h 4474029"/>
              <a:gd name="connsiteX4" fmla="*/ 6221186 w 7413172"/>
              <a:gd name="connsiteY4" fmla="*/ 4180115 h 4474029"/>
              <a:gd name="connsiteX5" fmla="*/ 7413172 w 7413172"/>
              <a:gd name="connsiteY5" fmla="*/ 4474029 h 4474029"/>
              <a:gd name="connsiteX0" fmla="*/ 0 w 7413172"/>
              <a:gd name="connsiteY0" fmla="*/ 0 h 4474029"/>
              <a:gd name="connsiteX1" fmla="*/ 898072 w 7413172"/>
              <a:gd name="connsiteY1" fmla="*/ 1453244 h 4474029"/>
              <a:gd name="connsiteX2" fmla="*/ 2220685 w 7413172"/>
              <a:gd name="connsiteY2" fmla="*/ 2514601 h 4474029"/>
              <a:gd name="connsiteX3" fmla="*/ 4294415 w 7413172"/>
              <a:gd name="connsiteY3" fmla="*/ 3477986 h 4474029"/>
              <a:gd name="connsiteX4" fmla="*/ 6221186 w 7413172"/>
              <a:gd name="connsiteY4" fmla="*/ 4180115 h 4474029"/>
              <a:gd name="connsiteX5" fmla="*/ 7413172 w 7413172"/>
              <a:gd name="connsiteY5" fmla="*/ 4474029 h 4474029"/>
              <a:gd name="connsiteX0" fmla="*/ 0 w 7413172"/>
              <a:gd name="connsiteY0" fmla="*/ 0 h 4474029"/>
              <a:gd name="connsiteX1" fmla="*/ 898072 w 7413172"/>
              <a:gd name="connsiteY1" fmla="*/ 1453244 h 4474029"/>
              <a:gd name="connsiteX2" fmla="*/ 2220685 w 7413172"/>
              <a:gd name="connsiteY2" fmla="*/ 2514601 h 4474029"/>
              <a:gd name="connsiteX3" fmla="*/ 4196443 w 7413172"/>
              <a:gd name="connsiteY3" fmla="*/ 3477986 h 4474029"/>
              <a:gd name="connsiteX4" fmla="*/ 6221186 w 7413172"/>
              <a:gd name="connsiteY4" fmla="*/ 4180115 h 4474029"/>
              <a:gd name="connsiteX5" fmla="*/ 7413172 w 7413172"/>
              <a:gd name="connsiteY5" fmla="*/ 4474029 h 4474029"/>
              <a:gd name="connsiteX0" fmla="*/ 0 w 7413172"/>
              <a:gd name="connsiteY0" fmla="*/ 0 h 4474029"/>
              <a:gd name="connsiteX1" fmla="*/ 898072 w 7413172"/>
              <a:gd name="connsiteY1" fmla="*/ 1453244 h 4474029"/>
              <a:gd name="connsiteX2" fmla="*/ 2220685 w 7413172"/>
              <a:gd name="connsiteY2" fmla="*/ 2514601 h 4474029"/>
              <a:gd name="connsiteX3" fmla="*/ 4196443 w 7413172"/>
              <a:gd name="connsiteY3" fmla="*/ 3477986 h 4474029"/>
              <a:gd name="connsiteX4" fmla="*/ 6270172 w 7413172"/>
              <a:gd name="connsiteY4" fmla="*/ 4163787 h 4474029"/>
              <a:gd name="connsiteX5" fmla="*/ 7413172 w 7413172"/>
              <a:gd name="connsiteY5" fmla="*/ 4474029 h 4474029"/>
              <a:gd name="connsiteX0" fmla="*/ 0 w 7527472"/>
              <a:gd name="connsiteY0" fmla="*/ 0 h 4408714"/>
              <a:gd name="connsiteX1" fmla="*/ 898072 w 7527472"/>
              <a:gd name="connsiteY1" fmla="*/ 1453244 h 4408714"/>
              <a:gd name="connsiteX2" fmla="*/ 2220685 w 7527472"/>
              <a:gd name="connsiteY2" fmla="*/ 2514601 h 4408714"/>
              <a:gd name="connsiteX3" fmla="*/ 4196443 w 7527472"/>
              <a:gd name="connsiteY3" fmla="*/ 3477986 h 4408714"/>
              <a:gd name="connsiteX4" fmla="*/ 6270172 w 7527472"/>
              <a:gd name="connsiteY4" fmla="*/ 4163787 h 4408714"/>
              <a:gd name="connsiteX5" fmla="*/ 7527472 w 7527472"/>
              <a:gd name="connsiteY5" fmla="*/ 4408714 h 4408714"/>
              <a:gd name="connsiteX0" fmla="*/ 0 w 7543801"/>
              <a:gd name="connsiteY0" fmla="*/ 0 h 4098472"/>
              <a:gd name="connsiteX1" fmla="*/ 914401 w 7543801"/>
              <a:gd name="connsiteY1" fmla="*/ 1143002 h 4098472"/>
              <a:gd name="connsiteX2" fmla="*/ 2237014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14401 w 7543801"/>
              <a:gd name="connsiteY1" fmla="*/ 1143002 h 4098472"/>
              <a:gd name="connsiteX2" fmla="*/ 2237014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175659 h 4098472"/>
              <a:gd name="connsiteX2" fmla="*/ 2237014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175659 h 4098472"/>
              <a:gd name="connsiteX2" fmla="*/ 2237014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257302 h 4098472"/>
              <a:gd name="connsiteX2" fmla="*/ 2237014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257302 h 4098472"/>
              <a:gd name="connsiteX2" fmla="*/ 2286000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257302 h 4098472"/>
              <a:gd name="connsiteX2" fmla="*/ 2286000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257302 h 4098472"/>
              <a:gd name="connsiteX2" fmla="*/ 2286000 w 7543801"/>
              <a:gd name="connsiteY2" fmla="*/ 2204359 h 4098472"/>
              <a:gd name="connsiteX3" fmla="*/ 4212772 w 7543801"/>
              <a:gd name="connsiteY3" fmla="*/ 3167744 h 4098472"/>
              <a:gd name="connsiteX4" fmla="*/ 6286501 w 7543801"/>
              <a:gd name="connsiteY4" fmla="*/ 3853545 h 4098472"/>
              <a:gd name="connsiteX5" fmla="*/ 7543801 w 7543801"/>
              <a:gd name="connsiteY5" fmla="*/ 4098472 h 4098472"/>
              <a:gd name="connsiteX0" fmla="*/ 0 w 7543801"/>
              <a:gd name="connsiteY0" fmla="*/ 0 h 4098472"/>
              <a:gd name="connsiteX1" fmla="*/ 996044 w 7543801"/>
              <a:gd name="connsiteY1" fmla="*/ 1257302 h 4098472"/>
              <a:gd name="connsiteX2" fmla="*/ 2286000 w 7543801"/>
              <a:gd name="connsiteY2" fmla="*/ 2204359 h 4098472"/>
              <a:gd name="connsiteX3" fmla="*/ 4212772 w 7543801"/>
              <a:gd name="connsiteY3" fmla="*/ 3167744 h 4098472"/>
              <a:gd name="connsiteX4" fmla="*/ 6335487 w 7543801"/>
              <a:gd name="connsiteY4" fmla="*/ 3837217 h 4098472"/>
              <a:gd name="connsiteX5" fmla="*/ 7543801 w 7543801"/>
              <a:gd name="connsiteY5" fmla="*/ 4098472 h 4098472"/>
              <a:gd name="connsiteX0" fmla="*/ 0 w 7543801"/>
              <a:gd name="connsiteY0" fmla="*/ 0 h 4098472"/>
              <a:gd name="connsiteX1" fmla="*/ 996044 w 7543801"/>
              <a:gd name="connsiteY1" fmla="*/ 1257302 h 4098472"/>
              <a:gd name="connsiteX2" fmla="*/ 2286000 w 7543801"/>
              <a:gd name="connsiteY2" fmla="*/ 2204359 h 4098472"/>
              <a:gd name="connsiteX3" fmla="*/ 4212772 w 7543801"/>
              <a:gd name="connsiteY3" fmla="*/ 3167744 h 4098472"/>
              <a:gd name="connsiteX4" fmla="*/ 6335487 w 7543801"/>
              <a:gd name="connsiteY4" fmla="*/ 3837217 h 4098472"/>
              <a:gd name="connsiteX5" fmla="*/ 7543801 w 7543801"/>
              <a:gd name="connsiteY5" fmla="*/ 4098472 h 4098472"/>
              <a:gd name="connsiteX0" fmla="*/ 0 w 7674430"/>
              <a:gd name="connsiteY0" fmla="*/ 0 h 4033158"/>
              <a:gd name="connsiteX1" fmla="*/ 996044 w 7674430"/>
              <a:gd name="connsiteY1" fmla="*/ 1257302 h 4033158"/>
              <a:gd name="connsiteX2" fmla="*/ 2286000 w 7674430"/>
              <a:gd name="connsiteY2" fmla="*/ 2204359 h 4033158"/>
              <a:gd name="connsiteX3" fmla="*/ 4212772 w 7674430"/>
              <a:gd name="connsiteY3" fmla="*/ 3167744 h 4033158"/>
              <a:gd name="connsiteX4" fmla="*/ 6335487 w 7674430"/>
              <a:gd name="connsiteY4" fmla="*/ 3837217 h 4033158"/>
              <a:gd name="connsiteX5" fmla="*/ 7674430 w 7674430"/>
              <a:gd name="connsiteY5" fmla="*/ 4033158 h 4033158"/>
              <a:gd name="connsiteX0" fmla="*/ 0 w 7707087"/>
              <a:gd name="connsiteY0" fmla="*/ 0 h 4000501"/>
              <a:gd name="connsiteX1" fmla="*/ 996044 w 7707087"/>
              <a:gd name="connsiteY1" fmla="*/ 1257302 h 4000501"/>
              <a:gd name="connsiteX2" fmla="*/ 2286000 w 7707087"/>
              <a:gd name="connsiteY2" fmla="*/ 2204359 h 4000501"/>
              <a:gd name="connsiteX3" fmla="*/ 4212772 w 7707087"/>
              <a:gd name="connsiteY3" fmla="*/ 3167744 h 4000501"/>
              <a:gd name="connsiteX4" fmla="*/ 6335487 w 7707087"/>
              <a:gd name="connsiteY4" fmla="*/ 3837217 h 4000501"/>
              <a:gd name="connsiteX5" fmla="*/ 7707087 w 7707087"/>
              <a:gd name="connsiteY5" fmla="*/ 4000501 h 4000501"/>
              <a:gd name="connsiteX0" fmla="*/ 0 w 7707087"/>
              <a:gd name="connsiteY0" fmla="*/ 0 h 4000501"/>
              <a:gd name="connsiteX1" fmla="*/ 996044 w 7707087"/>
              <a:gd name="connsiteY1" fmla="*/ 1257302 h 4000501"/>
              <a:gd name="connsiteX2" fmla="*/ 2286000 w 7707087"/>
              <a:gd name="connsiteY2" fmla="*/ 2204359 h 4000501"/>
              <a:gd name="connsiteX3" fmla="*/ 4196444 w 7707087"/>
              <a:gd name="connsiteY3" fmla="*/ 3216730 h 4000501"/>
              <a:gd name="connsiteX4" fmla="*/ 6335487 w 7707087"/>
              <a:gd name="connsiteY4" fmla="*/ 3837217 h 4000501"/>
              <a:gd name="connsiteX5" fmla="*/ 7707087 w 7707087"/>
              <a:gd name="connsiteY5" fmla="*/ 4000501 h 4000501"/>
              <a:gd name="connsiteX0" fmla="*/ 0 w 7707087"/>
              <a:gd name="connsiteY0" fmla="*/ 0 h 4000501"/>
              <a:gd name="connsiteX1" fmla="*/ 996044 w 7707087"/>
              <a:gd name="connsiteY1" fmla="*/ 1257302 h 4000501"/>
              <a:gd name="connsiteX2" fmla="*/ 2253343 w 7707087"/>
              <a:gd name="connsiteY2" fmla="*/ 2237016 h 4000501"/>
              <a:gd name="connsiteX3" fmla="*/ 4196444 w 7707087"/>
              <a:gd name="connsiteY3" fmla="*/ 3216730 h 4000501"/>
              <a:gd name="connsiteX4" fmla="*/ 6335487 w 7707087"/>
              <a:gd name="connsiteY4" fmla="*/ 3837217 h 4000501"/>
              <a:gd name="connsiteX5" fmla="*/ 7707087 w 7707087"/>
              <a:gd name="connsiteY5" fmla="*/ 4000501 h 4000501"/>
              <a:gd name="connsiteX0" fmla="*/ 0 w 7707087"/>
              <a:gd name="connsiteY0" fmla="*/ 0 h 4000501"/>
              <a:gd name="connsiteX1" fmla="*/ 996044 w 7707087"/>
              <a:gd name="connsiteY1" fmla="*/ 1257302 h 4000501"/>
              <a:gd name="connsiteX2" fmla="*/ 2253343 w 7707087"/>
              <a:gd name="connsiteY2" fmla="*/ 2237016 h 4000501"/>
              <a:gd name="connsiteX3" fmla="*/ 4082144 w 7707087"/>
              <a:gd name="connsiteY3" fmla="*/ 3167744 h 4000501"/>
              <a:gd name="connsiteX4" fmla="*/ 6335487 w 7707087"/>
              <a:gd name="connsiteY4" fmla="*/ 3837217 h 4000501"/>
              <a:gd name="connsiteX5" fmla="*/ 7707087 w 7707087"/>
              <a:gd name="connsiteY5" fmla="*/ 4000501 h 4000501"/>
              <a:gd name="connsiteX0" fmla="*/ 0 w 7707087"/>
              <a:gd name="connsiteY0" fmla="*/ 0 h 4000501"/>
              <a:gd name="connsiteX1" fmla="*/ 996044 w 7707087"/>
              <a:gd name="connsiteY1" fmla="*/ 1257302 h 4000501"/>
              <a:gd name="connsiteX2" fmla="*/ 2253343 w 7707087"/>
              <a:gd name="connsiteY2" fmla="*/ 2237016 h 4000501"/>
              <a:gd name="connsiteX3" fmla="*/ 4082144 w 7707087"/>
              <a:gd name="connsiteY3" fmla="*/ 3167744 h 4000501"/>
              <a:gd name="connsiteX4" fmla="*/ 6368145 w 7707087"/>
              <a:gd name="connsiteY4" fmla="*/ 3788232 h 4000501"/>
              <a:gd name="connsiteX5" fmla="*/ 7707087 w 7707087"/>
              <a:gd name="connsiteY5" fmla="*/ 4000501 h 4000501"/>
              <a:gd name="connsiteX0" fmla="*/ 0 w 7723415"/>
              <a:gd name="connsiteY0" fmla="*/ 0 h 3918858"/>
              <a:gd name="connsiteX1" fmla="*/ 996044 w 7723415"/>
              <a:gd name="connsiteY1" fmla="*/ 1257302 h 3918858"/>
              <a:gd name="connsiteX2" fmla="*/ 2253343 w 7723415"/>
              <a:gd name="connsiteY2" fmla="*/ 2237016 h 3918858"/>
              <a:gd name="connsiteX3" fmla="*/ 4082144 w 7723415"/>
              <a:gd name="connsiteY3" fmla="*/ 3167744 h 3918858"/>
              <a:gd name="connsiteX4" fmla="*/ 6368145 w 7723415"/>
              <a:gd name="connsiteY4" fmla="*/ 3788232 h 3918858"/>
              <a:gd name="connsiteX5" fmla="*/ 7723415 w 7723415"/>
              <a:gd name="connsiteY5" fmla="*/ 3918858 h 3918858"/>
              <a:gd name="connsiteX0" fmla="*/ 0 w 7723415"/>
              <a:gd name="connsiteY0" fmla="*/ 0 h 3919251"/>
              <a:gd name="connsiteX1" fmla="*/ 996044 w 7723415"/>
              <a:gd name="connsiteY1" fmla="*/ 1257302 h 3919251"/>
              <a:gd name="connsiteX2" fmla="*/ 2253343 w 7723415"/>
              <a:gd name="connsiteY2" fmla="*/ 2237016 h 3919251"/>
              <a:gd name="connsiteX3" fmla="*/ 4082144 w 7723415"/>
              <a:gd name="connsiteY3" fmla="*/ 3167744 h 3919251"/>
              <a:gd name="connsiteX4" fmla="*/ 6368145 w 7723415"/>
              <a:gd name="connsiteY4" fmla="*/ 3788232 h 3919251"/>
              <a:gd name="connsiteX5" fmla="*/ 7723415 w 7723415"/>
              <a:gd name="connsiteY5" fmla="*/ 3918858 h 3919251"/>
              <a:gd name="connsiteX0" fmla="*/ 0 w 7723415"/>
              <a:gd name="connsiteY0" fmla="*/ 0 h 3919251"/>
              <a:gd name="connsiteX1" fmla="*/ 996044 w 7723415"/>
              <a:gd name="connsiteY1" fmla="*/ 1257302 h 3919251"/>
              <a:gd name="connsiteX2" fmla="*/ 2253343 w 7723415"/>
              <a:gd name="connsiteY2" fmla="*/ 2237016 h 3919251"/>
              <a:gd name="connsiteX3" fmla="*/ 4082144 w 7723415"/>
              <a:gd name="connsiteY3" fmla="*/ 3167744 h 3919251"/>
              <a:gd name="connsiteX4" fmla="*/ 6368145 w 7723415"/>
              <a:gd name="connsiteY4" fmla="*/ 3788232 h 3919251"/>
              <a:gd name="connsiteX5" fmla="*/ 7723415 w 7723415"/>
              <a:gd name="connsiteY5" fmla="*/ 3918858 h 3919251"/>
              <a:gd name="connsiteX0" fmla="*/ 0 w 7723415"/>
              <a:gd name="connsiteY0" fmla="*/ 0 h 3919251"/>
              <a:gd name="connsiteX1" fmla="*/ 996044 w 7723415"/>
              <a:gd name="connsiteY1" fmla="*/ 1257302 h 3919251"/>
              <a:gd name="connsiteX2" fmla="*/ 2253343 w 7723415"/>
              <a:gd name="connsiteY2" fmla="*/ 2237016 h 3919251"/>
              <a:gd name="connsiteX3" fmla="*/ 4082144 w 7723415"/>
              <a:gd name="connsiteY3" fmla="*/ 3167744 h 3919251"/>
              <a:gd name="connsiteX4" fmla="*/ 6368145 w 7723415"/>
              <a:gd name="connsiteY4" fmla="*/ 3788232 h 3919251"/>
              <a:gd name="connsiteX5" fmla="*/ 7723415 w 7723415"/>
              <a:gd name="connsiteY5" fmla="*/ 3918858 h 3919251"/>
              <a:gd name="connsiteX0" fmla="*/ 0 w 7723415"/>
              <a:gd name="connsiteY0" fmla="*/ 0 h 3919097"/>
              <a:gd name="connsiteX1" fmla="*/ 996044 w 7723415"/>
              <a:gd name="connsiteY1" fmla="*/ 1257302 h 3919097"/>
              <a:gd name="connsiteX2" fmla="*/ 2253343 w 7723415"/>
              <a:gd name="connsiteY2" fmla="*/ 2237016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53343 w 7723415"/>
              <a:gd name="connsiteY2" fmla="*/ 2237016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53343 w 7723415"/>
              <a:gd name="connsiteY2" fmla="*/ 2237016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37015 w 7723415"/>
              <a:gd name="connsiteY2" fmla="*/ 2269673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37015 w 7723415"/>
              <a:gd name="connsiteY2" fmla="*/ 2269673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37015 w 7723415"/>
              <a:gd name="connsiteY2" fmla="*/ 2269673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097"/>
              <a:gd name="connsiteX1" fmla="*/ 996044 w 7723415"/>
              <a:gd name="connsiteY1" fmla="*/ 1257302 h 3919097"/>
              <a:gd name="connsiteX2" fmla="*/ 2237015 w 7723415"/>
              <a:gd name="connsiteY2" fmla="*/ 2269673 h 3919097"/>
              <a:gd name="connsiteX3" fmla="*/ 4065815 w 7723415"/>
              <a:gd name="connsiteY3" fmla="*/ 3233058 h 3919097"/>
              <a:gd name="connsiteX4" fmla="*/ 6368145 w 7723415"/>
              <a:gd name="connsiteY4" fmla="*/ 3788232 h 3919097"/>
              <a:gd name="connsiteX5" fmla="*/ 7723415 w 7723415"/>
              <a:gd name="connsiteY5" fmla="*/ 3918858 h 3919097"/>
              <a:gd name="connsiteX0" fmla="*/ 0 w 7723415"/>
              <a:gd name="connsiteY0" fmla="*/ 0 h 3919158"/>
              <a:gd name="connsiteX1" fmla="*/ 996044 w 7723415"/>
              <a:gd name="connsiteY1" fmla="*/ 1257302 h 3919158"/>
              <a:gd name="connsiteX2" fmla="*/ 2237015 w 7723415"/>
              <a:gd name="connsiteY2" fmla="*/ 2269673 h 3919158"/>
              <a:gd name="connsiteX3" fmla="*/ 4065815 w 7723415"/>
              <a:gd name="connsiteY3" fmla="*/ 3200401 h 3919158"/>
              <a:gd name="connsiteX4" fmla="*/ 6368145 w 7723415"/>
              <a:gd name="connsiteY4" fmla="*/ 3788232 h 3919158"/>
              <a:gd name="connsiteX5" fmla="*/ 7723415 w 7723415"/>
              <a:gd name="connsiteY5" fmla="*/ 3918858 h 3919158"/>
              <a:gd name="connsiteX0" fmla="*/ 0 w 7723415"/>
              <a:gd name="connsiteY0" fmla="*/ 0 h 3919158"/>
              <a:gd name="connsiteX1" fmla="*/ 996044 w 7723415"/>
              <a:gd name="connsiteY1" fmla="*/ 1257302 h 3919158"/>
              <a:gd name="connsiteX2" fmla="*/ 2237015 w 7723415"/>
              <a:gd name="connsiteY2" fmla="*/ 2269673 h 3919158"/>
              <a:gd name="connsiteX3" fmla="*/ 4065815 w 7723415"/>
              <a:gd name="connsiteY3" fmla="*/ 3200401 h 3919158"/>
              <a:gd name="connsiteX4" fmla="*/ 6253845 w 7723415"/>
              <a:gd name="connsiteY4" fmla="*/ 3788232 h 3919158"/>
              <a:gd name="connsiteX5" fmla="*/ 7723415 w 7723415"/>
              <a:gd name="connsiteY5" fmla="*/ 3918858 h 3919158"/>
              <a:gd name="connsiteX0" fmla="*/ 0 w 7723415"/>
              <a:gd name="connsiteY0" fmla="*/ 0 h 3918926"/>
              <a:gd name="connsiteX1" fmla="*/ 996044 w 7723415"/>
              <a:gd name="connsiteY1" fmla="*/ 1257302 h 3918926"/>
              <a:gd name="connsiteX2" fmla="*/ 2237015 w 7723415"/>
              <a:gd name="connsiteY2" fmla="*/ 2269673 h 3918926"/>
              <a:gd name="connsiteX3" fmla="*/ 4065815 w 7723415"/>
              <a:gd name="connsiteY3" fmla="*/ 3200401 h 3918926"/>
              <a:gd name="connsiteX4" fmla="*/ 6253845 w 7723415"/>
              <a:gd name="connsiteY4" fmla="*/ 3788232 h 3918926"/>
              <a:gd name="connsiteX5" fmla="*/ 7723415 w 7723415"/>
              <a:gd name="connsiteY5" fmla="*/ 3918858 h 3918926"/>
              <a:gd name="connsiteX0" fmla="*/ 0 w 7658101"/>
              <a:gd name="connsiteY0" fmla="*/ 0 h 3853570"/>
              <a:gd name="connsiteX1" fmla="*/ 996044 w 7658101"/>
              <a:gd name="connsiteY1" fmla="*/ 1257302 h 3853570"/>
              <a:gd name="connsiteX2" fmla="*/ 2237015 w 7658101"/>
              <a:gd name="connsiteY2" fmla="*/ 2269673 h 3853570"/>
              <a:gd name="connsiteX3" fmla="*/ 4065815 w 7658101"/>
              <a:gd name="connsiteY3" fmla="*/ 3200401 h 3853570"/>
              <a:gd name="connsiteX4" fmla="*/ 6253845 w 7658101"/>
              <a:gd name="connsiteY4" fmla="*/ 3788232 h 3853570"/>
              <a:gd name="connsiteX5" fmla="*/ 7658101 w 7658101"/>
              <a:gd name="connsiteY5" fmla="*/ 3837215 h 3853570"/>
              <a:gd name="connsiteX0" fmla="*/ 0 w 7658101"/>
              <a:gd name="connsiteY0" fmla="*/ 0 h 3866295"/>
              <a:gd name="connsiteX1" fmla="*/ 996044 w 7658101"/>
              <a:gd name="connsiteY1" fmla="*/ 1257302 h 3866295"/>
              <a:gd name="connsiteX2" fmla="*/ 2237015 w 7658101"/>
              <a:gd name="connsiteY2" fmla="*/ 2269673 h 3866295"/>
              <a:gd name="connsiteX3" fmla="*/ 4065815 w 7658101"/>
              <a:gd name="connsiteY3" fmla="*/ 3200401 h 3866295"/>
              <a:gd name="connsiteX4" fmla="*/ 6253845 w 7658101"/>
              <a:gd name="connsiteY4" fmla="*/ 3788232 h 3866295"/>
              <a:gd name="connsiteX5" fmla="*/ 7658101 w 7658101"/>
              <a:gd name="connsiteY5" fmla="*/ 3837215 h 3866295"/>
              <a:gd name="connsiteX0" fmla="*/ 0 w 8098973"/>
              <a:gd name="connsiteY0" fmla="*/ 0 h 3637695"/>
              <a:gd name="connsiteX1" fmla="*/ 1436916 w 8098973"/>
              <a:gd name="connsiteY1" fmla="*/ 1028702 h 3637695"/>
              <a:gd name="connsiteX2" fmla="*/ 2677887 w 8098973"/>
              <a:gd name="connsiteY2" fmla="*/ 20410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37695"/>
              <a:gd name="connsiteX1" fmla="*/ 1436916 w 8098973"/>
              <a:gd name="connsiteY1" fmla="*/ 1028702 h 3637695"/>
              <a:gd name="connsiteX2" fmla="*/ 2677887 w 8098973"/>
              <a:gd name="connsiteY2" fmla="*/ 20410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37695"/>
              <a:gd name="connsiteX1" fmla="*/ 1355273 w 8098973"/>
              <a:gd name="connsiteY1" fmla="*/ 1077688 h 3637695"/>
              <a:gd name="connsiteX2" fmla="*/ 2677887 w 8098973"/>
              <a:gd name="connsiteY2" fmla="*/ 20410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37695"/>
              <a:gd name="connsiteX1" fmla="*/ 1355273 w 8098973"/>
              <a:gd name="connsiteY1" fmla="*/ 1077688 h 3637695"/>
              <a:gd name="connsiteX2" fmla="*/ 2677887 w 8098973"/>
              <a:gd name="connsiteY2" fmla="*/ 20410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37695"/>
              <a:gd name="connsiteX1" fmla="*/ 1355273 w 8098973"/>
              <a:gd name="connsiteY1" fmla="*/ 1077688 h 3637695"/>
              <a:gd name="connsiteX2" fmla="*/ 2808515 w 8098973"/>
              <a:gd name="connsiteY2" fmla="*/ 22696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37695"/>
              <a:gd name="connsiteX1" fmla="*/ 1355273 w 8098973"/>
              <a:gd name="connsiteY1" fmla="*/ 1077688 h 3637695"/>
              <a:gd name="connsiteX2" fmla="*/ 2808515 w 8098973"/>
              <a:gd name="connsiteY2" fmla="*/ 2269673 h 3637695"/>
              <a:gd name="connsiteX3" fmla="*/ 4506687 w 8098973"/>
              <a:gd name="connsiteY3" fmla="*/ 2971801 h 3637695"/>
              <a:gd name="connsiteX4" fmla="*/ 6694717 w 8098973"/>
              <a:gd name="connsiteY4" fmla="*/ 3559632 h 3637695"/>
              <a:gd name="connsiteX5" fmla="*/ 8098973 w 8098973"/>
              <a:gd name="connsiteY5" fmla="*/ 3608615 h 3637695"/>
              <a:gd name="connsiteX0" fmla="*/ 0 w 8098973"/>
              <a:gd name="connsiteY0" fmla="*/ 0 h 3627410"/>
              <a:gd name="connsiteX1" fmla="*/ 1355273 w 8098973"/>
              <a:gd name="connsiteY1" fmla="*/ 1077688 h 3627410"/>
              <a:gd name="connsiteX2" fmla="*/ 2808515 w 8098973"/>
              <a:gd name="connsiteY2" fmla="*/ 2269673 h 3627410"/>
              <a:gd name="connsiteX3" fmla="*/ 4539344 w 8098973"/>
              <a:gd name="connsiteY3" fmla="*/ 3184072 h 3627410"/>
              <a:gd name="connsiteX4" fmla="*/ 6694717 w 8098973"/>
              <a:gd name="connsiteY4" fmla="*/ 3559632 h 3627410"/>
              <a:gd name="connsiteX5" fmla="*/ 8098973 w 8098973"/>
              <a:gd name="connsiteY5" fmla="*/ 3608615 h 3627410"/>
              <a:gd name="connsiteX0" fmla="*/ 0 w 8098973"/>
              <a:gd name="connsiteY0" fmla="*/ 0 h 3624991"/>
              <a:gd name="connsiteX1" fmla="*/ 1355273 w 8098973"/>
              <a:gd name="connsiteY1" fmla="*/ 1077688 h 3624991"/>
              <a:gd name="connsiteX2" fmla="*/ 2808515 w 8098973"/>
              <a:gd name="connsiteY2" fmla="*/ 2269673 h 3624991"/>
              <a:gd name="connsiteX3" fmla="*/ 4539344 w 8098973"/>
              <a:gd name="connsiteY3" fmla="*/ 3249386 h 3624991"/>
              <a:gd name="connsiteX4" fmla="*/ 6694717 w 8098973"/>
              <a:gd name="connsiteY4" fmla="*/ 3559632 h 3624991"/>
              <a:gd name="connsiteX5" fmla="*/ 8098973 w 8098973"/>
              <a:gd name="connsiteY5" fmla="*/ 3608615 h 3624991"/>
              <a:gd name="connsiteX0" fmla="*/ 0 w 8098973"/>
              <a:gd name="connsiteY0" fmla="*/ 0 h 3621763"/>
              <a:gd name="connsiteX1" fmla="*/ 1355273 w 8098973"/>
              <a:gd name="connsiteY1" fmla="*/ 1077688 h 3621763"/>
              <a:gd name="connsiteX2" fmla="*/ 2808515 w 8098973"/>
              <a:gd name="connsiteY2" fmla="*/ 2269673 h 3621763"/>
              <a:gd name="connsiteX3" fmla="*/ 4539344 w 8098973"/>
              <a:gd name="connsiteY3" fmla="*/ 3249386 h 3621763"/>
              <a:gd name="connsiteX4" fmla="*/ 6645731 w 8098973"/>
              <a:gd name="connsiteY4" fmla="*/ 3543303 h 3621763"/>
              <a:gd name="connsiteX5" fmla="*/ 8098973 w 8098973"/>
              <a:gd name="connsiteY5" fmla="*/ 3608615 h 3621763"/>
              <a:gd name="connsiteX0" fmla="*/ 0 w 8098973"/>
              <a:gd name="connsiteY0" fmla="*/ 0 h 3616820"/>
              <a:gd name="connsiteX1" fmla="*/ 1355273 w 8098973"/>
              <a:gd name="connsiteY1" fmla="*/ 1077688 h 3616820"/>
              <a:gd name="connsiteX2" fmla="*/ 2808515 w 8098973"/>
              <a:gd name="connsiteY2" fmla="*/ 2269673 h 3616820"/>
              <a:gd name="connsiteX3" fmla="*/ 4539344 w 8098973"/>
              <a:gd name="connsiteY3" fmla="*/ 3249386 h 3616820"/>
              <a:gd name="connsiteX4" fmla="*/ 6645731 w 8098973"/>
              <a:gd name="connsiteY4" fmla="*/ 3543303 h 3616820"/>
              <a:gd name="connsiteX5" fmla="*/ 8098973 w 8098973"/>
              <a:gd name="connsiteY5" fmla="*/ 3608615 h 3616820"/>
              <a:gd name="connsiteX0" fmla="*/ 0 w 8556173"/>
              <a:gd name="connsiteY0" fmla="*/ 0 h 3543325"/>
              <a:gd name="connsiteX1" fmla="*/ 1355273 w 8556173"/>
              <a:gd name="connsiteY1" fmla="*/ 1077688 h 3543325"/>
              <a:gd name="connsiteX2" fmla="*/ 2808515 w 8556173"/>
              <a:gd name="connsiteY2" fmla="*/ 2269673 h 3543325"/>
              <a:gd name="connsiteX3" fmla="*/ 4539344 w 8556173"/>
              <a:gd name="connsiteY3" fmla="*/ 3249386 h 3543325"/>
              <a:gd name="connsiteX4" fmla="*/ 6645731 w 8556173"/>
              <a:gd name="connsiteY4" fmla="*/ 3543303 h 3543325"/>
              <a:gd name="connsiteX5" fmla="*/ 8556173 w 8556173"/>
              <a:gd name="connsiteY5" fmla="*/ 3265715 h 3543325"/>
              <a:gd name="connsiteX0" fmla="*/ 0 w 9486901"/>
              <a:gd name="connsiteY0" fmla="*/ 0 h 3804582"/>
              <a:gd name="connsiteX1" fmla="*/ 2286001 w 9486901"/>
              <a:gd name="connsiteY1" fmla="*/ 1338945 h 3804582"/>
              <a:gd name="connsiteX2" fmla="*/ 3739243 w 9486901"/>
              <a:gd name="connsiteY2" fmla="*/ 2530930 h 3804582"/>
              <a:gd name="connsiteX3" fmla="*/ 5470072 w 9486901"/>
              <a:gd name="connsiteY3" fmla="*/ 3510643 h 3804582"/>
              <a:gd name="connsiteX4" fmla="*/ 7576459 w 9486901"/>
              <a:gd name="connsiteY4" fmla="*/ 3804560 h 3804582"/>
              <a:gd name="connsiteX5" fmla="*/ 9486901 w 9486901"/>
              <a:gd name="connsiteY5" fmla="*/ 3526972 h 3804582"/>
              <a:gd name="connsiteX0" fmla="*/ 0 w 9486901"/>
              <a:gd name="connsiteY0" fmla="*/ 0 h 3804582"/>
              <a:gd name="connsiteX1" fmla="*/ 1284837 w 9486901"/>
              <a:gd name="connsiteY1" fmla="*/ 550907 h 3804582"/>
              <a:gd name="connsiteX2" fmla="*/ 2286001 w 9486901"/>
              <a:gd name="connsiteY2" fmla="*/ 1338945 h 3804582"/>
              <a:gd name="connsiteX3" fmla="*/ 3739243 w 9486901"/>
              <a:gd name="connsiteY3" fmla="*/ 2530930 h 3804582"/>
              <a:gd name="connsiteX4" fmla="*/ 5470072 w 9486901"/>
              <a:gd name="connsiteY4" fmla="*/ 3510643 h 3804582"/>
              <a:gd name="connsiteX5" fmla="*/ 7576459 w 9486901"/>
              <a:gd name="connsiteY5" fmla="*/ 3804560 h 3804582"/>
              <a:gd name="connsiteX6" fmla="*/ 9486901 w 9486901"/>
              <a:gd name="connsiteY6" fmla="*/ 3526972 h 3804582"/>
              <a:gd name="connsiteX0" fmla="*/ 0 w 9486901"/>
              <a:gd name="connsiteY0" fmla="*/ 0 h 3804582"/>
              <a:gd name="connsiteX1" fmla="*/ 1284837 w 9486901"/>
              <a:gd name="connsiteY1" fmla="*/ 550907 h 3804582"/>
              <a:gd name="connsiteX2" fmla="*/ 2286001 w 9486901"/>
              <a:gd name="connsiteY2" fmla="*/ 1338945 h 3804582"/>
              <a:gd name="connsiteX3" fmla="*/ 3739243 w 9486901"/>
              <a:gd name="connsiteY3" fmla="*/ 2530930 h 3804582"/>
              <a:gd name="connsiteX4" fmla="*/ 5470072 w 9486901"/>
              <a:gd name="connsiteY4" fmla="*/ 3510643 h 3804582"/>
              <a:gd name="connsiteX5" fmla="*/ 7576459 w 9486901"/>
              <a:gd name="connsiteY5" fmla="*/ 3804560 h 3804582"/>
              <a:gd name="connsiteX6" fmla="*/ 9486901 w 9486901"/>
              <a:gd name="connsiteY6" fmla="*/ 3526972 h 3804582"/>
              <a:gd name="connsiteX0" fmla="*/ 0 w 9127672"/>
              <a:gd name="connsiteY0" fmla="*/ 0 h 3739268"/>
              <a:gd name="connsiteX1" fmla="*/ 925608 w 9127672"/>
              <a:gd name="connsiteY1" fmla="*/ 485593 h 3739268"/>
              <a:gd name="connsiteX2" fmla="*/ 1926772 w 9127672"/>
              <a:gd name="connsiteY2" fmla="*/ 1273631 h 3739268"/>
              <a:gd name="connsiteX3" fmla="*/ 3380014 w 9127672"/>
              <a:gd name="connsiteY3" fmla="*/ 2465616 h 3739268"/>
              <a:gd name="connsiteX4" fmla="*/ 5110843 w 9127672"/>
              <a:gd name="connsiteY4" fmla="*/ 3445329 h 3739268"/>
              <a:gd name="connsiteX5" fmla="*/ 7217230 w 9127672"/>
              <a:gd name="connsiteY5" fmla="*/ 3739246 h 3739268"/>
              <a:gd name="connsiteX6" fmla="*/ 9127672 w 9127672"/>
              <a:gd name="connsiteY6" fmla="*/ 3461658 h 3739268"/>
              <a:gd name="connsiteX0" fmla="*/ 0 w 9127672"/>
              <a:gd name="connsiteY0" fmla="*/ 0 h 3739268"/>
              <a:gd name="connsiteX1" fmla="*/ 925608 w 9127672"/>
              <a:gd name="connsiteY1" fmla="*/ 436608 h 3739268"/>
              <a:gd name="connsiteX2" fmla="*/ 1926772 w 9127672"/>
              <a:gd name="connsiteY2" fmla="*/ 1273631 h 3739268"/>
              <a:gd name="connsiteX3" fmla="*/ 3380014 w 9127672"/>
              <a:gd name="connsiteY3" fmla="*/ 2465616 h 3739268"/>
              <a:gd name="connsiteX4" fmla="*/ 5110843 w 9127672"/>
              <a:gd name="connsiteY4" fmla="*/ 3445329 h 3739268"/>
              <a:gd name="connsiteX5" fmla="*/ 7217230 w 9127672"/>
              <a:gd name="connsiteY5" fmla="*/ 3739246 h 3739268"/>
              <a:gd name="connsiteX6" fmla="*/ 9127672 w 9127672"/>
              <a:gd name="connsiteY6" fmla="*/ 3461658 h 3739268"/>
              <a:gd name="connsiteX0" fmla="*/ 0 w 9780815"/>
              <a:gd name="connsiteY0" fmla="*/ 0 h 3740103"/>
              <a:gd name="connsiteX1" fmla="*/ 925608 w 9780815"/>
              <a:gd name="connsiteY1" fmla="*/ 436608 h 3740103"/>
              <a:gd name="connsiteX2" fmla="*/ 1926772 w 9780815"/>
              <a:gd name="connsiteY2" fmla="*/ 1273631 h 3740103"/>
              <a:gd name="connsiteX3" fmla="*/ 3380014 w 9780815"/>
              <a:gd name="connsiteY3" fmla="*/ 2465616 h 3740103"/>
              <a:gd name="connsiteX4" fmla="*/ 5110843 w 9780815"/>
              <a:gd name="connsiteY4" fmla="*/ 3445329 h 3740103"/>
              <a:gd name="connsiteX5" fmla="*/ 7217230 w 9780815"/>
              <a:gd name="connsiteY5" fmla="*/ 3739246 h 3740103"/>
              <a:gd name="connsiteX6" fmla="*/ 9780815 w 9780815"/>
              <a:gd name="connsiteY6" fmla="*/ 3380015 h 3740103"/>
              <a:gd name="connsiteX0" fmla="*/ 0 w 9780815"/>
              <a:gd name="connsiteY0" fmla="*/ 0 h 3740103"/>
              <a:gd name="connsiteX1" fmla="*/ 925608 w 9780815"/>
              <a:gd name="connsiteY1" fmla="*/ 436608 h 3740103"/>
              <a:gd name="connsiteX2" fmla="*/ 1926772 w 9780815"/>
              <a:gd name="connsiteY2" fmla="*/ 1273631 h 3740103"/>
              <a:gd name="connsiteX3" fmla="*/ 3380014 w 9780815"/>
              <a:gd name="connsiteY3" fmla="*/ 2465616 h 3740103"/>
              <a:gd name="connsiteX4" fmla="*/ 5110843 w 9780815"/>
              <a:gd name="connsiteY4" fmla="*/ 3445329 h 3740103"/>
              <a:gd name="connsiteX5" fmla="*/ 7217230 w 9780815"/>
              <a:gd name="connsiteY5" fmla="*/ 3739246 h 3740103"/>
              <a:gd name="connsiteX6" fmla="*/ 9780815 w 9780815"/>
              <a:gd name="connsiteY6" fmla="*/ 3380015 h 3740103"/>
              <a:gd name="connsiteX0" fmla="*/ 0 w 9780815"/>
              <a:gd name="connsiteY0" fmla="*/ 0 h 3740103"/>
              <a:gd name="connsiteX1" fmla="*/ 925608 w 9780815"/>
              <a:gd name="connsiteY1" fmla="*/ 436608 h 3740103"/>
              <a:gd name="connsiteX2" fmla="*/ 1926772 w 9780815"/>
              <a:gd name="connsiteY2" fmla="*/ 1273631 h 3740103"/>
              <a:gd name="connsiteX3" fmla="*/ 3380014 w 9780815"/>
              <a:gd name="connsiteY3" fmla="*/ 2465616 h 3740103"/>
              <a:gd name="connsiteX4" fmla="*/ 5110843 w 9780815"/>
              <a:gd name="connsiteY4" fmla="*/ 3445329 h 3740103"/>
              <a:gd name="connsiteX5" fmla="*/ 7217230 w 9780815"/>
              <a:gd name="connsiteY5" fmla="*/ 3739246 h 3740103"/>
              <a:gd name="connsiteX6" fmla="*/ 9780815 w 9780815"/>
              <a:gd name="connsiteY6" fmla="*/ 3380015 h 3740103"/>
              <a:gd name="connsiteX0" fmla="*/ 0 w 9715500"/>
              <a:gd name="connsiteY0" fmla="*/ 0 h 3707445"/>
              <a:gd name="connsiteX1" fmla="*/ 860293 w 9715500"/>
              <a:gd name="connsiteY1" fmla="*/ 403950 h 3707445"/>
              <a:gd name="connsiteX2" fmla="*/ 1861457 w 9715500"/>
              <a:gd name="connsiteY2" fmla="*/ 1240973 h 3707445"/>
              <a:gd name="connsiteX3" fmla="*/ 3314699 w 9715500"/>
              <a:gd name="connsiteY3" fmla="*/ 2432958 h 3707445"/>
              <a:gd name="connsiteX4" fmla="*/ 5045528 w 9715500"/>
              <a:gd name="connsiteY4" fmla="*/ 3412671 h 3707445"/>
              <a:gd name="connsiteX5" fmla="*/ 7151915 w 9715500"/>
              <a:gd name="connsiteY5" fmla="*/ 3706588 h 3707445"/>
              <a:gd name="connsiteX6" fmla="*/ 9715500 w 9715500"/>
              <a:gd name="connsiteY6" fmla="*/ 3347357 h 3707445"/>
              <a:gd name="connsiteX0" fmla="*/ 0 w 9715500"/>
              <a:gd name="connsiteY0" fmla="*/ 0 h 3707445"/>
              <a:gd name="connsiteX1" fmla="*/ 860293 w 9715500"/>
              <a:gd name="connsiteY1" fmla="*/ 403950 h 3707445"/>
              <a:gd name="connsiteX2" fmla="*/ 1861457 w 9715500"/>
              <a:gd name="connsiteY2" fmla="*/ 1240973 h 3707445"/>
              <a:gd name="connsiteX3" fmla="*/ 3314699 w 9715500"/>
              <a:gd name="connsiteY3" fmla="*/ 2432958 h 3707445"/>
              <a:gd name="connsiteX4" fmla="*/ 5045528 w 9715500"/>
              <a:gd name="connsiteY4" fmla="*/ 3412671 h 3707445"/>
              <a:gd name="connsiteX5" fmla="*/ 7151915 w 9715500"/>
              <a:gd name="connsiteY5" fmla="*/ 3706588 h 3707445"/>
              <a:gd name="connsiteX6" fmla="*/ 9715500 w 9715500"/>
              <a:gd name="connsiteY6" fmla="*/ 3347357 h 3707445"/>
              <a:gd name="connsiteX0" fmla="*/ 0 w 9715500"/>
              <a:gd name="connsiteY0" fmla="*/ 0 h 3707445"/>
              <a:gd name="connsiteX1" fmla="*/ 860293 w 9715500"/>
              <a:gd name="connsiteY1" fmla="*/ 403950 h 3707445"/>
              <a:gd name="connsiteX2" fmla="*/ 3314699 w 9715500"/>
              <a:gd name="connsiteY2" fmla="*/ 2432958 h 3707445"/>
              <a:gd name="connsiteX3" fmla="*/ 5045528 w 9715500"/>
              <a:gd name="connsiteY3" fmla="*/ 3412671 h 3707445"/>
              <a:gd name="connsiteX4" fmla="*/ 7151915 w 9715500"/>
              <a:gd name="connsiteY4" fmla="*/ 3706588 h 3707445"/>
              <a:gd name="connsiteX5" fmla="*/ 9715500 w 9715500"/>
              <a:gd name="connsiteY5" fmla="*/ 3347357 h 3707445"/>
              <a:gd name="connsiteX0" fmla="*/ 0 w 9715500"/>
              <a:gd name="connsiteY0" fmla="*/ 0 h 3707445"/>
              <a:gd name="connsiteX1" fmla="*/ 3314699 w 9715500"/>
              <a:gd name="connsiteY1" fmla="*/ 2432958 h 3707445"/>
              <a:gd name="connsiteX2" fmla="*/ 5045528 w 9715500"/>
              <a:gd name="connsiteY2" fmla="*/ 3412671 h 3707445"/>
              <a:gd name="connsiteX3" fmla="*/ 7151915 w 9715500"/>
              <a:gd name="connsiteY3" fmla="*/ 3706588 h 3707445"/>
              <a:gd name="connsiteX4" fmla="*/ 9715500 w 9715500"/>
              <a:gd name="connsiteY4" fmla="*/ 3347357 h 3707445"/>
              <a:gd name="connsiteX0" fmla="*/ 0 w 9715500"/>
              <a:gd name="connsiteY0" fmla="*/ 0 h 3468913"/>
              <a:gd name="connsiteX1" fmla="*/ 3314699 w 9715500"/>
              <a:gd name="connsiteY1" fmla="*/ 2432958 h 3468913"/>
              <a:gd name="connsiteX2" fmla="*/ 5045528 w 9715500"/>
              <a:gd name="connsiteY2" fmla="*/ 3412671 h 3468913"/>
              <a:gd name="connsiteX3" fmla="*/ 9715500 w 9715500"/>
              <a:gd name="connsiteY3" fmla="*/ 3347357 h 3468913"/>
              <a:gd name="connsiteX0" fmla="*/ 0 w 9715500"/>
              <a:gd name="connsiteY0" fmla="*/ 0 h 3468913"/>
              <a:gd name="connsiteX1" fmla="*/ 5045528 w 9715500"/>
              <a:gd name="connsiteY1" fmla="*/ 3412671 h 3468913"/>
              <a:gd name="connsiteX2" fmla="*/ 9715500 w 9715500"/>
              <a:gd name="connsiteY2" fmla="*/ 3347357 h 3468913"/>
              <a:gd name="connsiteX0" fmla="*/ 0 w 9715500"/>
              <a:gd name="connsiteY0" fmla="*/ 0 h 3659053"/>
              <a:gd name="connsiteX1" fmla="*/ 5045528 w 9715500"/>
              <a:gd name="connsiteY1" fmla="*/ 3412671 h 3659053"/>
              <a:gd name="connsiteX2" fmla="*/ 9715500 w 9715500"/>
              <a:gd name="connsiteY2" fmla="*/ 3347357 h 3659053"/>
              <a:gd name="connsiteX0" fmla="*/ 0 w 9715500"/>
              <a:gd name="connsiteY0" fmla="*/ 0 h 3697365"/>
              <a:gd name="connsiteX1" fmla="*/ 5045528 w 9715500"/>
              <a:gd name="connsiteY1" fmla="*/ 3412671 h 3697365"/>
              <a:gd name="connsiteX2" fmla="*/ 9715500 w 9715500"/>
              <a:gd name="connsiteY2" fmla="*/ 3347357 h 3697365"/>
              <a:gd name="connsiteX0" fmla="*/ 0 w 10721340"/>
              <a:gd name="connsiteY0" fmla="*/ 0 h 4260878"/>
              <a:gd name="connsiteX1" fmla="*/ 6051368 w 10721340"/>
              <a:gd name="connsiteY1" fmla="*/ 3948248 h 4260878"/>
              <a:gd name="connsiteX2" fmla="*/ 10721340 w 10721340"/>
              <a:gd name="connsiteY2" fmla="*/ 3882934 h 4260878"/>
              <a:gd name="connsiteX0" fmla="*/ 0 w 10721340"/>
              <a:gd name="connsiteY0" fmla="*/ 0 h 4260878"/>
              <a:gd name="connsiteX1" fmla="*/ 6051368 w 10721340"/>
              <a:gd name="connsiteY1" fmla="*/ 3948248 h 4260878"/>
              <a:gd name="connsiteX2" fmla="*/ 10721340 w 10721340"/>
              <a:gd name="connsiteY2" fmla="*/ 3882934 h 4260878"/>
              <a:gd name="connsiteX0" fmla="*/ 0 w 10721340"/>
              <a:gd name="connsiteY0" fmla="*/ 0 h 4231979"/>
              <a:gd name="connsiteX1" fmla="*/ 6051368 w 10721340"/>
              <a:gd name="connsiteY1" fmla="*/ 3948248 h 4231979"/>
              <a:gd name="connsiteX2" fmla="*/ 10721340 w 10721340"/>
              <a:gd name="connsiteY2" fmla="*/ 3882934 h 4231979"/>
            </a:gdLst>
            <a:ahLst/>
            <a:cxnLst>
              <a:cxn ang="0">
                <a:pos x="connsiteX0" y="connsiteY0"/>
              </a:cxn>
              <a:cxn ang="0">
                <a:pos x="connsiteX1" y="connsiteY1"/>
              </a:cxn>
              <a:cxn ang="0">
                <a:pos x="connsiteX2" y="connsiteY2"/>
              </a:cxn>
            </a:cxnLst>
            <a:rect l="l" t="t" r="r" b="b"/>
            <a:pathLst>
              <a:path w="10721340" h="4231979">
                <a:moveTo>
                  <a:pt x="0" y="0"/>
                </a:moveTo>
                <a:cubicBezTo>
                  <a:pt x="1717358" y="188459"/>
                  <a:pt x="4107724" y="3366406"/>
                  <a:pt x="6051368" y="3948248"/>
                </a:cubicBezTo>
                <a:cubicBezTo>
                  <a:pt x="7995012" y="4530090"/>
                  <a:pt x="9957434" y="4066359"/>
                  <a:pt x="10721340" y="3882934"/>
                </a:cubicBezTo>
              </a:path>
            </a:pathLst>
          </a:custGeom>
          <a:noFill/>
          <a:ln w="76200">
            <a:gradFill flip="none" rotWithShape="1">
              <a:gsLst>
                <a:gs pos="100000">
                  <a:schemeClr val="accent3">
                    <a:lumMod val="20000"/>
                    <a:lumOff val="80000"/>
                  </a:schemeClr>
                </a:gs>
                <a:gs pos="0">
                  <a:schemeClr val="accent2">
                    <a:lumMod val="20000"/>
                    <a:lumOff val="80000"/>
                  </a:schemeClr>
                </a:gs>
                <a:gs pos="22000">
                  <a:schemeClr val="accent1"/>
                </a:gs>
                <a:gs pos="83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pic>
        <p:nvPicPr>
          <p:cNvPr id="3" name="图片 2">
            <a:extLst>
              <a:ext uri="{FF2B5EF4-FFF2-40B4-BE49-F238E27FC236}">
                <a16:creationId xmlns:a16="http://schemas.microsoft.com/office/drawing/2014/main" id="{CB70371E-7AB1-7D98-1EA7-37FC11AD2689}"/>
              </a:ext>
            </a:extLst>
          </p:cNvPr>
          <p:cNvPicPr>
            <a:picLocks noChangeAspect="1"/>
          </p:cNvPicPr>
          <p:nvPr/>
        </p:nvPicPr>
        <p:blipFill>
          <a:blip r:embed="rId2">
            <a:extLst>
              <a:ext uri="{28A0092B-C50C-407E-A947-70E740481C1C}">
                <a14:useLocalDpi xmlns:a14="http://schemas.microsoft.com/office/drawing/2010/main" val="0"/>
              </a:ext>
            </a:extLst>
          </a:blip>
          <a:srcRect t="4940" r="42780" b="3001"/>
          <a:stretch>
            <a:fillRect/>
          </a:stretch>
        </p:blipFill>
        <p:spPr>
          <a:xfrm>
            <a:off x="8254131" y="1"/>
            <a:ext cx="3937869" cy="6858000"/>
          </a:xfrm>
          <a:custGeom>
            <a:avLst/>
            <a:gdLst>
              <a:gd name="connsiteX0" fmla="*/ 0 w 3937869"/>
              <a:gd name="connsiteY0" fmla="*/ 0 h 6858000"/>
              <a:gd name="connsiteX1" fmla="*/ 3937869 w 3937869"/>
              <a:gd name="connsiteY1" fmla="*/ 0 h 6858000"/>
              <a:gd name="connsiteX2" fmla="*/ 3937869 w 3937869"/>
              <a:gd name="connsiteY2" fmla="*/ 6858000 h 6858000"/>
              <a:gd name="connsiteX3" fmla="*/ 0 w 39378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37869" h="6858000">
                <a:moveTo>
                  <a:pt x="0" y="0"/>
                </a:moveTo>
                <a:lnTo>
                  <a:pt x="3937869" y="0"/>
                </a:lnTo>
                <a:lnTo>
                  <a:pt x="3937869" y="6858000"/>
                </a:lnTo>
                <a:lnTo>
                  <a:pt x="0" y="6858000"/>
                </a:lnTo>
                <a:close/>
              </a:path>
            </a:pathLst>
          </a:custGeom>
        </p:spPr>
      </p:pic>
      <p:sp>
        <p:nvSpPr>
          <p:cNvPr id="4" name="矩形 3">
            <a:extLst>
              <a:ext uri="{FF2B5EF4-FFF2-40B4-BE49-F238E27FC236}">
                <a16:creationId xmlns:a16="http://schemas.microsoft.com/office/drawing/2014/main" id="{D5CC725B-C013-EABE-0F04-5D9431DA3D83}"/>
              </a:ext>
            </a:extLst>
          </p:cNvPr>
          <p:cNvSpPr/>
          <p:nvPr/>
        </p:nvSpPr>
        <p:spPr>
          <a:xfrm rot="19563649" flipH="1">
            <a:off x="7986332" y="76756"/>
            <a:ext cx="944809" cy="821792"/>
          </a:xfrm>
          <a:prstGeom prst="rect">
            <a:avLst/>
          </a:prstGeom>
          <a:blipFill dpi="0" rotWithShape="1">
            <a:blip r:embed="rId3">
              <a:alphaModFix amt="1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5" name="矩形 4">
            <a:extLst>
              <a:ext uri="{FF2B5EF4-FFF2-40B4-BE49-F238E27FC236}">
                <a16:creationId xmlns:a16="http://schemas.microsoft.com/office/drawing/2014/main" id="{7410FD6D-E7DE-524E-D5B8-41B4463EE392}"/>
              </a:ext>
            </a:extLst>
          </p:cNvPr>
          <p:cNvSpPr/>
          <p:nvPr/>
        </p:nvSpPr>
        <p:spPr>
          <a:xfrm rot="657239">
            <a:off x="820088" y="2034136"/>
            <a:ext cx="1766611" cy="1613614"/>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sp>
        <p:nvSpPr>
          <p:cNvPr id="6" name="椭圆 5">
            <a:extLst>
              <a:ext uri="{FF2B5EF4-FFF2-40B4-BE49-F238E27FC236}">
                <a16:creationId xmlns:a16="http://schemas.microsoft.com/office/drawing/2014/main" id="{F4F4BF42-6B0C-4490-44C3-C95F76FFA1D3}"/>
              </a:ext>
            </a:extLst>
          </p:cNvPr>
          <p:cNvSpPr>
            <a:spLocks noChangeAspect="1"/>
          </p:cNvSpPr>
          <p:nvPr/>
        </p:nvSpPr>
        <p:spPr>
          <a:xfrm flipH="1">
            <a:off x="1067615" y="5732479"/>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7" name="椭圆 6">
            <a:extLst>
              <a:ext uri="{FF2B5EF4-FFF2-40B4-BE49-F238E27FC236}">
                <a16:creationId xmlns:a16="http://schemas.microsoft.com/office/drawing/2014/main" id="{501FAD23-40E6-BA7B-917B-5C28D32A5A71}"/>
              </a:ext>
            </a:extLst>
          </p:cNvPr>
          <p:cNvSpPr>
            <a:spLocks noChangeAspect="1"/>
          </p:cNvSpPr>
          <p:nvPr/>
        </p:nvSpPr>
        <p:spPr>
          <a:xfrm flipH="1">
            <a:off x="2645171" y="5812109"/>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8" name="椭圆 7">
            <a:extLst>
              <a:ext uri="{FF2B5EF4-FFF2-40B4-BE49-F238E27FC236}">
                <a16:creationId xmlns:a16="http://schemas.microsoft.com/office/drawing/2014/main" id="{CA7BD4B4-7279-7312-C178-B5EF439A3338}"/>
              </a:ext>
            </a:extLst>
          </p:cNvPr>
          <p:cNvSpPr>
            <a:spLocks noChangeAspect="1"/>
          </p:cNvSpPr>
          <p:nvPr/>
        </p:nvSpPr>
        <p:spPr>
          <a:xfrm flipH="1">
            <a:off x="4320794" y="5527267"/>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9" name="椭圆 8">
            <a:extLst>
              <a:ext uri="{FF2B5EF4-FFF2-40B4-BE49-F238E27FC236}">
                <a16:creationId xmlns:a16="http://schemas.microsoft.com/office/drawing/2014/main" id="{61DBB703-5C57-7B93-07DE-7C10EE5AD835}"/>
              </a:ext>
            </a:extLst>
          </p:cNvPr>
          <p:cNvSpPr>
            <a:spLocks noChangeAspect="1"/>
          </p:cNvSpPr>
          <p:nvPr/>
        </p:nvSpPr>
        <p:spPr>
          <a:xfrm flipH="1">
            <a:off x="5749352" y="4838309"/>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10" name="椭圆 9">
            <a:extLst>
              <a:ext uri="{FF2B5EF4-FFF2-40B4-BE49-F238E27FC236}">
                <a16:creationId xmlns:a16="http://schemas.microsoft.com/office/drawing/2014/main" id="{16A68D6B-0AC4-1E7D-C399-12A720ECD521}"/>
              </a:ext>
            </a:extLst>
          </p:cNvPr>
          <p:cNvSpPr>
            <a:spLocks noChangeAspect="1"/>
          </p:cNvSpPr>
          <p:nvPr/>
        </p:nvSpPr>
        <p:spPr>
          <a:xfrm flipH="1">
            <a:off x="6993096" y="3859561"/>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
        <p:nvSpPr>
          <p:cNvPr id="11" name="文本框 10">
            <a:extLst>
              <a:ext uri="{FF2B5EF4-FFF2-40B4-BE49-F238E27FC236}">
                <a16:creationId xmlns:a16="http://schemas.microsoft.com/office/drawing/2014/main" id="{AF5AB844-4109-AB73-792A-E055A2CFFB33}"/>
              </a:ext>
            </a:extLst>
          </p:cNvPr>
          <p:cNvSpPr txBox="1"/>
          <p:nvPr/>
        </p:nvSpPr>
        <p:spPr>
          <a:xfrm>
            <a:off x="1582912" y="742218"/>
            <a:ext cx="232614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发展历史</a:t>
            </a:r>
            <a:endParaRPr kumimoji="0" lang="zh-CN" altLang="en-US" sz="4000" b="1" i="0" u="none" strike="noStrike" kern="1200" cap="none" spc="0" normalizeH="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12" name="文本框 11">
            <a:extLst>
              <a:ext uri="{FF2B5EF4-FFF2-40B4-BE49-F238E27FC236}">
                <a16:creationId xmlns:a16="http://schemas.microsoft.com/office/drawing/2014/main" id="{C22EBD32-D33F-8686-13FC-A4575538A84B}"/>
              </a:ext>
            </a:extLst>
          </p:cNvPr>
          <p:cNvSpPr txBox="1"/>
          <p:nvPr/>
        </p:nvSpPr>
        <p:spPr>
          <a:xfrm>
            <a:off x="1689427" y="396574"/>
            <a:ext cx="509720" cy="346698"/>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Fā</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13" name="图片 12">
            <a:extLst>
              <a:ext uri="{FF2B5EF4-FFF2-40B4-BE49-F238E27FC236}">
                <a16:creationId xmlns:a16="http://schemas.microsoft.com/office/drawing/2014/main" id="{7AC723C0-6040-09DD-6646-0740883FF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14" name="文本框 13">
            <a:extLst>
              <a:ext uri="{FF2B5EF4-FFF2-40B4-BE49-F238E27FC236}">
                <a16:creationId xmlns:a16="http://schemas.microsoft.com/office/drawing/2014/main" id="{6E50DB60-5195-D772-E61E-65D5CBCD7ADF}"/>
              </a:ext>
            </a:extLst>
          </p:cNvPr>
          <p:cNvSpPr txBox="1"/>
          <p:nvPr/>
        </p:nvSpPr>
        <p:spPr>
          <a:xfrm>
            <a:off x="3204293" y="396574"/>
            <a:ext cx="555119" cy="35471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dirty="0" err="1">
                <a:ea typeface="思源宋体 CN" panose="02020400000000000000" pitchFamily="18" charset="-122"/>
              </a:rPr>
              <a:t>shǐ</a:t>
            </a:r>
            <a:endParaRPr lang="en-US" altLang="zh-CN" dirty="0">
              <a:ea typeface="思源宋体 CN" panose="02020400000000000000" pitchFamily="18" charset="-122"/>
            </a:endParaRPr>
          </a:p>
        </p:txBody>
      </p:sp>
      <p:sp>
        <p:nvSpPr>
          <p:cNvPr id="15" name="文本框 14">
            <a:extLst>
              <a:ext uri="{FF2B5EF4-FFF2-40B4-BE49-F238E27FC236}">
                <a16:creationId xmlns:a16="http://schemas.microsoft.com/office/drawing/2014/main" id="{E2A91F17-867B-708C-B5A3-2B6F027770C9}"/>
              </a:ext>
            </a:extLst>
          </p:cNvPr>
          <p:cNvSpPr txBox="1"/>
          <p:nvPr/>
        </p:nvSpPr>
        <p:spPr>
          <a:xfrm>
            <a:off x="2129791" y="396574"/>
            <a:ext cx="721672"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zhǎn</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6" name="文本框 15">
            <a:extLst>
              <a:ext uri="{FF2B5EF4-FFF2-40B4-BE49-F238E27FC236}">
                <a16:creationId xmlns:a16="http://schemas.microsoft.com/office/drawing/2014/main" id="{6627D9CA-3D49-F755-6D49-91192B5CC5B1}"/>
              </a:ext>
            </a:extLst>
          </p:cNvPr>
          <p:cNvSpPr txBox="1"/>
          <p:nvPr/>
        </p:nvSpPr>
        <p:spPr>
          <a:xfrm>
            <a:off x="2815382" y="396574"/>
            <a:ext cx="351378"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spc="300" dirty="0" err="1">
                <a:solidFill>
                  <a:schemeClr val="tx1">
                    <a:lumMod val="75000"/>
                    <a:lumOff val="25000"/>
                  </a:schemeClr>
                </a:solidFill>
                <a:effectLst/>
                <a:latin typeface="Roboto" panose="02000000000000000000" pitchFamily="2" charset="0"/>
                <a:ea typeface="思源宋体 CN" panose="02020400000000000000" pitchFamily="18" charset="-122"/>
              </a:rPr>
              <a:t>lì</a:t>
            </a:r>
            <a:endParaRPr lang="en-US" altLang="zh-CN" spc="30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18" name="文本框 17">
            <a:extLst>
              <a:ext uri="{FF2B5EF4-FFF2-40B4-BE49-F238E27FC236}">
                <a16:creationId xmlns:a16="http://schemas.microsoft.com/office/drawing/2014/main" id="{D54703F1-042A-D36D-5FA8-F177B209508A}"/>
              </a:ext>
            </a:extLst>
          </p:cNvPr>
          <p:cNvSpPr txBox="1"/>
          <p:nvPr/>
        </p:nvSpPr>
        <p:spPr>
          <a:xfrm>
            <a:off x="606321" y="4867062"/>
            <a:ext cx="1210588"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上古先秦</a:t>
            </a:r>
          </a:p>
        </p:txBody>
      </p:sp>
      <p:sp>
        <p:nvSpPr>
          <p:cNvPr id="19" name="文本框 18">
            <a:extLst>
              <a:ext uri="{FF2B5EF4-FFF2-40B4-BE49-F238E27FC236}">
                <a16:creationId xmlns:a16="http://schemas.microsoft.com/office/drawing/2014/main" id="{5081CBBE-BAB1-F2B6-98B7-89BF124E9E88}"/>
              </a:ext>
            </a:extLst>
          </p:cNvPr>
          <p:cNvSpPr txBox="1"/>
          <p:nvPr/>
        </p:nvSpPr>
        <p:spPr>
          <a:xfrm>
            <a:off x="606321" y="5229618"/>
            <a:ext cx="1415772"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传说有神农尝百草</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endParaRPr>
          </a:p>
        </p:txBody>
      </p:sp>
      <p:sp>
        <p:nvSpPr>
          <p:cNvPr id="21" name="文本框 20">
            <a:extLst>
              <a:ext uri="{FF2B5EF4-FFF2-40B4-BE49-F238E27FC236}">
                <a16:creationId xmlns:a16="http://schemas.microsoft.com/office/drawing/2014/main" id="{4FC8EEAC-E168-68EC-1A9C-52745A0E0808}"/>
              </a:ext>
            </a:extLst>
          </p:cNvPr>
          <p:cNvSpPr txBox="1"/>
          <p:nvPr/>
        </p:nvSpPr>
        <p:spPr>
          <a:xfrm>
            <a:off x="2300577" y="4884421"/>
            <a:ext cx="954107"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南北朝</a:t>
            </a:r>
          </a:p>
        </p:txBody>
      </p:sp>
      <p:sp>
        <p:nvSpPr>
          <p:cNvPr id="22" name="文本框 21">
            <a:extLst>
              <a:ext uri="{FF2B5EF4-FFF2-40B4-BE49-F238E27FC236}">
                <a16:creationId xmlns:a16="http://schemas.microsoft.com/office/drawing/2014/main" id="{4B2C8642-D5E0-A439-EBB4-C95750BEAD57}"/>
              </a:ext>
            </a:extLst>
          </p:cNvPr>
          <p:cNvSpPr txBox="1"/>
          <p:nvPr/>
        </p:nvSpPr>
        <p:spPr>
          <a:xfrm>
            <a:off x="2300577" y="5246977"/>
            <a:ext cx="1415772"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出现“以茶代酒”</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endParaRPr>
          </a:p>
        </p:txBody>
      </p:sp>
      <p:sp>
        <p:nvSpPr>
          <p:cNvPr id="24" name="文本框 23">
            <a:extLst>
              <a:ext uri="{FF2B5EF4-FFF2-40B4-BE49-F238E27FC236}">
                <a16:creationId xmlns:a16="http://schemas.microsoft.com/office/drawing/2014/main" id="{19DB4903-9C83-2F53-0215-E71E311810D2}"/>
              </a:ext>
            </a:extLst>
          </p:cNvPr>
          <p:cNvSpPr txBox="1"/>
          <p:nvPr/>
        </p:nvSpPr>
        <p:spPr>
          <a:xfrm>
            <a:off x="3834874" y="4475753"/>
            <a:ext cx="1210588"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隋唐时期</a:t>
            </a:r>
          </a:p>
        </p:txBody>
      </p:sp>
      <p:sp>
        <p:nvSpPr>
          <p:cNvPr id="25" name="文本框 24">
            <a:extLst>
              <a:ext uri="{FF2B5EF4-FFF2-40B4-BE49-F238E27FC236}">
                <a16:creationId xmlns:a16="http://schemas.microsoft.com/office/drawing/2014/main" id="{314A2232-D4B7-5EBD-A37B-FF1FE2DCB02E}"/>
              </a:ext>
            </a:extLst>
          </p:cNvPr>
          <p:cNvSpPr txBox="1"/>
          <p:nvPr/>
        </p:nvSpPr>
        <p:spPr>
          <a:xfrm>
            <a:off x="3834874" y="4838309"/>
            <a:ext cx="1415772"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茶圣陆羽</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茶经</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a:t>
            </a:r>
            <a:endPar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endParaRPr>
          </a:p>
        </p:txBody>
      </p:sp>
      <p:sp>
        <p:nvSpPr>
          <p:cNvPr id="27" name="文本框 26">
            <a:extLst>
              <a:ext uri="{FF2B5EF4-FFF2-40B4-BE49-F238E27FC236}">
                <a16:creationId xmlns:a16="http://schemas.microsoft.com/office/drawing/2014/main" id="{12A43085-CDB8-18F8-1C53-0006854F6F90}"/>
              </a:ext>
            </a:extLst>
          </p:cNvPr>
          <p:cNvSpPr txBox="1"/>
          <p:nvPr/>
        </p:nvSpPr>
        <p:spPr>
          <a:xfrm>
            <a:off x="5088522" y="3570702"/>
            <a:ext cx="1210588"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元宋时期</a:t>
            </a:r>
          </a:p>
        </p:txBody>
      </p:sp>
      <p:sp>
        <p:nvSpPr>
          <p:cNvPr id="28" name="文本框 27">
            <a:extLst>
              <a:ext uri="{FF2B5EF4-FFF2-40B4-BE49-F238E27FC236}">
                <a16:creationId xmlns:a16="http://schemas.microsoft.com/office/drawing/2014/main" id="{DFF2F361-5AAB-1AA3-2EFE-92E95769C2E1}"/>
              </a:ext>
            </a:extLst>
          </p:cNvPr>
          <p:cNvSpPr txBox="1"/>
          <p:nvPr/>
        </p:nvSpPr>
        <p:spPr>
          <a:xfrm>
            <a:off x="5088522" y="3933258"/>
            <a:ext cx="1415772"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rPr>
              <a:t>饮茶之风盛行海外</a:t>
            </a:r>
          </a:p>
        </p:txBody>
      </p:sp>
      <p:sp>
        <p:nvSpPr>
          <p:cNvPr id="30" name="文本框 29">
            <a:extLst>
              <a:ext uri="{FF2B5EF4-FFF2-40B4-BE49-F238E27FC236}">
                <a16:creationId xmlns:a16="http://schemas.microsoft.com/office/drawing/2014/main" id="{8EDFA1BE-7580-A64F-1301-B9C6D4D04C5B}"/>
              </a:ext>
            </a:extLst>
          </p:cNvPr>
          <p:cNvSpPr txBox="1"/>
          <p:nvPr/>
        </p:nvSpPr>
        <p:spPr>
          <a:xfrm>
            <a:off x="6439098" y="2736686"/>
            <a:ext cx="1210588"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明清时期</a:t>
            </a:r>
          </a:p>
        </p:txBody>
      </p:sp>
      <p:sp>
        <p:nvSpPr>
          <p:cNvPr id="31" name="文本框 30">
            <a:extLst>
              <a:ext uri="{FF2B5EF4-FFF2-40B4-BE49-F238E27FC236}">
                <a16:creationId xmlns:a16="http://schemas.microsoft.com/office/drawing/2014/main" id="{10A1E90D-D42E-7A7E-9249-EBA9B3C31F55}"/>
              </a:ext>
            </a:extLst>
          </p:cNvPr>
          <p:cNvSpPr txBox="1"/>
          <p:nvPr/>
        </p:nvSpPr>
        <p:spPr>
          <a:xfrm>
            <a:off x="6439098" y="3099242"/>
            <a:ext cx="1107996"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rPr>
              <a:t>六大茶类出现</a:t>
            </a:r>
          </a:p>
        </p:txBody>
      </p:sp>
      <p:sp>
        <p:nvSpPr>
          <p:cNvPr id="33" name="文本框 32">
            <a:extLst>
              <a:ext uri="{FF2B5EF4-FFF2-40B4-BE49-F238E27FC236}">
                <a16:creationId xmlns:a16="http://schemas.microsoft.com/office/drawing/2014/main" id="{70E22CB0-45E7-8D66-2BCE-953B14C6EEFD}"/>
              </a:ext>
            </a:extLst>
          </p:cNvPr>
          <p:cNvSpPr txBox="1"/>
          <p:nvPr/>
        </p:nvSpPr>
        <p:spPr>
          <a:xfrm>
            <a:off x="7332775" y="1749917"/>
            <a:ext cx="1311578" cy="400110"/>
          </a:xfrm>
          <a:prstGeom prst="rect">
            <a:avLst/>
          </a:prstGeom>
          <a:noFill/>
        </p:spPr>
        <p:txBody>
          <a:bodyPr vert="horz" wrap="none" rtlCol="0">
            <a:noAutofit/>
          </a:bodyPr>
          <a:lstStyle/>
          <a:p>
            <a:r>
              <a:rPr lang="zh-CN" altLang="en-US" sz="2000" b="1" dirty="0">
                <a:solidFill>
                  <a:srgbClr val="1B6669"/>
                </a:solidFill>
                <a:latin typeface="Roboto" panose="02000000000000000000" pitchFamily="2" charset="0"/>
                <a:ea typeface="思源宋体 CN" panose="02020400000000000000" pitchFamily="18" charset="-122"/>
                <a:sym typeface="+mn-ea"/>
              </a:rPr>
              <a:t>民国</a:t>
            </a:r>
            <a:r>
              <a:rPr lang="en-US" altLang="zh-CN" sz="2000" b="1" dirty="0">
                <a:solidFill>
                  <a:srgbClr val="1B6669"/>
                </a:solidFill>
                <a:latin typeface="Roboto" panose="02000000000000000000" pitchFamily="2" charset="0"/>
                <a:ea typeface="思源宋体 CN" panose="02020400000000000000" pitchFamily="18" charset="-122"/>
                <a:sym typeface="+mn-ea"/>
              </a:rPr>
              <a:t>-</a:t>
            </a:r>
            <a:r>
              <a:rPr lang="zh-CN" altLang="en-US" sz="2000" b="1" dirty="0">
                <a:solidFill>
                  <a:srgbClr val="1B6669"/>
                </a:solidFill>
                <a:latin typeface="Roboto" panose="02000000000000000000" pitchFamily="2" charset="0"/>
                <a:ea typeface="思源宋体 CN" panose="02020400000000000000" pitchFamily="18" charset="-122"/>
                <a:sym typeface="+mn-ea"/>
              </a:rPr>
              <a:t>现代</a:t>
            </a:r>
          </a:p>
        </p:txBody>
      </p:sp>
      <p:sp>
        <p:nvSpPr>
          <p:cNvPr id="34" name="文本框 33">
            <a:extLst>
              <a:ext uri="{FF2B5EF4-FFF2-40B4-BE49-F238E27FC236}">
                <a16:creationId xmlns:a16="http://schemas.microsoft.com/office/drawing/2014/main" id="{D026B492-4EF7-7D7E-4BC8-055FF869E6DD}"/>
              </a:ext>
            </a:extLst>
          </p:cNvPr>
          <p:cNvSpPr txBox="1"/>
          <p:nvPr/>
        </p:nvSpPr>
        <p:spPr>
          <a:xfrm>
            <a:off x="7332775" y="2112473"/>
            <a:ext cx="1415772" cy="310021"/>
          </a:xfrm>
          <a:prstGeom prst="rect">
            <a:avLst/>
          </a:prstGeom>
          <a:noFill/>
        </p:spPr>
        <p:txBody>
          <a:bodyPr wrap="none" rtlCol="0">
            <a:noAutofit/>
          </a:bodyPr>
          <a:lstStyle/>
          <a:p>
            <a:pPr>
              <a:lnSpc>
                <a:spcPct val="13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rPr>
              <a:t>改革传统制茶工艺</a:t>
            </a:r>
          </a:p>
        </p:txBody>
      </p:sp>
      <p:sp>
        <p:nvSpPr>
          <p:cNvPr id="35" name="椭圆 34">
            <a:extLst>
              <a:ext uri="{FF2B5EF4-FFF2-40B4-BE49-F238E27FC236}">
                <a16:creationId xmlns:a16="http://schemas.microsoft.com/office/drawing/2014/main" id="{0465CA1C-4582-1CB0-D413-61C7109BD1C2}"/>
              </a:ext>
            </a:extLst>
          </p:cNvPr>
          <p:cNvSpPr>
            <a:spLocks noChangeAspect="1"/>
          </p:cNvSpPr>
          <p:nvPr/>
        </p:nvSpPr>
        <p:spPr>
          <a:xfrm flipH="1">
            <a:off x="7925490" y="3080600"/>
            <a:ext cx="288000" cy="288000"/>
          </a:xfrm>
          <a:prstGeom prst="ellipse">
            <a:avLst/>
          </a:prstGeom>
          <a:noFill/>
          <a:ln w="76200" cmpd="thinThick">
            <a:gradFill>
              <a:gsLst>
                <a:gs pos="0">
                  <a:schemeClr val="accent2">
                    <a:lumMod val="75000"/>
                    <a:alpha val="51000"/>
                  </a:schemeClr>
                </a:gs>
                <a:gs pos="41000">
                  <a:schemeClr val="accent2">
                    <a:lumMod val="50000"/>
                    <a:alpha val="62000"/>
                  </a:schemeClr>
                </a:gs>
                <a:gs pos="70000">
                  <a:schemeClr val="accent2">
                    <a:lumMod val="60000"/>
                    <a:lumOff val="40000"/>
                    <a:alpha val="51000"/>
                  </a:schemeClr>
                </a:gs>
                <a:gs pos="95000">
                  <a:schemeClr val="accent2">
                    <a:lumMod val="50000"/>
                    <a:alpha val="6900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noProof="0">
              <a:ln>
                <a:noFill/>
              </a:ln>
              <a:solidFill>
                <a:prstClr val="white"/>
              </a:solidFill>
              <a:effectLst/>
              <a:uLnTx/>
              <a:uFillTx/>
              <a:latin typeface="Roboto" panose="02000000000000000000" pitchFamily="2" charset="0"/>
              <a:ea typeface="思源宋体 CN" panose="02020400000000000000" pitchFamily="18" charset="-122"/>
              <a:cs typeface="+mn-cs"/>
            </a:endParaRPr>
          </a:p>
        </p:txBody>
      </p:sp>
    </p:spTree>
    <p:extLst>
      <p:ext uri="{BB962C8B-B14F-4D97-AF65-F5344CB8AC3E}">
        <p14:creationId xmlns:p14="http://schemas.microsoft.com/office/powerpoint/2010/main" val="426346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EEAB313-2B7E-94DF-8864-FB5FAB6867BA}"/>
              </a:ext>
            </a:extLst>
          </p:cNvPr>
          <p:cNvSpPr txBox="1"/>
          <p:nvPr/>
        </p:nvSpPr>
        <p:spPr>
          <a:xfrm flipH="1">
            <a:off x="4287529" y="1156240"/>
            <a:ext cx="923330" cy="3432117"/>
          </a:xfrm>
          <a:prstGeom prst="rect">
            <a:avLst/>
          </a:prstGeom>
          <a:noFill/>
        </p:spPr>
        <p:txBody>
          <a:bodyPr vert="horz" wrap="square" rtlCol="0">
            <a:noAutofit/>
          </a:bodyPr>
          <a:lstStyle>
            <a:defPPr>
              <a:defRPr lang="zh-CN"/>
            </a:defPPr>
            <a:lvl1pPr marR="0" lvl="0" indent="0" algn="ctr" fontAlgn="auto">
              <a:lnSpc>
                <a:spcPct val="100000"/>
              </a:lnSpc>
              <a:spcBef>
                <a:spcPts val="0"/>
              </a:spcBef>
              <a:spcAft>
                <a:spcPts val="0"/>
              </a:spcAft>
              <a:buClrTx/>
              <a:buSzTx/>
              <a:buFontTx/>
              <a:buNone/>
              <a:tabLst/>
              <a:defRPr kumimoji="0" sz="3200" b="0" i="0" u="none" strike="noStrike" cap="none" spc="-150" normalizeH="0" baseline="0">
                <a:ln>
                  <a:noFill/>
                </a:ln>
                <a:gradFill>
                  <a:gsLst>
                    <a:gs pos="0">
                      <a:schemeClr val="accent2"/>
                    </a:gs>
                    <a:gs pos="100000">
                      <a:schemeClr val="accent2">
                        <a:lumMod val="60000"/>
                        <a:lumOff val="40000"/>
                      </a:schemeClr>
                    </a:gs>
                  </a:gsLst>
                  <a:lin ang="5400000" scaled="1"/>
                </a:gradFill>
                <a:effectLst/>
                <a:uLnTx/>
                <a:uFillTx/>
                <a:latin typeface="华文中宋" panose="02010600040101010101" pitchFamily="2" charset="-122"/>
                <a:ea typeface="华文中宋" panose="02010600040101010101" pitchFamily="2" charset="-122"/>
              </a:defRPr>
            </a:lvl1pPr>
          </a:lstStyle>
          <a:p>
            <a:r>
              <a:rPr lang="zh-CN" altLang="en-US" sz="4800" b="1" spc="600" dirty="0">
                <a:solidFill>
                  <a:schemeClr val="accent1"/>
                </a:solidFill>
                <a:latin typeface="Roboto" panose="02000000000000000000" pitchFamily="2" charset="0"/>
                <a:ea typeface="思源宋体 CN" panose="02020400000000000000" pitchFamily="18" charset="-122"/>
              </a:rPr>
              <a:t>品种分类</a:t>
            </a:r>
          </a:p>
        </p:txBody>
      </p:sp>
      <p:sp>
        <p:nvSpPr>
          <p:cNvPr id="3" name="文本框 2">
            <a:extLst>
              <a:ext uri="{FF2B5EF4-FFF2-40B4-BE49-F238E27FC236}">
                <a16:creationId xmlns:a16="http://schemas.microsoft.com/office/drawing/2014/main" id="{1F652284-5CA5-5BA4-210F-8FCB7FBFE52A}"/>
              </a:ext>
            </a:extLst>
          </p:cNvPr>
          <p:cNvSpPr txBox="1"/>
          <p:nvPr/>
        </p:nvSpPr>
        <p:spPr>
          <a:xfrm>
            <a:off x="1699403" y="1475064"/>
            <a:ext cx="2382191" cy="1705003"/>
          </a:xfrm>
          <a:prstGeom prst="rect">
            <a:avLst/>
          </a:prstGeom>
          <a:noFill/>
        </p:spPr>
        <p:txBody>
          <a:bodyPr vert="eaVert" wrap="square" rtlCol="0">
            <a:noAutofit/>
          </a:bodyPr>
          <a:lstStyle/>
          <a:p>
            <a:pPr algn="l">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茶艺与茶道 </a:t>
            </a:r>
            <a:endPar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endParaRPr>
          </a:p>
          <a:p>
            <a:pPr algn="l">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环境、修行四大要素。</a:t>
            </a:r>
            <a:endPar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endParaRPr>
          </a:p>
          <a:p>
            <a:pPr algn="l">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茶艺是茶道的基础。</a:t>
            </a:r>
            <a:endParaRPr lang="en-US" altLang="zh-CN"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endParaRPr>
          </a:p>
          <a:p>
            <a:pPr algn="l">
              <a:lnSpc>
                <a:spcPct val="170000"/>
              </a:lnSpc>
            </a:pPr>
            <a:r>
              <a:rPr lang="zh-CN" altLang="en-US" sz="1200" spc="600" dirty="0">
                <a:solidFill>
                  <a:schemeClr val="tx1">
                    <a:lumMod val="75000"/>
                    <a:lumOff val="25000"/>
                  </a:schemeClr>
                </a:solidFill>
                <a:latin typeface="Roboto" panose="02000000000000000000" pitchFamily="2" charset="0"/>
                <a:ea typeface="思源宋体 CN" panose="02020400000000000000" pitchFamily="18" charset="-122"/>
                <a:cs typeface="思源宋体 CN Light" panose="02020300000000000000" charset="-122"/>
                <a:sym typeface="+mn-ea"/>
              </a:rPr>
              <a:t>茶道以茶艺为载体。</a:t>
            </a:r>
          </a:p>
        </p:txBody>
      </p:sp>
      <p:grpSp>
        <p:nvGrpSpPr>
          <p:cNvPr id="4" name="组合 3">
            <a:extLst>
              <a:ext uri="{FF2B5EF4-FFF2-40B4-BE49-F238E27FC236}">
                <a16:creationId xmlns:a16="http://schemas.microsoft.com/office/drawing/2014/main" id="{8BB21B96-A2E6-01BA-224A-7FCF324B1B55}"/>
              </a:ext>
            </a:extLst>
          </p:cNvPr>
          <p:cNvGrpSpPr/>
          <p:nvPr/>
        </p:nvGrpSpPr>
        <p:grpSpPr>
          <a:xfrm>
            <a:off x="5445874" y="1475064"/>
            <a:ext cx="914963" cy="1036815"/>
            <a:chOff x="5172074" y="2486022"/>
            <a:chExt cx="1609725" cy="1824104"/>
          </a:xfrm>
        </p:grpSpPr>
        <p:sp>
          <p:nvSpPr>
            <p:cNvPr id="5" name="任意多边形: 形状 4">
              <a:extLst>
                <a:ext uri="{FF2B5EF4-FFF2-40B4-BE49-F238E27FC236}">
                  <a16:creationId xmlns:a16="http://schemas.microsoft.com/office/drawing/2014/main" id="{9CFF97A4-3B69-E41B-20C5-D302A4447C73}"/>
                </a:ext>
              </a:extLst>
            </p:cNvPr>
            <p:cNvSpPr/>
            <p:nvPr/>
          </p:nvSpPr>
          <p:spPr>
            <a:xfrm>
              <a:off x="5483221" y="3987798"/>
              <a:ext cx="998343" cy="322328"/>
            </a:xfrm>
            <a:custGeom>
              <a:avLst/>
              <a:gdLst>
                <a:gd name="connsiteX0" fmla="*/ 489657 w 979058"/>
                <a:gd name="connsiteY0" fmla="*/ 0 h 322328"/>
                <a:gd name="connsiteX1" fmla="*/ 972504 w 979058"/>
                <a:gd name="connsiteY1" fmla="*/ 147490 h 322328"/>
                <a:gd name="connsiteX2" fmla="*/ 979058 w 979058"/>
                <a:gd name="connsiteY2" fmla="*/ 152897 h 322328"/>
                <a:gd name="connsiteX3" fmla="*/ 933559 w 979058"/>
                <a:gd name="connsiteY3" fmla="*/ 188889 h 322328"/>
                <a:gd name="connsiteX4" fmla="*/ 154878 w 979058"/>
                <a:gd name="connsiteY4" fmla="*/ 249335 h 322328"/>
                <a:gd name="connsiteX5" fmla="*/ 33287 w 979058"/>
                <a:gd name="connsiteY5" fmla="*/ 180452 h 322328"/>
                <a:gd name="connsiteX6" fmla="*/ 0 w 979058"/>
                <a:gd name="connsiteY6" fmla="*/ 153109 h 322328"/>
                <a:gd name="connsiteX7" fmla="*/ 6810 w 979058"/>
                <a:gd name="connsiteY7" fmla="*/ 147490 h 322328"/>
                <a:gd name="connsiteX8" fmla="*/ 489657 w 979058"/>
                <a:gd name="connsiteY8" fmla="*/ 0 h 32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058" h="322328">
                  <a:moveTo>
                    <a:pt x="489657" y="0"/>
                  </a:moveTo>
                  <a:cubicBezTo>
                    <a:pt x="668515" y="0"/>
                    <a:pt x="834673" y="54372"/>
                    <a:pt x="972504" y="147490"/>
                  </a:cubicBezTo>
                  <a:lnTo>
                    <a:pt x="979058" y="152897"/>
                  </a:lnTo>
                  <a:lnTo>
                    <a:pt x="933559" y="188889"/>
                  </a:lnTo>
                  <a:cubicBezTo>
                    <a:pt x="707007" y="338587"/>
                    <a:pt x="413161" y="367472"/>
                    <a:pt x="154878" y="249335"/>
                  </a:cubicBezTo>
                  <a:cubicBezTo>
                    <a:pt x="111831" y="229646"/>
                    <a:pt x="71228" y="206538"/>
                    <a:pt x="33287" y="180452"/>
                  </a:cubicBezTo>
                  <a:lnTo>
                    <a:pt x="0" y="153109"/>
                  </a:lnTo>
                  <a:lnTo>
                    <a:pt x="6810" y="147490"/>
                  </a:lnTo>
                  <a:cubicBezTo>
                    <a:pt x="144642" y="54372"/>
                    <a:pt x="310800" y="0"/>
                    <a:pt x="48965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sp>
          <p:nvSpPr>
            <p:cNvPr id="6" name="弧形 5">
              <a:extLst>
                <a:ext uri="{FF2B5EF4-FFF2-40B4-BE49-F238E27FC236}">
                  <a16:creationId xmlns:a16="http://schemas.microsoft.com/office/drawing/2014/main" id="{6531FD37-A98F-A50C-18AD-2A9500CCB281}"/>
                </a:ext>
              </a:extLst>
            </p:cNvPr>
            <p:cNvSpPr/>
            <p:nvPr/>
          </p:nvSpPr>
          <p:spPr>
            <a:xfrm>
              <a:off x="5172074" y="2700336"/>
              <a:ext cx="1609725" cy="1609725"/>
            </a:xfrm>
            <a:prstGeom prst="arc">
              <a:avLst>
                <a:gd name="adj1" fmla="val 19145081"/>
                <a:gd name="adj2" fmla="val 16204394"/>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a:latin typeface="Roboto" panose="02000000000000000000" pitchFamily="2" charset="0"/>
                <a:ea typeface="思源宋体 CN" panose="02020400000000000000" pitchFamily="18" charset="-122"/>
              </a:endParaRPr>
            </a:p>
          </p:txBody>
        </p:sp>
        <p:pic>
          <p:nvPicPr>
            <p:cNvPr id="7" name="图片 6">
              <a:extLst>
                <a:ext uri="{FF2B5EF4-FFF2-40B4-BE49-F238E27FC236}">
                  <a16:creationId xmlns:a16="http://schemas.microsoft.com/office/drawing/2014/main" id="{CAB49EBF-E313-B50C-DBD5-F7313C8ED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59424" y="3616325"/>
              <a:ext cx="768349" cy="470201"/>
            </a:xfrm>
            <a:prstGeom prst="rect">
              <a:avLst/>
            </a:prstGeom>
          </p:spPr>
        </p:pic>
        <p:sp>
          <p:nvSpPr>
            <p:cNvPr id="8" name="任意多边形: 形状 7">
              <a:extLst>
                <a:ext uri="{FF2B5EF4-FFF2-40B4-BE49-F238E27FC236}">
                  <a16:creationId xmlns:a16="http://schemas.microsoft.com/office/drawing/2014/main" id="{9BF7C744-CF50-1741-A444-4F4DA38B5C9C}"/>
                </a:ext>
              </a:extLst>
            </p:cNvPr>
            <p:cNvSpPr/>
            <p:nvPr/>
          </p:nvSpPr>
          <p:spPr>
            <a:xfrm>
              <a:off x="5279089" y="3190875"/>
              <a:ext cx="594943" cy="543383"/>
            </a:xfrm>
            <a:custGeom>
              <a:avLst/>
              <a:gdLst>
                <a:gd name="connsiteX0" fmla="*/ 152400 w 507206"/>
                <a:gd name="connsiteY0" fmla="*/ 0 h 542925"/>
                <a:gd name="connsiteX1" fmla="*/ 314325 w 507206"/>
                <a:gd name="connsiteY1" fmla="*/ 0 h 542925"/>
                <a:gd name="connsiteX2" fmla="*/ 314325 w 507206"/>
                <a:gd name="connsiteY2" fmla="*/ 54769 h 542925"/>
                <a:gd name="connsiteX3" fmla="*/ 242887 w 507206"/>
                <a:gd name="connsiteY3" fmla="*/ 54769 h 542925"/>
                <a:gd name="connsiteX4" fmla="*/ 242887 w 507206"/>
                <a:gd name="connsiteY4" fmla="*/ 100013 h 542925"/>
                <a:gd name="connsiteX5" fmla="*/ 426243 w 507206"/>
                <a:gd name="connsiteY5" fmla="*/ 100013 h 542925"/>
                <a:gd name="connsiteX6" fmla="*/ 426243 w 507206"/>
                <a:gd name="connsiteY6" fmla="*/ 147638 h 542925"/>
                <a:gd name="connsiteX7" fmla="*/ 0 w 507206"/>
                <a:gd name="connsiteY7" fmla="*/ 147638 h 542925"/>
                <a:gd name="connsiteX8" fmla="*/ 0 w 507206"/>
                <a:gd name="connsiteY8" fmla="*/ 276225 h 542925"/>
                <a:gd name="connsiteX9" fmla="*/ 507206 w 507206"/>
                <a:gd name="connsiteY9" fmla="*/ 276225 h 542925"/>
                <a:gd name="connsiteX10" fmla="*/ 507206 w 507206"/>
                <a:gd name="connsiteY10" fmla="*/ 359569 h 542925"/>
                <a:gd name="connsiteX11" fmla="*/ 130968 w 507206"/>
                <a:gd name="connsiteY11" fmla="*/ 359569 h 542925"/>
                <a:gd name="connsiteX12" fmla="*/ 130968 w 507206"/>
                <a:gd name="connsiteY12" fmla="*/ 447675 h 542925"/>
                <a:gd name="connsiteX13" fmla="*/ 295275 w 507206"/>
                <a:gd name="connsiteY13" fmla="*/ 447675 h 542925"/>
                <a:gd name="connsiteX14" fmla="*/ 295275 w 507206"/>
                <a:gd name="connsiteY14" fmla="*/ 502444 h 542925"/>
                <a:gd name="connsiteX15" fmla="*/ 254793 w 507206"/>
                <a:gd name="connsiteY15" fmla="*/ 502444 h 542925"/>
                <a:gd name="connsiteX16" fmla="*/ 254793 w 507206"/>
                <a:gd name="connsiteY16" fmla="*/ 542925 h 542925"/>
                <a:gd name="connsiteX17" fmla="*/ 300037 w 507206"/>
                <a:gd name="connsiteY17" fmla="*/ 542925 h 542925"/>
                <a:gd name="connsiteX0" fmla="*/ 185208 w 540014"/>
                <a:gd name="connsiteY0" fmla="*/ 0 h 542925"/>
                <a:gd name="connsiteX1" fmla="*/ 347133 w 540014"/>
                <a:gd name="connsiteY1" fmla="*/ 0 h 542925"/>
                <a:gd name="connsiteX2" fmla="*/ 347133 w 540014"/>
                <a:gd name="connsiteY2" fmla="*/ 54769 h 542925"/>
                <a:gd name="connsiteX3" fmla="*/ 275695 w 540014"/>
                <a:gd name="connsiteY3" fmla="*/ 54769 h 542925"/>
                <a:gd name="connsiteX4" fmla="*/ 275695 w 540014"/>
                <a:gd name="connsiteY4" fmla="*/ 100013 h 542925"/>
                <a:gd name="connsiteX5" fmla="*/ 459051 w 540014"/>
                <a:gd name="connsiteY5" fmla="*/ 100013 h 542925"/>
                <a:gd name="connsiteX6" fmla="*/ 459051 w 540014"/>
                <a:gd name="connsiteY6" fmla="*/ 147638 h 542925"/>
                <a:gd name="connsiteX7" fmla="*/ 32808 w 540014"/>
                <a:gd name="connsiteY7" fmla="*/ 147638 h 542925"/>
                <a:gd name="connsiteX8" fmla="*/ 32808 w 540014"/>
                <a:gd name="connsiteY8" fmla="*/ 276225 h 542925"/>
                <a:gd name="connsiteX9" fmla="*/ 540014 w 540014"/>
                <a:gd name="connsiteY9" fmla="*/ 276225 h 542925"/>
                <a:gd name="connsiteX10" fmla="*/ 540014 w 540014"/>
                <a:gd name="connsiteY10" fmla="*/ 359569 h 542925"/>
                <a:gd name="connsiteX11" fmla="*/ 163776 w 540014"/>
                <a:gd name="connsiteY11" fmla="*/ 359569 h 542925"/>
                <a:gd name="connsiteX12" fmla="*/ 163776 w 540014"/>
                <a:gd name="connsiteY12" fmla="*/ 447675 h 542925"/>
                <a:gd name="connsiteX13" fmla="*/ 328083 w 540014"/>
                <a:gd name="connsiteY13" fmla="*/ 447675 h 542925"/>
                <a:gd name="connsiteX14" fmla="*/ 328083 w 540014"/>
                <a:gd name="connsiteY14" fmla="*/ 502444 h 542925"/>
                <a:gd name="connsiteX15" fmla="*/ 287601 w 540014"/>
                <a:gd name="connsiteY15" fmla="*/ 502444 h 542925"/>
                <a:gd name="connsiteX16" fmla="*/ 287601 w 540014"/>
                <a:gd name="connsiteY16" fmla="*/ 542925 h 542925"/>
                <a:gd name="connsiteX17" fmla="*/ 332845 w 540014"/>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56516"/>
                <a:gd name="connsiteY0" fmla="*/ 0 h 542925"/>
                <a:gd name="connsiteX1" fmla="*/ 363635 w 556516"/>
                <a:gd name="connsiteY1" fmla="*/ 0 h 542925"/>
                <a:gd name="connsiteX2" fmla="*/ 363635 w 556516"/>
                <a:gd name="connsiteY2" fmla="*/ 54769 h 542925"/>
                <a:gd name="connsiteX3" fmla="*/ 292197 w 556516"/>
                <a:gd name="connsiteY3" fmla="*/ 54769 h 542925"/>
                <a:gd name="connsiteX4" fmla="*/ 292197 w 556516"/>
                <a:gd name="connsiteY4" fmla="*/ 100013 h 542925"/>
                <a:gd name="connsiteX5" fmla="*/ 475553 w 556516"/>
                <a:gd name="connsiteY5" fmla="*/ 100013 h 542925"/>
                <a:gd name="connsiteX6" fmla="*/ 475553 w 556516"/>
                <a:gd name="connsiteY6" fmla="*/ 147638 h 542925"/>
                <a:gd name="connsiteX7" fmla="*/ 49310 w 556516"/>
                <a:gd name="connsiteY7" fmla="*/ 147638 h 542925"/>
                <a:gd name="connsiteX8" fmla="*/ 49310 w 556516"/>
                <a:gd name="connsiteY8" fmla="*/ 276225 h 542925"/>
                <a:gd name="connsiteX9" fmla="*/ 556516 w 556516"/>
                <a:gd name="connsiteY9" fmla="*/ 276225 h 542925"/>
                <a:gd name="connsiteX10" fmla="*/ 556516 w 556516"/>
                <a:gd name="connsiteY10" fmla="*/ 359569 h 542925"/>
                <a:gd name="connsiteX11" fmla="*/ 180278 w 556516"/>
                <a:gd name="connsiteY11" fmla="*/ 359569 h 542925"/>
                <a:gd name="connsiteX12" fmla="*/ 180278 w 556516"/>
                <a:gd name="connsiteY12" fmla="*/ 447675 h 542925"/>
                <a:gd name="connsiteX13" fmla="*/ 344585 w 556516"/>
                <a:gd name="connsiteY13" fmla="*/ 447675 h 542925"/>
                <a:gd name="connsiteX14" fmla="*/ 344585 w 556516"/>
                <a:gd name="connsiteY14" fmla="*/ 502444 h 542925"/>
                <a:gd name="connsiteX15" fmla="*/ 304103 w 556516"/>
                <a:gd name="connsiteY15" fmla="*/ 502444 h 542925"/>
                <a:gd name="connsiteX16" fmla="*/ 304103 w 556516"/>
                <a:gd name="connsiteY16" fmla="*/ 542925 h 542925"/>
                <a:gd name="connsiteX17" fmla="*/ 349347 w 556516"/>
                <a:gd name="connsiteY17" fmla="*/ 542925 h 542925"/>
                <a:gd name="connsiteX0" fmla="*/ 201710 w 588266"/>
                <a:gd name="connsiteY0" fmla="*/ 0 h 542925"/>
                <a:gd name="connsiteX1" fmla="*/ 363635 w 588266"/>
                <a:gd name="connsiteY1" fmla="*/ 0 h 542925"/>
                <a:gd name="connsiteX2" fmla="*/ 363635 w 588266"/>
                <a:gd name="connsiteY2" fmla="*/ 54769 h 542925"/>
                <a:gd name="connsiteX3" fmla="*/ 292197 w 588266"/>
                <a:gd name="connsiteY3" fmla="*/ 54769 h 542925"/>
                <a:gd name="connsiteX4" fmla="*/ 292197 w 588266"/>
                <a:gd name="connsiteY4" fmla="*/ 100013 h 542925"/>
                <a:gd name="connsiteX5" fmla="*/ 475553 w 588266"/>
                <a:gd name="connsiteY5" fmla="*/ 100013 h 542925"/>
                <a:gd name="connsiteX6" fmla="*/ 475553 w 588266"/>
                <a:gd name="connsiteY6" fmla="*/ 147638 h 542925"/>
                <a:gd name="connsiteX7" fmla="*/ 49310 w 588266"/>
                <a:gd name="connsiteY7" fmla="*/ 147638 h 542925"/>
                <a:gd name="connsiteX8" fmla="*/ 49310 w 588266"/>
                <a:gd name="connsiteY8" fmla="*/ 276225 h 542925"/>
                <a:gd name="connsiteX9" fmla="*/ 556516 w 588266"/>
                <a:gd name="connsiteY9" fmla="*/ 276225 h 542925"/>
                <a:gd name="connsiteX10" fmla="*/ 556516 w 588266"/>
                <a:gd name="connsiteY10" fmla="*/ 359569 h 542925"/>
                <a:gd name="connsiteX11" fmla="*/ 180278 w 588266"/>
                <a:gd name="connsiteY11" fmla="*/ 359569 h 542925"/>
                <a:gd name="connsiteX12" fmla="*/ 180278 w 588266"/>
                <a:gd name="connsiteY12" fmla="*/ 447675 h 542925"/>
                <a:gd name="connsiteX13" fmla="*/ 344585 w 588266"/>
                <a:gd name="connsiteY13" fmla="*/ 447675 h 542925"/>
                <a:gd name="connsiteX14" fmla="*/ 344585 w 588266"/>
                <a:gd name="connsiteY14" fmla="*/ 502444 h 542925"/>
                <a:gd name="connsiteX15" fmla="*/ 304103 w 588266"/>
                <a:gd name="connsiteY15" fmla="*/ 502444 h 542925"/>
                <a:gd name="connsiteX16" fmla="*/ 304103 w 588266"/>
                <a:gd name="connsiteY16" fmla="*/ 542925 h 542925"/>
                <a:gd name="connsiteX17" fmla="*/ 349347 w 588266"/>
                <a:gd name="connsiteY17" fmla="*/ 542925 h 542925"/>
                <a:gd name="connsiteX0" fmla="*/ 201710 w 610991"/>
                <a:gd name="connsiteY0" fmla="*/ 0 h 542925"/>
                <a:gd name="connsiteX1" fmla="*/ 363635 w 610991"/>
                <a:gd name="connsiteY1" fmla="*/ 0 h 542925"/>
                <a:gd name="connsiteX2" fmla="*/ 363635 w 610991"/>
                <a:gd name="connsiteY2" fmla="*/ 54769 h 542925"/>
                <a:gd name="connsiteX3" fmla="*/ 292197 w 610991"/>
                <a:gd name="connsiteY3" fmla="*/ 54769 h 542925"/>
                <a:gd name="connsiteX4" fmla="*/ 292197 w 610991"/>
                <a:gd name="connsiteY4" fmla="*/ 100013 h 542925"/>
                <a:gd name="connsiteX5" fmla="*/ 475553 w 610991"/>
                <a:gd name="connsiteY5" fmla="*/ 100013 h 542925"/>
                <a:gd name="connsiteX6" fmla="*/ 475553 w 610991"/>
                <a:gd name="connsiteY6" fmla="*/ 147638 h 542925"/>
                <a:gd name="connsiteX7" fmla="*/ 49310 w 610991"/>
                <a:gd name="connsiteY7" fmla="*/ 147638 h 542925"/>
                <a:gd name="connsiteX8" fmla="*/ 49310 w 610991"/>
                <a:gd name="connsiteY8" fmla="*/ 276225 h 542925"/>
                <a:gd name="connsiteX9" fmla="*/ 556516 w 610991"/>
                <a:gd name="connsiteY9" fmla="*/ 276225 h 542925"/>
                <a:gd name="connsiteX10" fmla="*/ 556516 w 610991"/>
                <a:gd name="connsiteY10" fmla="*/ 359569 h 542925"/>
                <a:gd name="connsiteX11" fmla="*/ 180278 w 610991"/>
                <a:gd name="connsiteY11" fmla="*/ 359569 h 542925"/>
                <a:gd name="connsiteX12" fmla="*/ 180278 w 610991"/>
                <a:gd name="connsiteY12" fmla="*/ 447675 h 542925"/>
                <a:gd name="connsiteX13" fmla="*/ 344585 w 610991"/>
                <a:gd name="connsiteY13" fmla="*/ 447675 h 542925"/>
                <a:gd name="connsiteX14" fmla="*/ 344585 w 610991"/>
                <a:gd name="connsiteY14" fmla="*/ 502444 h 542925"/>
                <a:gd name="connsiteX15" fmla="*/ 304103 w 610991"/>
                <a:gd name="connsiteY15" fmla="*/ 502444 h 542925"/>
                <a:gd name="connsiteX16" fmla="*/ 304103 w 610991"/>
                <a:gd name="connsiteY16" fmla="*/ 542925 h 542925"/>
                <a:gd name="connsiteX17" fmla="*/ 349347 w 610991"/>
                <a:gd name="connsiteY17" fmla="*/ 542925 h 542925"/>
                <a:gd name="connsiteX0" fmla="*/ 201710 w 601790"/>
                <a:gd name="connsiteY0" fmla="*/ 0 h 542925"/>
                <a:gd name="connsiteX1" fmla="*/ 363635 w 601790"/>
                <a:gd name="connsiteY1" fmla="*/ 0 h 542925"/>
                <a:gd name="connsiteX2" fmla="*/ 363635 w 601790"/>
                <a:gd name="connsiteY2" fmla="*/ 54769 h 542925"/>
                <a:gd name="connsiteX3" fmla="*/ 292197 w 601790"/>
                <a:gd name="connsiteY3" fmla="*/ 54769 h 542925"/>
                <a:gd name="connsiteX4" fmla="*/ 292197 w 601790"/>
                <a:gd name="connsiteY4" fmla="*/ 100013 h 542925"/>
                <a:gd name="connsiteX5" fmla="*/ 475553 w 601790"/>
                <a:gd name="connsiteY5" fmla="*/ 100013 h 542925"/>
                <a:gd name="connsiteX6" fmla="*/ 475553 w 601790"/>
                <a:gd name="connsiteY6" fmla="*/ 147638 h 542925"/>
                <a:gd name="connsiteX7" fmla="*/ 49310 w 601790"/>
                <a:gd name="connsiteY7" fmla="*/ 147638 h 542925"/>
                <a:gd name="connsiteX8" fmla="*/ 49310 w 601790"/>
                <a:gd name="connsiteY8" fmla="*/ 276225 h 542925"/>
                <a:gd name="connsiteX9" fmla="*/ 556516 w 601790"/>
                <a:gd name="connsiteY9" fmla="*/ 276225 h 542925"/>
                <a:gd name="connsiteX10" fmla="*/ 556516 w 601790"/>
                <a:gd name="connsiteY10" fmla="*/ 359569 h 542925"/>
                <a:gd name="connsiteX11" fmla="*/ 180278 w 601790"/>
                <a:gd name="connsiteY11" fmla="*/ 359569 h 542925"/>
                <a:gd name="connsiteX12" fmla="*/ 180278 w 601790"/>
                <a:gd name="connsiteY12" fmla="*/ 447675 h 542925"/>
                <a:gd name="connsiteX13" fmla="*/ 344585 w 601790"/>
                <a:gd name="connsiteY13" fmla="*/ 447675 h 542925"/>
                <a:gd name="connsiteX14" fmla="*/ 344585 w 601790"/>
                <a:gd name="connsiteY14" fmla="*/ 502444 h 542925"/>
                <a:gd name="connsiteX15" fmla="*/ 304103 w 601790"/>
                <a:gd name="connsiteY15" fmla="*/ 502444 h 542925"/>
                <a:gd name="connsiteX16" fmla="*/ 304103 w 601790"/>
                <a:gd name="connsiteY16" fmla="*/ 542925 h 542925"/>
                <a:gd name="connsiteX17" fmla="*/ 349347 w 601790"/>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2925"/>
                <a:gd name="connsiteX1" fmla="*/ 363635 w 594105"/>
                <a:gd name="connsiteY1" fmla="*/ 0 h 542925"/>
                <a:gd name="connsiteX2" fmla="*/ 363635 w 594105"/>
                <a:gd name="connsiteY2" fmla="*/ 54769 h 542925"/>
                <a:gd name="connsiteX3" fmla="*/ 292197 w 594105"/>
                <a:gd name="connsiteY3" fmla="*/ 54769 h 542925"/>
                <a:gd name="connsiteX4" fmla="*/ 292197 w 594105"/>
                <a:gd name="connsiteY4" fmla="*/ 100013 h 542925"/>
                <a:gd name="connsiteX5" fmla="*/ 475553 w 594105"/>
                <a:gd name="connsiteY5" fmla="*/ 100013 h 542925"/>
                <a:gd name="connsiteX6" fmla="*/ 475553 w 594105"/>
                <a:gd name="connsiteY6" fmla="*/ 147638 h 542925"/>
                <a:gd name="connsiteX7" fmla="*/ 49310 w 594105"/>
                <a:gd name="connsiteY7" fmla="*/ 147638 h 542925"/>
                <a:gd name="connsiteX8" fmla="*/ 49310 w 594105"/>
                <a:gd name="connsiteY8" fmla="*/ 276225 h 542925"/>
                <a:gd name="connsiteX9" fmla="*/ 556516 w 594105"/>
                <a:gd name="connsiteY9" fmla="*/ 276225 h 542925"/>
                <a:gd name="connsiteX10" fmla="*/ 556516 w 594105"/>
                <a:gd name="connsiteY10" fmla="*/ 359569 h 542925"/>
                <a:gd name="connsiteX11" fmla="*/ 180278 w 594105"/>
                <a:gd name="connsiteY11" fmla="*/ 359569 h 542925"/>
                <a:gd name="connsiteX12" fmla="*/ 180278 w 594105"/>
                <a:gd name="connsiteY12" fmla="*/ 447675 h 542925"/>
                <a:gd name="connsiteX13" fmla="*/ 344585 w 594105"/>
                <a:gd name="connsiteY13" fmla="*/ 447675 h 542925"/>
                <a:gd name="connsiteX14" fmla="*/ 344585 w 594105"/>
                <a:gd name="connsiteY14" fmla="*/ 502444 h 542925"/>
                <a:gd name="connsiteX15" fmla="*/ 304103 w 594105"/>
                <a:gd name="connsiteY15" fmla="*/ 502444 h 542925"/>
                <a:gd name="connsiteX16" fmla="*/ 304103 w 594105"/>
                <a:gd name="connsiteY16" fmla="*/ 542925 h 542925"/>
                <a:gd name="connsiteX17" fmla="*/ 349347 w 594105"/>
                <a:gd name="connsiteY17" fmla="*/ 542925 h 542925"/>
                <a:gd name="connsiteX0" fmla="*/ 201710 w 594105"/>
                <a:gd name="connsiteY0" fmla="*/ 0 h 543383"/>
                <a:gd name="connsiteX1" fmla="*/ 363635 w 594105"/>
                <a:gd name="connsiteY1" fmla="*/ 0 h 543383"/>
                <a:gd name="connsiteX2" fmla="*/ 363635 w 594105"/>
                <a:gd name="connsiteY2" fmla="*/ 54769 h 543383"/>
                <a:gd name="connsiteX3" fmla="*/ 292197 w 594105"/>
                <a:gd name="connsiteY3" fmla="*/ 54769 h 543383"/>
                <a:gd name="connsiteX4" fmla="*/ 292197 w 594105"/>
                <a:gd name="connsiteY4" fmla="*/ 100013 h 543383"/>
                <a:gd name="connsiteX5" fmla="*/ 475553 w 594105"/>
                <a:gd name="connsiteY5" fmla="*/ 100013 h 543383"/>
                <a:gd name="connsiteX6" fmla="*/ 475553 w 594105"/>
                <a:gd name="connsiteY6" fmla="*/ 147638 h 543383"/>
                <a:gd name="connsiteX7" fmla="*/ 49310 w 594105"/>
                <a:gd name="connsiteY7" fmla="*/ 147638 h 543383"/>
                <a:gd name="connsiteX8" fmla="*/ 49310 w 594105"/>
                <a:gd name="connsiteY8" fmla="*/ 276225 h 543383"/>
                <a:gd name="connsiteX9" fmla="*/ 556516 w 594105"/>
                <a:gd name="connsiteY9" fmla="*/ 276225 h 543383"/>
                <a:gd name="connsiteX10" fmla="*/ 556516 w 594105"/>
                <a:gd name="connsiteY10" fmla="*/ 359569 h 543383"/>
                <a:gd name="connsiteX11" fmla="*/ 180278 w 594105"/>
                <a:gd name="connsiteY11" fmla="*/ 359569 h 543383"/>
                <a:gd name="connsiteX12" fmla="*/ 180278 w 594105"/>
                <a:gd name="connsiteY12" fmla="*/ 447675 h 543383"/>
                <a:gd name="connsiteX13" fmla="*/ 344585 w 594105"/>
                <a:gd name="connsiteY13" fmla="*/ 447675 h 543383"/>
                <a:gd name="connsiteX14" fmla="*/ 344585 w 594105"/>
                <a:gd name="connsiteY14" fmla="*/ 502444 h 543383"/>
                <a:gd name="connsiteX15" fmla="*/ 304103 w 594105"/>
                <a:gd name="connsiteY15" fmla="*/ 502444 h 543383"/>
                <a:gd name="connsiteX16" fmla="*/ 304103 w 594105"/>
                <a:gd name="connsiteY16" fmla="*/ 542925 h 543383"/>
                <a:gd name="connsiteX17" fmla="*/ 349347 w 594105"/>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 name="connsiteX0" fmla="*/ 202548 w 594943"/>
                <a:gd name="connsiteY0" fmla="*/ 0 h 543383"/>
                <a:gd name="connsiteX1" fmla="*/ 364473 w 594943"/>
                <a:gd name="connsiteY1" fmla="*/ 0 h 543383"/>
                <a:gd name="connsiteX2" fmla="*/ 364473 w 594943"/>
                <a:gd name="connsiteY2" fmla="*/ 54769 h 543383"/>
                <a:gd name="connsiteX3" fmla="*/ 293035 w 594943"/>
                <a:gd name="connsiteY3" fmla="*/ 54769 h 543383"/>
                <a:gd name="connsiteX4" fmla="*/ 293035 w 594943"/>
                <a:gd name="connsiteY4" fmla="*/ 100013 h 543383"/>
                <a:gd name="connsiteX5" fmla="*/ 476391 w 594943"/>
                <a:gd name="connsiteY5" fmla="*/ 100013 h 543383"/>
                <a:gd name="connsiteX6" fmla="*/ 476391 w 594943"/>
                <a:gd name="connsiteY6" fmla="*/ 147638 h 543383"/>
                <a:gd name="connsiteX7" fmla="*/ 50148 w 594943"/>
                <a:gd name="connsiteY7" fmla="*/ 147638 h 543383"/>
                <a:gd name="connsiteX8" fmla="*/ 50148 w 594943"/>
                <a:gd name="connsiteY8" fmla="*/ 276225 h 543383"/>
                <a:gd name="connsiteX9" fmla="*/ 557354 w 594943"/>
                <a:gd name="connsiteY9" fmla="*/ 276225 h 543383"/>
                <a:gd name="connsiteX10" fmla="*/ 557354 w 594943"/>
                <a:gd name="connsiteY10" fmla="*/ 359569 h 543383"/>
                <a:gd name="connsiteX11" fmla="*/ 181116 w 594943"/>
                <a:gd name="connsiteY11" fmla="*/ 359569 h 543383"/>
                <a:gd name="connsiteX12" fmla="*/ 181116 w 594943"/>
                <a:gd name="connsiteY12" fmla="*/ 447675 h 543383"/>
                <a:gd name="connsiteX13" fmla="*/ 345423 w 594943"/>
                <a:gd name="connsiteY13" fmla="*/ 447675 h 543383"/>
                <a:gd name="connsiteX14" fmla="*/ 345423 w 594943"/>
                <a:gd name="connsiteY14" fmla="*/ 502444 h 543383"/>
                <a:gd name="connsiteX15" fmla="*/ 304941 w 594943"/>
                <a:gd name="connsiteY15" fmla="*/ 502444 h 543383"/>
                <a:gd name="connsiteX16" fmla="*/ 304941 w 594943"/>
                <a:gd name="connsiteY16" fmla="*/ 542925 h 543383"/>
                <a:gd name="connsiteX17" fmla="*/ 350185 w 594943"/>
                <a:gd name="connsiteY17" fmla="*/ 542925 h 5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943" h="543383">
                  <a:moveTo>
                    <a:pt x="202548" y="0"/>
                  </a:moveTo>
                  <a:lnTo>
                    <a:pt x="364473" y="0"/>
                  </a:lnTo>
                  <a:cubicBezTo>
                    <a:pt x="400192" y="3969"/>
                    <a:pt x="395430" y="53182"/>
                    <a:pt x="364473" y="54769"/>
                  </a:cubicBezTo>
                  <a:lnTo>
                    <a:pt x="293035" y="54769"/>
                  </a:lnTo>
                  <a:cubicBezTo>
                    <a:pt x="266841" y="55563"/>
                    <a:pt x="257316" y="103982"/>
                    <a:pt x="293035" y="100013"/>
                  </a:cubicBezTo>
                  <a:lnTo>
                    <a:pt x="476391" y="100013"/>
                  </a:lnTo>
                  <a:cubicBezTo>
                    <a:pt x="521635" y="96838"/>
                    <a:pt x="512110" y="153194"/>
                    <a:pt x="476391" y="147638"/>
                  </a:cubicBezTo>
                  <a:lnTo>
                    <a:pt x="50148" y="147638"/>
                  </a:lnTo>
                  <a:cubicBezTo>
                    <a:pt x="-9383" y="152400"/>
                    <a:pt x="-23670" y="271463"/>
                    <a:pt x="50148" y="276225"/>
                  </a:cubicBezTo>
                  <a:lnTo>
                    <a:pt x="557354" y="276225"/>
                  </a:lnTo>
                  <a:cubicBezTo>
                    <a:pt x="612123" y="284956"/>
                    <a:pt x="602598" y="362745"/>
                    <a:pt x="557354" y="359569"/>
                  </a:cubicBezTo>
                  <a:lnTo>
                    <a:pt x="181116" y="359569"/>
                  </a:lnTo>
                  <a:cubicBezTo>
                    <a:pt x="126348" y="362744"/>
                    <a:pt x="123966" y="451644"/>
                    <a:pt x="181116" y="447675"/>
                  </a:cubicBezTo>
                  <a:lnTo>
                    <a:pt x="345423" y="447675"/>
                  </a:lnTo>
                  <a:cubicBezTo>
                    <a:pt x="388285" y="451644"/>
                    <a:pt x="383523" y="500857"/>
                    <a:pt x="345423" y="502444"/>
                  </a:cubicBezTo>
                  <a:lnTo>
                    <a:pt x="304941" y="502444"/>
                  </a:lnTo>
                  <a:cubicBezTo>
                    <a:pt x="276367" y="501650"/>
                    <a:pt x="276367" y="548481"/>
                    <a:pt x="304941" y="542925"/>
                  </a:cubicBezTo>
                  <a:lnTo>
                    <a:pt x="350185" y="542925"/>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Roboto" panose="02000000000000000000" pitchFamily="2" charset="0"/>
                <a:ea typeface="思源宋体 CN" panose="02020400000000000000" pitchFamily="18" charset="-122"/>
              </a:endParaRPr>
            </a:p>
          </p:txBody>
        </p:sp>
        <p:pic>
          <p:nvPicPr>
            <p:cNvPr id="9" name="图片 8">
              <a:extLst>
                <a:ext uri="{FF2B5EF4-FFF2-40B4-BE49-F238E27FC236}">
                  <a16:creationId xmlns:a16="http://schemas.microsoft.com/office/drawing/2014/main" id="{2AB092E1-FDB1-603C-9F2F-D0110AF0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829" y="2486022"/>
              <a:ext cx="870893" cy="942727"/>
            </a:xfrm>
            <a:prstGeom prst="rect">
              <a:avLst/>
            </a:prstGeom>
          </p:spPr>
        </p:pic>
      </p:grpSp>
    </p:spTree>
    <p:extLst>
      <p:ext uri="{BB962C8B-B14F-4D97-AF65-F5344CB8AC3E}">
        <p14:creationId xmlns:p14="http://schemas.microsoft.com/office/powerpoint/2010/main" val="231653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4F3431E-EDA2-AE74-F52F-7BF436341C55}"/>
              </a:ext>
            </a:extLst>
          </p:cNvPr>
          <p:cNvSpPr/>
          <p:nvPr/>
        </p:nvSpPr>
        <p:spPr>
          <a:xfrm>
            <a:off x="601485" y="4351635"/>
            <a:ext cx="2015575" cy="1177245"/>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绿茶，是中国的主要茶类之一。绿茶采取茶树新叶或芽，未经发酵，经杀青、整形、烘干等工艺而制作。</a:t>
            </a:r>
          </a:p>
        </p:txBody>
      </p:sp>
      <p:sp>
        <p:nvSpPr>
          <p:cNvPr id="3" name="矩形 2">
            <a:extLst>
              <a:ext uri="{FF2B5EF4-FFF2-40B4-BE49-F238E27FC236}">
                <a16:creationId xmlns:a16="http://schemas.microsoft.com/office/drawing/2014/main" id="{BF370A8C-5590-417B-3995-1EE1E1B75E7A}"/>
              </a:ext>
            </a:extLst>
          </p:cNvPr>
          <p:cNvSpPr/>
          <p:nvPr/>
        </p:nvSpPr>
        <p:spPr>
          <a:xfrm>
            <a:off x="1209163" y="3725532"/>
            <a:ext cx="800220" cy="461665"/>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latin typeface="Roboto" panose="02000000000000000000" pitchFamily="2" charset="0"/>
                <a:ea typeface="思源宋体 CN" panose="02020400000000000000" pitchFamily="18" charset="-122"/>
                <a:cs typeface="+mn-cs"/>
              </a:rPr>
              <a:t>绿茶</a:t>
            </a:r>
          </a:p>
        </p:txBody>
      </p:sp>
      <p:grpSp>
        <p:nvGrpSpPr>
          <p:cNvPr id="37" name="组合 36">
            <a:extLst>
              <a:ext uri="{FF2B5EF4-FFF2-40B4-BE49-F238E27FC236}">
                <a16:creationId xmlns:a16="http://schemas.microsoft.com/office/drawing/2014/main" id="{A87C8413-B6E7-8154-5E4C-D9140F8497CB}"/>
              </a:ext>
            </a:extLst>
          </p:cNvPr>
          <p:cNvGrpSpPr/>
          <p:nvPr/>
        </p:nvGrpSpPr>
        <p:grpSpPr>
          <a:xfrm>
            <a:off x="873155" y="1888837"/>
            <a:ext cx="1472234" cy="1472231"/>
            <a:chOff x="873155" y="1888837"/>
            <a:chExt cx="1472234" cy="1472231"/>
          </a:xfrm>
        </p:grpSpPr>
        <p:pic>
          <p:nvPicPr>
            <p:cNvPr id="36" name="图片 35">
              <a:extLst>
                <a:ext uri="{FF2B5EF4-FFF2-40B4-BE49-F238E27FC236}">
                  <a16:creationId xmlns:a16="http://schemas.microsoft.com/office/drawing/2014/main" id="{397A5A01-1323-BD99-DEDA-E0E1AFCB7E5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03609" y="2024952"/>
              <a:ext cx="1211327" cy="1211327"/>
            </a:xfrm>
            <a:custGeom>
              <a:avLst/>
              <a:gdLst>
                <a:gd name="connsiteX0" fmla="*/ 605664 w 1211327"/>
                <a:gd name="connsiteY0" fmla="*/ 0 h 1211327"/>
                <a:gd name="connsiteX1" fmla="*/ 1211327 w 1211327"/>
                <a:gd name="connsiteY1" fmla="*/ 605664 h 1211327"/>
                <a:gd name="connsiteX2" fmla="*/ 605664 w 1211327"/>
                <a:gd name="connsiteY2" fmla="*/ 1211327 h 1211327"/>
                <a:gd name="connsiteX3" fmla="*/ 0 w 1211327"/>
                <a:gd name="connsiteY3" fmla="*/ 605664 h 1211327"/>
                <a:gd name="connsiteX4" fmla="*/ 605664 w 1211327"/>
                <a:gd name="connsiteY4" fmla="*/ 0 h 121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7">
                  <a:moveTo>
                    <a:pt x="605664" y="0"/>
                  </a:moveTo>
                  <a:cubicBezTo>
                    <a:pt x="940163" y="0"/>
                    <a:pt x="1211327" y="271165"/>
                    <a:pt x="1211327" y="605664"/>
                  </a:cubicBezTo>
                  <a:cubicBezTo>
                    <a:pt x="1211327" y="940163"/>
                    <a:pt x="940163" y="1211327"/>
                    <a:pt x="605664" y="1211327"/>
                  </a:cubicBezTo>
                  <a:cubicBezTo>
                    <a:pt x="271165" y="1211327"/>
                    <a:pt x="0" y="940163"/>
                    <a:pt x="0" y="605664"/>
                  </a:cubicBezTo>
                  <a:cubicBezTo>
                    <a:pt x="0" y="271165"/>
                    <a:pt x="271165" y="0"/>
                    <a:pt x="605664" y="0"/>
                  </a:cubicBezTo>
                  <a:close/>
                </a:path>
              </a:pathLst>
            </a:custGeom>
          </p:spPr>
        </p:pic>
        <p:sp>
          <p:nvSpPr>
            <p:cNvPr id="6" name="弧形 5">
              <a:extLst>
                <a:ext uri="{FF2B5EF4-FFF2-40B4-BE49-F238E27FC236}">
                  <a16:creationId xmlns:a16="http://schemas.microsoft.com/office/drawing/2014/main" id="{C70187E4-6D43-7BC6-195F-E572A0C78648}"/>
                </a:ext>
              </a:extLst>
            </p:cNvPr>
            <p:cNvSpPr/>
            <p:nvPr/>
          </p:nvSpPr>
          <p:spPr>
            <a:xfrm>
              <a:off x="873155" y="1888837"/>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sp>
        <p:nvSpPr>
          <p:cNvPr id="7" name="矩形 6">
            <a:extLst>
              <a:ext uri="{FF2B5EF4-FFF2-40B4-BE49-F238E27FC236}">
                <a16:creationId xmlns:a16="http://schemas.microsoft.com/office/drawing/2014/main" id="{3B466945-B761-21B5-3B37-3EC79390A0A1}"/>
              </a:ext>
            </a:extLst>
          </p:cNvPr>
          <p:cNvSpPr/>
          <p:nvPr/>
        </p:nvSpPr>
        <p:spPr>
          <a:xfrm>
            <a:off x="2847991" y="4351635"/>
            <a:ext cx="2015575" cy="1177245"/>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白茶，属微发酵茶，是中国茶类中的特殊珍品。因成品茶多为芽头，满披白毫，如银似雪而得名。</a:t>
            </a:r>
          </a:p>
        </p:txBody>
      </p:sp>
      <p:sp>
        <p:nvSpPr>
          <p:cNvPr id="8" name="矩形 7">
            <a:extLst>
              <a:ext uri="{FF2B5EF4-FFF2-40B4-BE49-F238E27FC236}">
                <a16:creationId xmlns:a16="http://schemas.microsoft.com/office/drawing/2014/main" id="{7B1FD420-46F4-306A-420E-BE92A0AAA4AB}"/>
              </a:ext>
            </a:extLst>
          </p:cNvPr>
          <p:cNvSpPr/>
          <p:nvPr/>
        </p:nvSpPr>
        <p:spPr>
          <a:xfrm>
            <a:off x="3455669" y="3725532"/>
            <a:ext cx="800220" cy="461665"/>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latin typeface="Roboto" panose="02000000000000000000" pitchFamily="2" charset="0"/>
                <a:ea typeface="思源宋体 CN" panose="02020400000000000000" pitchFamily="18" charset="-122"/>
              </a:rPr>
              <a:t>白</a:t>
            </a:r>
            <a:r>
              <a:rPr kumimoji="0" lang="zh-CN" altLang="en-US" sz="2400" b="1" i="0" u="none" strike="noStrike" kern="1200" cap="none" spc="0" normalizeH="0" baseline="0" noProof="0" dirty="0">
                <a:ln>
                  <a:noFill/>
                </a:ln>
                <a:solidFill>
                  <a:schemeClr val="accent1"/>
                </a:solidFill>
                <a:effectLst/>
                <a:uLnTx/>
                <a:uFillTx/>
                <a:latin typeface="Roboto" panose="02000000000000000000" pitchFamily="2" charset="0"/>
                <a:ea typeface="思源宋体 CN" panose="02020400000000000000" pitchFamily="18" charset="-122"/>
                <a:cs typeface="+mn-cs"/>
              </a:rPr>
              <a:t>茶</a:t>
            </a:r>
          </a:p>
        </p:txBody>
      </p:sp>
      <p:sp>
        <p:nvSpPr>
          <p:cNvPr id="9" name="矩形 8">
            <a:extLst>
              <a:ext uri="{FF2B5EF4-FFF2-40B4-BE49-F238E27FC236}">
                <a16:creationId xmlns:a16="http://schemas.microsoft.com/office/drawing/2014/main" id="{A46475B9-90FD-2D7D-47C4-CA2CC69881F1}"/>
              </a:ext>
            </a:extLst>
          </p:cNvPr>
          <p:cNvSpPr/>
          <p:nvPr/>
        </p:nvSpPr>
        <p:spPr>
          <a:xfrm>
            <a:off x="5094497" y="4351635"/>
            <a:ext cx="2015575" cy="1177245"/>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黄茶是中国特产。其按鲜叶老嫩芽叶大小又分为黄芽茶、黄小茶、黄大茶、贵州唐朝古法黄茶。</a:t>
            </a:r>
          </a:p>
        </p:txBody>
      </p:sp>
      <p:sp>
        <p:nvSpPr>
          <p:cNvPr id="10" name="矩形 9">
            <a:extLst>
              <a:ext uri="{FF2B5EF4-FFF2-40B4-BE49-F238E27FC236}">
                <a16:creationId xmlns:a16="http://schemas.microsoft.com/office/drawing/2014/main" id="{381A128E-428A-0DBE-0291-92AA90DDF2C1}"/>
              </a:ext>
            </a:extLst>
          </p:cNvPr>
          <p:cNvSpPr/>
          <p:nvPr/>
        </p:nvSpPr>
        <p:spPr>
          <a:xfrm>
            <a:off x="5702175" y="3715372"/>
            <a:ext cx="800220" cy="461665"/>
          </a:xfrm>
          <a:prstGeom prst="rect">
            <a:avLst/>
          </a:prstGeom>
        </p:spPr>
        <p:txBody>
          <a:bodyPr wrap="none">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黄茶</a:t>
            </a:r>
          </a:p>
        </p:txBody>
      </p:sp>
      <p:sp>
        <p:nvSpPr>
          <p:cNvPr id="11" name="矩形 10">
            <a:extLst>
              <a:ext uri="{FF2B5EF4-FFF2-40B4-BE49-F238E27FC236}">
                <a16:creationId xmlns:a16="http://schemas.microsoft.com/office/drawing/2014/main" id="{9912DC20-885B-7F08-B430-1D257063EC56}"/>
              </a:ext>
            </a:extLst>
          </p:cNvPr>
          <p:cNvSpPr/>
          <p:nvPr/>
        </p:nvSpPr>
        <p:spPr>
          <a:xfrm>
            <a:off x="7341003" y="4351635"/>
            <a:ext cx="2015575" cy="1177245"/>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青茶一般指乌龙茶。 乌龙茶属于青茶、半发酵茶，其品种较多，是中国独具鲜明特色的茶叶品类。</a:t>
            </a:r>
          </a:p>
        </p:txBody>
      </p:sp>
      <p:sp>
        <p:nvSpPr>
          <p:cNvPr id="12" name="矩形 11">
            <a:extLst>
              <a:ext uri="{FF2B5EF4-FFF2-40B4-BE49-F238E27FC236}">
                <a16:creationId xmlns:a16="http://schemas.microsoft.com/office/drawing/2014/main" id="{EA582D91-91DF-4EE7-2B09-D1697FEF5E8F}"/>
              </a:ext>
            </a:extLst>
          </p:cNvPr>
          <p:cNvSpPr/>
          <p:nvPr/>
        </p:nvSpPr>
        <p:spPr>
          <a:xfrm>
            <a:off x="7948681" y="3715372"/>
            <a:ext cx="800220" cy="461665"/>
          </a:xfrm>
          <a:prstGeom prst="rect">
            <a:avLst/>
          </a:prstGeom>
        </p:spPr>
        <p:txBody>
          <a:bodyPr wrap="none">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青茶</a:t>
            </a:r>
          </a:p>
        </p:txBody>
      </p:sp>
      <p:sp>
        <p:nvSpPr>
          <p:cNvPr id="13" name="矩形 12">
            <a:extLst>
              <a:ext uri="{FF2B5EF4-FFF2-40B4-BE49-F238E27FC236}">
                <a16:creationId xmlns:a16="http://schemas.microsoft.com/office/drawing/2014/main" id="{48006487-0417-5C15-5B12-F7A5425FF3D7}"/>
              </a:ext>
            </a:extLst>
          </p:cNvPr>
          <p:cNvSpPr/>
          <p:nvPr/>
        </p:nvSpPr>
        <p:spPr>
          <a:xfrm>
            <a:off x="9587510" y="4351635"/>
            <a:ext cx="2015575" cy="1177245"/>
          </a:xfrm>
          <a:prstGeom prst="rect">
            <a:avLst/>
          </a:prstGeom>
        </p:spPr>
        <p:txBody>
          <a:bodyPr wrap="square">
            <a:noAutofit/>
          </a:bodyPr>
          <a:lstStyle/>
          <a:p>
            <a:pPr>
              <a:lnSpc>
                <a:spcPct val="150000"/>
              </a:lnSpc>
            </a:pP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红茶在加工过程中发生以茶多酚酶促氧化为中心的化学反应，鲜叶成分变化较大，茶多酚减少</a:t>
            </a:r>
            <a:r>
              <a:rPr lang="en-US" altLang="zh-CN" sz="1200" dirty="0">
                <a:solidFill>
                  <a:schemeClr val="tx1">
                    <a:lumMod val="75000"/>
                    <a:lumOff val="25000"/>
                  </a:schemeClr>
                </a:solidFill>
                <a:latin typeface="Roboto" panose="02000000000000000000" pitchFamily="2" charset="0"/>
                <a:ea typeface="思源宋体 CN" panose="02020400000000000000" pitchFamily="18" charset="-122"/>
              </a:rPr>
              <a:t>90%</a:t>
            </a:r>
            <a:r>
              <a:rPr lang="zh-CN" altLang="en-US" sz="1200" dirty="0">
                <a:solidFill>
                  <a:schemeClr val="tx1">
                    <a:lumMod val="75000"/>
                    <a:lumOff val="25000"/>
                  </a:schemeClr>
                </a:solidFill>
                <a:latin typeface="Roboto" panose="02000000000000000000" pitchFamily="2" charset="0"/>
                <a:ea typeface="思源宋体 CN" panose="02020400000000000000" pitchFamily="18" charset="-122"/>
              </a:rPr>
              <a:t>以上。</a:t>
            </a:r>
          </a:p>
        </p:txBody>
      </p:sp>
      <p:sp>
        <p:nvSpPr>
          <p:cNvPr id="14" name="矩形 13">
            <a:extLst>
              <a:ext uri="{FF2B5EF4-FFF2-40B4-BE49-F238E27FC236}">
                <a16:creationId xmlns:a16="http://schemas.microsoft.com/office/drawing/2014/main" id="{A57106A6-1F47-5EBA-F32B-706BA56D1E23}"/>
              </a:ext>
            </a:extLst>
          </p:cNvPr>
          <p:cNvSpPr/>
          <p:nvPr/>
        </p:nvSpPr>
        <p:spPr>
          <a:xfrm>
            <a:off x="10195188" y="3735692"/>
            <a:ext cx="800220" cy="461665"/>
          </a:xfrm>
          <a:prstGeom prst="rect">
            <a:avLst/>
          </a:prstGeom>
        </p:spPr>
        <p:txBody>
          <a:bodyPr wrap="none">
            <a:noAutofit/>
          </a:bodyPr>
          <a:lstStyle/>
          <a:p>
            <a:pPr algn="ctr"/>
            <a:r>
              <a:rPr lang="zh-CN" altLang="en-US" sz="2400" b="1" dirty="0">
                <a:solidFill>
                  <a:schemeClr val="accent1"/>
                </a:solidFill>
                <a:latin typeface="Roboto" panose="02000000000000000000" pitchFamily="2" charset="0"/>
                <a:ea typeface="思源宋体 CN" panose="02020400000000000000" pitchFamily="18" charset="-122"/>
              </a:rPr>
              <a:t>红茶</a:t>
            </a:r>
          </a:p>
        </p:txBody>
      </p:sp>
      <p:grpSp>
        <p:nvGrpSpPr>
          <p:cNvPr id="15" name="组合 14">
            <a:extLst>
              <a:ext uri="{FF2B5EF4-FFF2-40B4-BE49-F238E27FC236}">
                <a16:creationId xmlns:a16="http://schemas.microsoft.com/office/drawing/2014/main" id="{6F023F11-3824-391B-3C62-58EA9929C4FF}"/>
              </a:ext>
            </a:extLst>
          </p:cNvPr>
          <p:cNvGrpSpPr/>
          <p:nvPr/>
        </p:nvGrpSpPr>
        <p:grpSpPr>
          <a:xfrm>
            <a:off x="7610381" y="1888837"/>
            <a:ext cx="1472234" cy="1472231"/>
            <a:chOff x="3119661" y="2148483"/>
            <a:chExt cx="1472234" cy="1472231"/>
          </a:xfrm>
        </p:grpSpPr>
        <p:pic>
          <p:nvPicPr>
            <p:cNvPr id="16" name="图片 15">
              <a:extLst>
                <a:ext uri="{FF2B5EF4-FFF2-40B4-BE49-F238E27FC236}">
                  <a16:creationId xmlns:a16="http://schemas.microsoft.com/office/drawing/2014/main" id="{66B8DFB7-C9B3-7CB6-37F3-080FAD148F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0116"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17" name="弧形 16">
              <a:extLst>
                <a:ext uri="{FF2B5EF4-FFF2-40B4-BE49-F238E27FC236}">
                  <a16:creationId xmlns:a16="http://schemas.microsoft.com/office/drawing/2014/main" id="{322FDDB6-AEAE-0703-F4ED-F8FA6A2DFA2D}"/>
                </a:ext>
              </a:extLst>
            </p:cNvPr>
            <p:cNvSpPr/>
            <p:nvPr/>
          </p:nvSpPr>
          <p:spPr>
            <a:xfrm>
              <a:off x="3119661"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18" name="组合 17">
            <a:extLst>
              <a:ext uri="{FF2B5EF4-FFF2-40B4-BE49-F238E27FC236}">
                <a16:creationId xmlns:a16="http://schemas.microsoft.com/office/drawing/2014/main" id="{789550A5-D44B-77F2-E942-AFE70754C425}"/>
              </a:ext>
            </a:extLst>
          </p:cNvPr>
          <p:cNvGrpSpPr/>
          <p:nvPr/>
        </p:nvGrpSpPr>
        <p:grpSpPr>
          <a:xfrm>
            <a:off x="9856887" y="1888837"/>
            <a:ext cx="1472234" cy="1472231"/>
            <a:chOff x="5366167" y="2148483"/>
            <a:chExt cx="1472234" cy="1472231"/>
          </a:xfrm>
        </p:grpSpPr>
        <p:pic>
          <p:nvPicPr>
            <p:cNvPr id="19" name="图片 18">
              <a:extLst>
                <a:ext uri="{FF2B5EF4-FFF2-40B4-BE49-F238E27FC236}">
                  <a16:creationId xmlns:a16="http://schemas.microsoft.com/office/drawing/2014/main" id="{F5957910-7CDD-1E7B-E09F-C12CF5D987F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96622"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20" name="弧形 19">
              <a:extLst>
                <a:ext uri="{FF2B5EF4-FFF2-40B4-BE49-F238E27FC236}">
                  <a16:creationId xmlns:a16="http://schemas.microsoft.com/office/drawing/2014/main" id="{71B1078B-8DC2-3324-A068-6E1D95012D54}"/>
                </a:ext>
              </a:extLst>
            </p:cNvPr>
            <p:cNvSpPr/>
            <p:nvPr/>
          </p:nvSpPr>
          <p:spPr>
            <a:xfrm>
              <a:off x="5366167"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1" name="组合 20">
            <a:extLst>
              <a:ext uri="{FF2B5EF4-FFF2-40B4-BE49-F238E27FC236}">
                <a16:creationId xmlns:a16="http://schemas.microsoft.com/office/drawing/2014/main" id="{C46867C2-5248-0F91-5F6A-982B8923072F}"/>
              </a:ext>
            </a:extLst>
          </p:cNvPr>
          <p:cNvGrpSpPr/>
          <p:nvPr/>
        </p:nvGrpSpPr>
        <p:grpSpPr>
          <a:xfrm>
            <a:off x="3121953" y="1888837"/>
            <a:ext cx="1472234" cy="1472231"/>
            <a:chOff x="7612673" y="2148483"/>
            <a:chExt cx="1472234" cy="1472231"/>
          </a:xfrm>
        </p:grpSpPr>
        <p:pic>
          <p:nvPicPr>
            <p:cNvPr id="22" name="图片 21">
              <a:extLst>
                <a:ext uri="{FF2B5EF4-FFF2-40B4-BE49-F238E27FC236}">
                  <a16:creationId xmlns:a16="http://schemas.microsoft.com/office/drawing/2014/main" id="{F401535D-5FA0-F689-3A2F-4795BDB67B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3127"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3" y="0"/>
                    <a:pt x="1211327" y="271164"/>
                    <a:pt x="1211327" y="605663"/>
                  </a:cubicBezTo>
                  <a:cubicBezTo>
                    <a:pt x="1211327" y="940162"/>
                    <a:pt x="940163" y="1211326"/>
                    <a:pt x="605664" y="1211326"/>
                  </a:cubicBezTo>
                  <a:cubicBezTo>
                    <a:pt x="271165" y="1211326"/>
                    <a:pt x="0" y="940162"/>
                    <a:pt x="0" y="605663"/>
                  </a:cubicBezTo>
                  <a:cubicBezTo>
                    <a:pt x="0" y="271164"/>
                    <a:pt x="271165" y="0"/>
                    <a:pt x="605664" y="0"/>
                  </a:cubicBezTo>
                  <a:close/>
                </a:path>
              </a:pathLst>
            </a:custGeom>
          </p:spPr>
        </p:pic>
        <p:sp>
          <p:nvSpPr>
            <p:cNvPr id="23" name="弧形 22">
              <a:extLst>
                <a:ext uri="{FF2B5EF4-FFF2-40B4-BE49-F238E27FC236}">
                  <a16:creationId xmlns:a16="http://schemas.microsoft.com/office/drawing/2014/main" id="{0675DF56-F5D6-8E4B-79FF-2F1E5F4511F4}"/>
                </a:ext>
              </a:extLst>
            </p:cNvPr>
            <p:cNvSpPr/>
            <p:nvPr/>
          </p:nvSpPr>
          <p:spPr>
            <a:xfrm>
              <a:off x="7612673"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grpSp>
        <p:nvGrpSpPr>
          <p:cNvPr id="24" name="组合 23">
            <a:extLst>
              <a:ext uri="{FF2B5EF4-FFF2-40B4-BE49-F238E27FC236}">
                <a16:creationId xmlns:a16="http://schemas.microsoft.com/office/drawing/2014/main" id="{227DD0B8-5793-EC8F-73D8-C45BE46E26AE}"/>
              </a:ext>
            </a:extLst>
          </p:cNvPr>
          <p:cNvGrpSpPr/>
          <p:nvPr/>
        </p:nvGrpSpPr>
        <p:grpSpPr>
          <a:xfrm>
            <a:off x="5368460" y="1888837"/>
            <a:ext cx="1472234" cy="1472231"/>
            <a:chOff x="9859180" y="2148483"/>
            <a:chExt cx="1472234" cy="1472231"/>
          </a:xfrm>
        </p:grpSpPr>
        <p:pic>
          <p:nvPicPr>
            <p:cNvPr id="25" name="图片 24">
              <a:extLst>
                <a:ext uri="{FF2B5EF4-FFF2-40B4-BE49-F238E27FC236}">
                  <a16:creationId xmlns:a16="http://schemas.microsoft.com/office/drawing/2014/main" id="{A5B1AA81-9094-3A35-E554-7928C116058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989634" y="2284598"/>
              <a:ext cx="1211327" cy="1211326"/>
            </a:xfrm>
            <a:custGeom>
              <a:avLst/>
              <a:gdLst>
                <a:gd name="connsiteX0" fmla="*/ 605664 w 1211327"/>
                <a:gd name="connsiteY0" fmla="*/ 0 h 1211326"/>
                <a:gd name="connsiteX1" fmla="*/ 1211327 w 1211327"/>
                <a:gd name="connsiteY1" fmla="*/ 605663 h 1211326"/>
                <a:gd name="connsiteX2" fmla="*/ 605664 w 1211327"/>
                <a:gd name="connsiteY2" fmla="*/ 1211326 h 1211326"/>
                <a:gd name="connsiteX3" fmla="*/ 0 w 1211327"/>
                <a:gd name="connsiteY3" fmla="*/ 605663 h 1211326"/>
                <a:gd name="connsiteX4" fmla="*/ 605664 w 1211327"/>
                <a:gd name="connsiteY4" fmla="*/ 0 h 1211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327" h="1211326">
                  <a:moveTo>
                    <a:pt x="605664" y="0"/>
                  </a:moveTo>
                  <a:cubicBezTo>
                    <a:pt x="940162" y="0"/>
                    <a:pt x="1211327" y="271164"/>
                    <a:pt x="1211327" y="605663"/>
                  </a:cubicBezTo>
                  <a:cubicBezTo>
                    <a:pt x="1211327" y="940162"/>
                    <a:pt x="940162" y="1211326"/>
                    <a:pt x="605664" y="1211326"/>
                  </a:cubicBezTo>
                  <a:cubicBezTo>
                    <a:pt x="271164" y="1211326"/>
                    <a:pt x="0" y="940162"/>
                    <a:pt x="0" y="605663"/>
                  </a:cubicBezTo>
                  <a:cubicBezTo>
                    <a:pt x="0" y="271164"/>
                    <a:pt x="271164" y="0"/>
                    <a:pt x="605664" y="0"/>
                  </a:cubicBezTo>
                  <a:close/>
                </a:path>
              </a:pathLst>
            </a:custGeom>
          </p:spPr>
        </p:pic>
        <p:sp>
          <p:nvSpPr>
            <p:cNvPr id="26" name="弧形 25">
              <a:extLst>
                <a:ext uri="{FF2B5EF4-FFF2-40B4-BE49-F238E27FC236}">
                  <a16:creationId xmlns:a16="http://schemas.microsoft.com/office/drawing/2014/main" id="{F04C7B7A-057D-3BF7-5B5C-7D4270F7D4D7}"/>
                </a:ext>
              </a:extLst>
            </p:cNvPr>
            <p:cNvSpPr/>
            <p:nvPr/>
          </p:nvSpPr>
          <p:spPr>
            <a:xfrm>
              <a:off x="9859180" y="2148483"/>
              <a:ext cx="1472234" cy="1472231"/>
            </a:xfrm>
            <a:prstGeom prst="arc">
              <a:avLst>
                <a:gd name="adj1" fmla="val 3813144"/>
                <a:gd name="adj2" fmla="val 1790776"/>
              </a:avLst>
            </a:prstGeom>
            <a:ln>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panose="02000000000000000000" pitchFamily="2" charset="0"/>
                <a:ea typeface="思源宋体 CN" panose="02020400000000000000" pitchFamily="18" charset="-122"/>
                <a:cs typeface="+mn-cs"/>
              </a:endParaRPr>
            </a:p>
          </p:txBody>
        </p:sp>
      </p:grpSp>
      <p:sp>
        <p:nvSpPr>
          <p:cNvPr id="27" name="文本框 26">
            <a:extLst>
              <a:ext uri="{FF2B5EF4-FFF2-40B4-BE49-F238E27FC236}">
                <a16:creationId xmlns:a16="http://schemas.microsoft.com/office/drawing/2014/main" id="{D95BC899-1583-C9BF-CEF4-3B6944C729C5}"/>
              </a:ext>
            </a:extLst>
          </p:cNvPr>
          <p:cNvSpPr txBox="1"/>
          <p:nvPr/>
        </p:nvSpPr>
        <p:spPr>
          <a:xfrm>
            <a:off x="1582912" y="742218"/>
            <a:ext cx="2562368" cy="70788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000" b="1" dirty="0">
                <a:solidFill>
                  <a:schemeClr val="tx1">
                    <a:lumMod val="75000"/>
                    <a:lumOff val="25000"/>
                  </a:schemeClr>
                </a:solidFill>
                <a:latin typeface="Roboto" panose="02000000000000000000" pitchFamily="2" charset="0"/>
                <a:ea typeface="思源宋体 CN" panose="02020400000000000000" pitchFamily="18" charset="-122"/>
              </a:rPr>
              <a:t>品种分类</a:t>
            </a:r>
            <a:endParaRPr kumimoji="0" lang="zh-CN" altLang="en-US" sz="4000" b="1" i="0" u="none" strike="noStrike" kern="1200" cap="none" spc="0" normalizeH="0" baseline="0" noProof="0" dirty="0">
              <a:ln>
                <a:noFill/>
              </a:ln>
              <a:solidFill>
                <a:schemeClr val="tx1">
                  <a:lumMod val="75000"/>
                  <a:lumOff val="25000"/>
                </a:schemeClr>
              </a:solidFill>
              <a:effectLst/>
              <a:uLnTx/>
              <a:uFillTx/>
              <a:latin typeface="Roboto" panose="02000000000000000000" pitchFamily="2" charset="0"/>
              <a:ea typeface="思源宋体 CN" panose="02020400000000000000" pitchFamily="18" charset="-122"/>
              <a:cs typeface="+mn-cs"/>
            </a:endParaRPr>
          </a:p>
        </p:txBody>
      </p:sp>
      <p:sp>
        <p:nvSpPr>
          <p:cNvPr id="28" name="文本框 27">
            <a:extLst>
              <a:ext uri="{FF2B5EF4-FFF2-40B4-BE49-F238E27FC236}">
                <a16:creationId xmlns:a16="http://schemas.microsoft.com/office/drawing/2014/main" id="{476DBE4F-DC0A-543C-E30C-B96392A744C7}"/>
              </a:ext>
            </a:extLst>
          </p:cNvPr>
          <p:cNvSpPr txBox="1"/>
          <p:nvPr/>
        </p:nvSpPr>
        <p:spPr>
          <a:xfrm>
            <a:off x="1642941" y="396574"/>
            <a:ext cx="584788"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Pǐn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pic>
        <p:nvPicPr>
          <p:cNvPr id="29" name="图片 28">
            <a:extLst>
              <a:ext uri="{FF2B5EF4-FFF2-40B4-BE49-F238E27FC236}">
                <a16:creationId xmlns:a16="http://schemas.microsoft.com/office/drawing/2014/main" id="{D8D98801-B21D-6808-5F54-0DA69E310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42" y="409739"/>
            <a:ext cx="959304" cy="1038430"/>
          </a:xfrm>
          <a:prstGeom prst="rect">
            <a:avLst/>
          </a:prstGeom>
        </p:spPr>
      </p:pic>
      <p:sp>
        <p:nvSpPr>
          <p:cNvPr id="30" name="文本框 29">
            <a:extLst>
              <a:ext uri="{FF2B5EF4-FFF2-40B4-BE49-F238E27FC236}">
                <a16:creationId xmlns:a16="http://schemas.microsoft.com/office/drawing/2014/main" id="{3C362622-0507-F119-BE0E-9BEE6CD24E77}"/>
              </a:ext>
            </a:extLst>
          </p:cNvPr>
          <p:cNvSpPr txBox="1"/>
          <p:nvPr/>
        </p:nvSpPr>
        <p:spPr>
          <a:xfrm>
            <a:off x="3173346" y="396574"/>
            <a:ext cx="555119" cy="347275"/>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300" normalizeH="0" baseline="0">
                <a:ln>
                  <a:noFill/>
                </a:ln>
                <a:solidFill>
                  <a:schemeClr val="tx1">
                    <a:lumMod val="75000"/>
                    <a:lumOff val="25000"/>
                  </a:schemeClr>
                </a:solidFill>
                <a:effectLst/>
                <a:uLnTx/>
                <a:uFillTx/>
                <a:latin typeface="Roboto" panose="02000000000000000000" pitchFamily="2" charset="0"/>
                <a:ea typeface="苹方 常规" panose="020B0300000000000000" pitchFamily="34" charset="-122"/>
              </a:defRPr>
            </a:lvl1pPr>
          </a:lstStyle>
          <a:p>
            <a:pPr algn="ctr"/>
            <a:r>
              <a:rPr lang="en-US" altLang="zh-CN" b="0" i="0" dirty="0" err="1">
                <a:solidFill>
                  <a:schemeClr val="tx1">
                    <a:lumMod val="75000"/>
                    <a:lumOff val="25000"/>
                  </a:schemeClr>
                </a:solidFill>
                <a:effectLst/>
                <a:ea typeface="思源宋体 CN" panose="02020400000000000000" pitchFamily="18" charset="-122"/>
              </a:rPr>
              <a:t>lèi</a:t>
            </a:r>
            <a:endParaRPr lang="en-US" altLang="zh-CN" dirty="0">
              <a:ea typeface="思源宋体 CN" panose="02020400000000000000" pitchFamily="18" charset="-122"/>
            </a:endParaRPr>
          </a:p>
        </p:txBody>
      </p:sp>
      <p:sp>
        <p:nvSpPr>
          <p:cNvPr id="31" name="文本框 30">
            <a:extLst>
              <a:ext uri="{FF2B5EF4-FFF2-40B4-BE49-F238E27FC236}">
                <a16:creationId xmlns:a16="http://schemas.microsoft.com/office/drawing/2014/main" id="{ADA2844A-63EB-24BC-5D80-ED9B3161B659}"/>
              </a:ext>
            </a:extLst>
          </p:cNvPr>
          <p:cNvSpPr txBox="1"/>
          <p:nvPr/>
        </p:nvSpPr>
        <p:spPr>
          <a:xfrm>
            <a:off x="2000147" y="396574"/>
            <a:ext cx="916684" cy="352084"/>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zhǒng</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
        <p:nvSpPr>
          <p:cNvPr id="32" name="文本框 31">
            <a:extLst>
              <a:ext uri="{FF2B5EF4-FFF2-40B4-BE49-F238E27FC236}">
                <a16:creationId xmlns:a16="http://schemas.microsoft.com/office/drawing/2014/main" id="{C02201DE-8FF2-DC08-BB83-E2345C427BD4}"/>
              </a:ext>
            </a:extLst>
          </p:cNvPr>
          <p:cNvSpPr txBox="1"/>
          <p:nvPr/>
        </p:nvSpPr>
        <p:spPr>
          <a:xfrm>
            <a:off x="2674963" y="396574"/>
            <a:ext cx="555119" cy="352982"/>
          </a:xfrm>
          <a:prstGeom prst="rect">
            <a:avLst/>
          </a:prstGeom>
          <a:noFill/>
        </p:spPr>
        <p:txBody>
          <a:bodyPr wrap="square" rtlCol="0">
            <a:noAutofit/>
          </a:bodyPr>
          <a:lstStyle>
            <a:defPPr>
              <a:defRPr lang="zh-CN"/>
            </a:defPPr>
            <a:lvl1pPr marR="0" lvl="0" indent="0" fontAlgn="auto">
              <a:lnSpc>
                <a:spcPct val="13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苹方 常规" panose="020B0300000000000000" pitchFamily="34" charset="-122"/>
                <a:ea typeface="苹方 常规" panose="020B0300000000000000" pitchFamily="34" charset="-122"/>
              </a:defRPr>
            </a:lvl1pPr>
          </a:lstStyle>
          <a:p>
            <a:pPr algn="ctr"/>
            <a:r>
              <a:rPr lang="en-US" altLang="zh-CN" b="0" i="0" kern="600" spc="150" dirty="0" err="1">
                <a:solidFill>
                  <a:schemeClr val="tx1">
                    <a:lumMod val="75000"/>
                    <a:lumOff val="25000"/>
                  </a:schemeClr>
                </a:solidFill>
                <a:effectLst/>
                <a:latin typeface="Roboto" panose="02000000000000000000" pitchFamily="2" charset="0"/>
                <a:ea typeface="思源宋体 CN" panose="02020400000000000000" pitchFamily="18" charset="-122"/>
              </a:rPr>
              <a:t>fēn</a:t>
            </a:r>
            <a:endParaRPr lang="en-US" altLang="zh-CN" kern="600" spc="150" dirty="0">
              <a:solidFill>
                <a:schemeClr val="tx1">
                  <a:lumMod val="75000"/>
                  <a:lumOff val="25000"/>
                </a:schemeClr>
              </a:solidFill>
              <a:latin typeface="Roboto" panose="02000000000000000000" pitchFamily="2" charset="0"/>
              <a:ea typeface="思源宋体 CN" panose="02020400000000000000" pitchFamily="18" charset="-122"/>
            </a:endParaRPr>
          </a:p>
        </p:txBody>
      </p:sp>
    </p:spTree>
    <p:extLst>
      <p:ext uri="{BB962C8B-B14F-4D97-AF65-F5344CB8AC3E}">
        <p14:creationId xmlns:p14="http://schemas.microsoft.com/office/powerpoint/2010/main" val="1239669910"/>
      </p:ext>
    </p:extLst>
  </p:cSld>
  <p:clrMapOvr>
    <a:masterClrMapping/>
  </p:clrMapOvr>
</p:sld>
</file>

<file path=ppt/theme/theme1.xml><?xml version="1.0" encoding="utf-8"?>
<a:theme xmlns:a="http://schemas.openxmlformats.org/drawingml/2006/main" name="Office 主题​​">
  <a:themeElements>
    <a:clrScheme name="茶">
      <a:dk1>
        <a:sysClr val="windowText" lastClr="000000"/>
      </a:dk1>
      <a:lt1>
        <a:sysClr val="window" lastClr="FFFFFF"/>
      </a:lt1>
      <a:dk2>
        <a:srgbClr val="44546A"/>
      </a:dk2>
      <a:lt2>
        <a:srgbClr val="E7E6E6"/>
      </a:lt2>
      <a:accent1>
        <a:srgbClr val="025658"/>
      </a:accent1>
      <a:accent2>
        <a:srgbClr val="E1B185"/>
      </a:accent2>
      <a:accent3>
        <a:srgbClr val="FCC48B"/>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3756</Words>
  <Application>Microsoft Office PowerPoint</Application>
  <PresentationFormat>宽屏</PresentationFormat>
  <Paragraphs>337</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Microsoft YaHei</vt:lpstr>
      <vt:lpstr>等线</vt:lpstr>
      <vt:lpstr>Arial</vt:lpstr>
      <vt:lpstr>Roboto</vt:lpstr>
      <vt:lpstr>等线 Light</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栀夏</dc:creator>
  <cp:lastModifiedBy>何 婷</cp:lastModifiedBy>
  <cp:revision>22</cp:revision>
  <dcterms:created xsi:type="dcterms:W3CDTF">2022-06-29T07:40:09Z</dcterms:created>
  <dcterms:modified xsi:type="dcterms:W3CDTF">2022-06-29T14:36:33Z</dcterms:modified>
</cp:coreProperties>
</file>