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0" r:id="rId4"/>
    <p:sldId id="261" r:id="rId5"/>
    <p:sldId id="264" r:id="rId6"/>
    <p:sldId id="274" r:id="rId7"/>
    <p:sldId id="266" r:id="rId8"/>
    <p:sldId id="272" r:id="rId9"/>
    <p:sldId id="268" r:id="rId10"/>
    <p:sldId id="271" r:id="rId11"/>
    <p:sldId id="263" r:id="rId12"/>
    <p:sldId id="267" r:id="rId13"/>
    <p:sldId id="270" r:id="rId14"/>
    <p:sldId id="265" r:id="rId15"/>
    <p:sldId id="277" r:id="rId16"/>
    <p:sldId id="269" r:id="rId17"/>
    <p:sldId id="273" r:id="rId18"/>
    <p:sldId id="275" r:id="rId19"/>
    <p:sldId id="276" r:id="rId20"/>
    <p:sldId id="262" r:id="rId21"/>
    <p:sldId id="27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648" userDrawn="1">
          <p15:clr>
            <a:srgbClr val="A4A3A4"/>
          </p15:clr>
        </p15:guide>
        <p15:guide id="4" orient="horz" pos="712" userDrawn="1">
          <p15:clr>
            <a:srgbClr val="A4A3A4"/>
          </p15:clr>
        </p15:guide>
        <p15:guide id="5"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C9FD"/>
    <a:srgbClr val="536FEB"/>
    <a:srgbClr val="39456B"/>
    <a:srgbClr val="222D4B"/>
    <a:srgbClr val="ECA81D"/>
    <a:srgbClr val="AB527A"/>
    <a:srgbClr val="DF7E63"/>
    <a:srgbClr val="6BB6FF"/>
    <a:srgbClr val="FFF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65" autoAdjust="0"/>
    <p:restoredTop sz="94364" autoAdjust="0"/>
  </p:normalViewPr>
  <p:slideViewPr>
    <p:cSldViewPr snapToGrid="0" showGuides="1">
      <p:cViewPr varScale="1">
        <p:scale>
          <a:sx n="47" d="100"/>
          <a:sy n="47" d="100"/>
        </p:scale>
        <p:origin x="60" y="558"/>
      </p:cViewPr>
      <p:guideLst>
        <p:guide orient="horz" pos="648"/>
        <p:guide orient="horz" pos="7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753463362115"/>
          <c:y val="5.1500562146884067E-2"/>
          <c:w val="0.57224896939737924"/>
          <c:h val="0.8583734540960688"/>
        </c:manualLayout>
      </c:layout>
      <c:doughnutChart>
        <c:varyColors val="1"/>
        <c:ser>
          <c:idx val="0"/>
          <c:order val="0"/>
          <c:tx>
            <c:strRef>
              <c:f>Sheet1!$B$1</c:f>
              <c:strCache>
                <c:ptCount val="1"/>
                <c:pt idx="0">
                  <c:v>销售额</c:v>
                </c:pt>
              </c:strCache>
            </c:strRef>
          </c:tx>
          <c:spPr>
            <a:solidFill>
              <a:schemeClr val="accent1"/>
            </a:solidFill>
            <a:ln>
              <a:noFill/>
            </a:ln>
            <a:effectLst>
              <a:outerShdw blurRad="127000" dist="215900" dir="5400000" sx="90000" sy="90000" algn="t" rotWithShape="0">
                <a:schemeClr val="accent2">
                  <a:alpha val="10000"/>
                </a:schemeClr>
              </a:outerShdw>
            </a:effectLst>
          </c:spPr>
          <c:dPt>
            <c:idx val="0"/>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1-D4B4-4186-9F30-53DA4511533B}"/>
              </c:ext>
            </c:extLst>
          </c:dPt>
          <c:dPt>
            <c:idx val="1"/>
            <c:bubble3D val="0"/>
            <c:spPr>
              <a:gradFill flip="none" rotWithShape="1">
                <a:gsLst>
                  <a:gs pos="0">
                    <a:schemeClr val="bg1"/>
                  </a:gs>
                  <a:gs pos="100000">
                    <a:schemeClr val="accent2"/>
                  </a:gs>
                </a:gsLst>
                <a:lin ang="5400000" scaled="1"/>
                <a:tileRect/>
              </a:gra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3-D4B4-4186-9F30-53DA4511533B}"/>
              </c:ext>
            </c:extLst>
          </c:dPt>
          <c:dPt>
            <c:idx val="2"/>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5-D4B4-4186-9F30-53DA4511533B}"/>
              </c:ext>
            </c:extLst>
          </c:dPt>
          <c:dPt>
            <c:idx val="3"/>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7-D4B4-4186-9F30-53DA4511533B}"/>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D4B4-4186-9F30-53DA4511533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753463362115"/>
          <c:y val="5.1500562146884067E-2"/>
          <c:w val="0.57224896939737924"/>
          <c:h val="0.8583734540960688"/>
        </c:manualLayout>
      </c:layout>
      <c:doughnutChart>
        <c:varyColors val="1"/>
        <c:ser>
          <c:idx val="0"/>
          <c:order val="0"/>
          <c:tx>
            <c:strRef>
              <c:f>Sheet1!$B$1</c:f>
              <c:strCache>
                <c:ptCount val="1"/>
                <c:pt idx="0">
                  <c:v>销售额</c:v>
                </c:pt>
              </c:strCache>
            </c:strRef>
          </c:tx>
          <c:spPr>
            <a:solidFill>
              <a:schemeClr val="accent1"/>
            </a:solidFill>
            <a:ln>
              <a:noFill/>
            </a:ln>
            <a:effectLst>
              <a:outerShdw blurRad="127000" dist="215900" dir="5400000" sx="90000" sy="90000" algn="t" rotWithShape="0">
                <a:schemeClr val="accent2">
                  <a:alpha val="10000"/>
                </a:schemeClr>
              </a:outerShdw>
            </a:effectLst>
          </c:spPr>
          <c:dPt>
            <c:idx val="0"/>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1-D4B4-4186-9F30-53DA4511533B}"/>
              </c:ext>
            </c:extLst>
          </c:dPt>
          <c:dPt>
            <c:idx val="1"/>
            <c:bubble3D val="0"/>
            <c:spPr>
              <a:gradFill flip="none" rotWithShape="1">
                <a:gsLst>
                  <a:gs pos="0">
                    <a:schemeClr val="bg1"/>
                  </a:gs>
                  <a:gs pos="100000">
                    <a:schemeClr val="accent2"/>
                  </a:gs>
                </a:gsLst>
                <a:lin ang="5400000" scaled="1"/>
                <a:tileRect/>
              </a:gra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3-D4B4-4186-9F30-53DA4511533B}"/>
              </c:ext>
            </c:extLst>
          </c:dPt>
          <c:dPt>
            <c:idx val="2"/>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5-D4B4-4186-9F30-53DA4511533B}"/>
              </c:ext>
            </c:extLst>
          </c:dPt>
          <c:dPt>
            <c:idx val="3"/>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7-D4B4-4186-9F30-53DA4511533B}"/>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D4B4-4186-9F30-53DA4511533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8753463362115"/>
          <c:y val="5.1500562146884067E-2"/>
          <c:w val="0.57224896939737924"/>
          <c:h val="0.8583734540960688"/>
        </c:manualLayout>
      </c:layout>
      <c:doughnutChart>
        <c:varyColors val="1"/>
        <c:ser>
          <c:idx val="0"/>
          <c:order val="0"/>
          <c:tx>
            <c:strRef>
              <c:f>Sheet1!$B$1</c:f>
              <c:strCache>
                <c:ptCount val="1"/>
                <c:pt idx="0">
                  <c:v>销售额</c:v>
                </c:pt>
              </c:strCache>
            </c:strRef>
          </c:tx>
          <c:spPr>
            <a:solidFill>
              <a:schemeClr val="accent1"/>
            </a:solidFill>
            <a:ln>
              <a:noFill/>
            </a:ln>
            <a:effectLst>
              <a:outerShdw blurRad="127000" dist="215900" dir="5400000" sx="90000" sy="90000" algn="t" rotWithShape="0">
                <a:schemeClr val="accent2">
                  <a:alpha val="10000"/>
                </a:schemeClr>
              </a:outerShdw>
            </a:effectLst>
          </c:spPr>
          <c:dPt>
            <c:idx val="0"/>
            <c:bubble3D val="0"/>
            <c:spPr>
              <a:gradFill>
                <a:gsLst>
                  <a:gs pos="0">
                    <a:schemeClr val="bg1"/>
                  </a:gs>
                  <a:gs pos="100000">
                    <a:schemeClr val="accent2"/>
                  </a:gs>
                </a:gsLst>
                <a:lin ang="5400000" scaled="1"/>
              </a:gra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1-D4B4-4186-9F30-53DA4511533B}"/>
              </c:ext>
            </c:extLst>
          </c:dPt>
          <c:dPt>
            <c:idx val="1"/>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3-D4B4-4186-9F30-53DA4511533B}"/>
              </c:ext>
            </c:extLst>
          </c:dPt>
          <c:dPt>
            <c:idx val="2"/>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5-D4B4-4186-9F30-53DA4511533B}"/>
              </c:ext>
            </c:extLst>
          </c:dPt>
          <c:dPt>
            <c:idx val="3"/>
            <c:bubble3D val="0"/>
            <c:spPr>
              <a:solidFill>
                <a:schemeClr val="accent1"/>
              </a:solidFill>
              <a:ln w="19050">
                <a:noFill/>
              </a:ln>
              <a:effectLst>
                <a:outerShdw blurRad="127000" dist="215900" dir="5400000" sx="90000" sy="90000" algn="t" rotWithShape="0">
                  <a:schemeClr val="accent2">
                    <a:alpha val="10000"/>
                  </a:schemeClr>
                </a:outerShdw>
              </a:effectLst>
            </c:spPr>
            <c:extLst>
              <c:ext xmlns:c16="http://schemas.microsoft.com/office/drawing/2014/chart" uri="{C3380CC4-5D6E-409C-BE32-E72D297353CC}">
                <c16:uniqueId val="{00000007-D4B4-4186-9F30-53DA4511533B}"/>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D4B4-4186-9F30-53DA4511533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销量</c:v>
                </c:pt>
              </c:strCache>
            </c:strRef>
          </c:tx>
          <c:spPr>
            <a:ln w="60325" cap="rnd">
              <a:solidFill>
                <a:schemeClr val="accent1"/>
              </a:solidFill>
              <a:round/>
            </a:ln>
            <a:effectLst>
              <a:outerShdw blurRad="241300" dist="38100" dir="5400000" algn="t" rotWithShape="0">
                <a:prstClr val="black">
                  <a:alpha val="20000"/>
                </a:prstClr>
              </a:outerShdw>
            </a:effectLst>
          </c:spPr>
          <c:marker>
            <c:symbol val="none"/>
          </c:marker>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7B6D-4887-B357-6308057C7F44}"/>
            </c:ext>
          </c:extLst>
        </c:ser>
        <c:dLbls>
          <c:showLegendKey val="0"/>
          <c:showVal val="0"/>
          <c:showCatName val="0"/>
          <c:showSerName val="0"/>
          <c:showPercent val="0"/>
          <c:showBubbleSize val="0"/>
        </c:dLbls>
        <c:smooth val="0"/>
        <c:axId val="1618847343"/>
        <c:axId val="1618844847"/>
      </c:lineChart>
      <c:catAx>
        <c:axId val="1618847343"/>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bg1">
                    <a:lumMod val="75000"/>
                  </a:schemeClr>
                </a:solidFill>
                <a:latin typeface="+mj-ea"/>
                <a:ea typeface="+mj-ea"/>
                <a:cs typeface="+mn-cs"/>
              </a:defRPr>
            </a:pPr>
            <a:endParaRPr lang="zh-CN"/>
          </a:p>
        </c:txPr>
        <c:crossAx val="1618844847"/>
        <c:crosses val="autoZero"/>
        <c:auto val="1"/>
        <c:lblAlgn val="ctr"/>
        <c:lblOffset val="100"/>
        <c:noMultiLvlLbl val="0"/>
      </c:catAx>
      <c:valAx>
        <c:axId val="1618844847"/>
        <c:scaling>
          <c:orientation val="minMax"/>
        </c:scaling>
        <c:delete val="0"/>
        <c:axPos val="l"/>
        <c:majorGridlines>
          <c:spPr>
            <a:ln w="9525" cap="flat" cmpd="sng" algn="ctr">
              <a:solidFill>
                <a:schemeClr val="bg1">
                  <a:lumMod val="50000"/>
                  <a:alpha val="12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zh-CN"/>
          </a:p>
        </c:txPr>
        <c:crossAx val="1618847343"/>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D7C46-7C49-4B27-AE71-DE5959965D30}" type="datetimeFigureOut">
              <a:rPr lang="zh-CN" altLang="en-US" smtClean="0"/>
              <a:t>2022/3/9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C00FB-CA69-4156-84F0-A2A2D088B029}" type="slidenum">
              <a:rPr lang="zh-CN" altLang="en-US" smtClean="0"/>
              <a:t>‹#›</a:t>
            </a:fld>
            <a:endParaRPr lang="zh-CN" altLang="en-US"/>
          </a:p>
        </p:txBody>
      </p:sp>
    </p:spTree>
    <p:extLst>
      <p:ext uri="{BB962C8B-B14F-4D97-AF65-F5344CB8AC3E}">
        <p14:creationId xmlns:p14="http://schemas.microsoft.com/office/powerpoint/2010/main" val="91685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1</a:t>
            </a:fld>
            <a:endParaRPr lang="zh-CN" altLang="en-US"/>
          </a:p>
        </p:txBody>
      </p:sp>
    </p:spTree>
    <p:extLst>
      <p:ext uri="{BB962C8B-B14F-4D97-AF65-F5344CB8AC3E}">
        <p14:creationId xmlns:p14="http://schemas.microsoft.com/office/powerpoint/2010/main" val="216524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10</a:t>
            </a:fld>
            <a:endParaRPr lang="zh-CN" altLang="en-US"/>
          </a:p>
        </p:txBody>
      </p:sp>
    </p:spTree>
    <p:extLst>
      <p:ext uri="{BB962C8B-B14F-4D97-AF65-F5344CB8AC3E}">
        <p14:creationId xmlns:p14="http://schemas.microsoft.com/office/powerpoint/2010/main" val="235163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11</a:t>
            </a:fld>
            <a:endParaRPr lang="zh-CN" altLang="en-US"/>
          </a:p>
        </p:txBody>
      </p:sp>
    </p:spTree>
    <p:extLst>
      <p:ext uri="{BB962C8B-B14F-4D97-AF65-F5344CB8AC3E}">
        <p14:creationId xmlns:p14="http://schemas.microsoft.com/office/powerpoint/2010/main" val="296642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12</a:t>
            </a:fld>
            <a:endParaRPr lang="zh-CN" altLang="en-US"/>
          </a:p>
        </p:txBody>
      </p:sp>
    </p:spTree>
    <p:extLst>
      <p:ext uri="{BB962C8B-B14F-4D97-AF65-F5344CB8AC3E}">
        <p14:creationId xmlns:p14="http://schemas.microsoft.com/office/powerpoint/2010/main" val="36287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13</a:t>
            </a:fld>
            <a:endParaRPr lang="zh-CN" altLang="en-US"/>
          </a:p>
        </p:txBody>
      </p:sp>
    </p:spTree>
    <p:extLst>
      <p:ext uri="{BB962C8B-B14F-4D97-AF65-F5344CB8AC3E}">
        <p14:creationId xmlns:p14="http://schemas.microsoft.com/office/powerpoint/2010/main" val="66556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14</a:t>
            </a:fld>
            <a:endParaRPr lang="zh-CN" altLang="en-US"/>
          </a:p>
        </p:txBody>
      </p:sp>
    </p:spTree>
    <p:extLst>
      <p:ext uri="{BB962C8B-B14F-4D97-AF65-F5344CB8AC3E}">
        <p14:creationId xmlns:p14="http://schemas.microsoft.com/office/powerpoint/2010/main" val="309918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15</a:t>
            </a:fld>
            <a:endParaRPr lang="zh-CN" altLang="en-US"/>
          </a:p>
        </p:txBody>
      </p:sp>
    </p:spTree>
    <p:extLst>
      <p:ext uri="{BB962C8B-B14F-4D97-AF65-F5344CB8AC3E}">
        <p14:creationId xmlns:p14="http://schemas.microsoft.com/office/powerpoint/2010/main" val="749331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16</a:t>
            </a:fld>
            <a:endParaRPr lang="zh-CN" altLang="en-US"/>
          </a:p>
        </p:txBody>
      </p:sp>
    </p:spTree>
    <p:extLst>
      <p:ext uri="{BB962C8B-B14F-4D97-AF65-F5344CB8AC3E}">
        <p14:creationId xmlns:p14="http://schemas.microsoft.com/office/powerpoint/2010/main" val="353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17</a:t>
            </a:fld>
            <a:endParaRPr lang="zh-CN" altLang="en-US"/>
          </a:p>
        </p:txBody>
      </p:sp>
    </p:spTree>
    <p:extLst>
      <p:ext uri="{BB962C8B-B14F-4D97-AF65-F5344CB8AC3E}">
        <p14:creationId xmlns:p14="http://schemas.microsoft.com/office/powerpoint/2010/main" val="278694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18</a:t>
            </a:fld>
            <a:endParaRPr lang="zh-CN" altLang="en-US"/>
          </a:p>
        </p:txBody>
      </p:sp>
    </p:spTree>
    <p:extLst>
      <p:ext uri="{BB962C8B-B14F-4D97-AF65-F5344CB8AC3E}">
        <p14:creationId xmlns:p14="http://schemas.microsoft.com/office/powerpoint/2010/main" val="331644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19</a:t>
            </a:fld>
            <a:endParaRPr lang="zh-CN" altLang="en-US"/>
          </a:p>
        </p:txBody>
      </p:sp>
    </p:spTree>
    <p:extLst>
      <p:ext uri="{BB962C8B-B14F-4D97-AF65-F5344CB8AC3E}">
        <p14:creationId xmlns:p14="http://schemas.microsoft.com/office/powerpoint/2010/main" val="354847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2</a:t>
            </a:fld>
            <a:endParaRPr lang="zh-CN" altLang="en-US"/>
          </a:p>
        </p:txBody>
      </p:sp>
    </p:spTree>
    <p:extLst>
      <p:ext uri="{BB962C8B-B14F-4D97-AF65-F5344CB8AC3E}">
        <p14:creationId xmlns:p14="http://schemas.microsoft.com/office/powerpoint/2010/main" val="2247004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20</a:t>
            </a:fld>
            <a:endParaRPr lang="zh-CN" altLang="en-US"/>
          </a:p>
        </p:txBody>
      </p:sp>
    </p:spTree>
    <p:extLst>
      <p:ext uri="{BB962C8B-B14F-4D97-AF65-F5344CB8AC3E}">
        <p14:creationId xmlns:p14="http://schemas.microsoft.com/office/powerpoint/2010/main" val="373684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3</a:t>
            </a:fld>
            <a:endParaRPr lang="zh-CN" altLang="en-US"/>
          </a:p>
        </p:txBody>
      </p:sp>
    </p:spTree>
    <p:extLst>
      <p:ext uri="{BB962C8B-B14F-4D97-AF65-F5344CB8AC3E}">
        <p14:creationId xmlns:p14="http://schemas.microsoft.com/office/powerpoint/2010/main" val="24449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4</a:t>
            </a:fld>
            <a:endParaRPr lang="zh-CN" altLang="en-US"/>
          </a:p>
        </p:txBody>
      </p:sp>
    </p:spTree>
    <p:extLst>
      <p:ext uri="{BB962C8B-B14F-4D97-AF65-F5344CB8AC3E}">
        <p14:creationId xmlns:p14="http://schemas.microsoft.com/office/powerpoint/2010/main" val="272471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5</a:t>
            </a:fld>
            <a:endParaRPr lang="zh-CN" altLang="en-US"/>
          </a:p>
        </p:txBody>
      </p:sp>
    </p:spTree>
    <p:extLst>
      <p:ext uri="{BB962C8B-B14F-4D97-AF65-F5344CB8AC3E}">
        <p14:creationId xmlns:p14="http://schemas.microsoft.com/office/powerpoint/2010/main" val="101125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6</a:t>
            </a:fld>
            <a:endParaRPr lang="zh-CN" altLang="en-US"/>
          </a:p>
        </p:txBody>
      </p:sp>
    </p:spTree>
    <p:extLst>
      <p:ext uri="{BB962C8B-B14F-4D97-AF65-F5344CB8AC3E}">
        <p14:creationId xmlns:p14="http://schemas.microsoft.com/office/powerpoint/2010/main" val="267394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5C00FB-CA69-4156-84F0-A2A2D088B029}" type="slidenum">
              <a:rPr lang="zh-CN" altLang="en-US" smtClean="0"/>
              <a:t>7</a:t>
            </a:fld>
            <a:endParaRPr lang="zh-CN" altLang="en-US"/>
          </a:p>
        </p:txBody>
      </p:sp>
    </p:spTree>
    <p:extLst>
      <p:ext uri="{BB962C8B-B14F-4D97-AF65-F5344CB8AC3E}">
        <p14:creationId xmlns:p14="http://schemas.microsoft.com/office/powerpoint/2010/main" val="51548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8</a:t>
            </a:fld>
            <a:endParaRPr lang="zh-CN" altLang="en-US"/>
          </a:p>
        </p:txBody>
      </p:sp>
    </p:spTree>
    <p:extLst>
      <p:ext uri="{BB962C8B-B14F-4D97-AF65-F5344CB8AC3E}">
        <p14:creationId xmlns:p14="http://schemas.microsoft.com/office/powerpoint/2010/main" val="26632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5C00FB-CA69-4156-84F0-A2A2D088B029}" type="slidenum">
              <a:rPr lang="zh-CN" altLang="en-US" smtClean="0"/>
              <a:t>9</a:t>
            </a:fld>
            <a:endParaRPr lang="zh-CN" altLang="en-US"/>
          </a:p>
        </p:txBody>
      </p:sp>
    </p:spTree>
    <p:extLst>
      <p:ext uri="{BB962C8B-B14F-4D97-AF65-F5344CB8AC3E}">
        <p14:creationId xmlns:p14="http://schemas.microsoft.com/office/powerpoint/2010/main" val="3194178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officeplus.cn/"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fficeplus.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3" name="矩形 2"/>
          <p:cNvSpPr/>
          <p:nvPr userDrawn="1"/>
        </p:nvSpPr>
        <p:spPr>
          <a:xfrm>
            <a:off x="2" y="0"/>
            <a:ext cx="12192000" cy="6858000"/>
          </a:xfrm>
          <a:prstGeom prst="rect">
            <a:avLst/>
          </a:prstGeom>
          <a:blipFill dpi="0" rotWithShape="1">
            <a:blip r:embed="rId2">
              <a:alphaModFix amt="1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userDrawn="1"/>
        </p:nvSpPr>
        <p:spPr>
          <a:xfrm>
            <a:off x="1" y="0"/>
            <a:ext cx="10491309" cy="6858000"/>
          </a:xfrm>
          <a:custGeom>
            <a:avLst/>
            <a:gdLst>
              <a:gd name="connsiteX0" fmla="*/ 0 w 10491309"/>
              <a:gd name="connsiteY0" fmla="*/ 0 h 6858000"/>
              <a:gd name="connsiteX1" fmla="*/ 10477725 w 10491309"/>
              <a:gd name="connsiteY1" fmla="*/ 0 h 6858000"/>
              <a:gd name="connsiteX2" fmla="*/ 10481286 w 10491309"/>
              <a:gd name="connsiteY2" fmla="*/ 46830 h 6858000"/>
              <a:gd name="connsiteX3" fmla="*/ 10491309 w 10491309"/>
              <a:gd name="connsiteY3" fmla="*/ 443232 h 6858000"/>
              <a:gd name="connsiteX4" fmla="*/ 7095074 w 10491309"/>
              <a:gd name="connsiteY4" fmla="*/ 6830786 h 6858000"/>
              <a:gd name="connsiteX5" fmla="*/ 7052625 w 10491309"/>
              <a:gd name="connsiteY5" fmla="*/ 6858000 h 6858000"/>
              <a:gd name="connsiteX6" fmla="*/ 0 w 1049130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91309" h="6858000">
                <a:moveTo>
                  <a:pt x="0" y="0"/>
                </a:moveTo>
                <a:lnTo>
                  <a:pt x="10477725" y="0"/>
                </a:lnTo>
                <a:lnTo>
                  <a:pt x="10481286" y="46830"/>
                </a:lnTo>
                <a:cubicBezTo>
                  <a:pt x="10487941" y="178124"/>
                  <a:pt x="10491309" y="310284"/>
                  <a:pt x="10491309" y="443232"/>
                </a:cubicBezTo>
                <a:cubicBezTo>
                  <a:pt x="10491309" y="3102182"/>
                  <a:pt x="9144119" y="5446479"/>
                  <a:pt x="7095074" y="6830786"/>
                </a:cubicBezTo>
                <a:lnTo>
                  <a:pt x="7052625" y="6858000"/>
                </a:lnTo>
                <a:lnTo>
                  <a:pt x="0" y="6858000"/>
                </a:lnTo>
                <a:close/>
              </a:path>
            </a:pathLst>
          </a:custGeom>
          <a:gradFill flip="none" rotWithShape="1">
            <a:gsLst>
              <a:gs pos="0">
                <a:schemeClr val="accent2"/>
              </a:gs>
              <a:gs pos="55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userDrawn="1"/>
        </p:nvSpPr>
        <p:spPr>
          <a:xfrm>
            <a:off x="2493639" y="0"/>
            <a:ext cx="7997671" cy="6858000"/>
          </a:xfrm>
          <a:custGeom>
            <a:avLst/>
            <a:gdLst>
              <a:gd name="connsiteX0" fmla="*/ 5353530 w 7997671"/>
              <a:gd name="connsiteY0" fmla="*/ 0 h 6858000"/>
              <a:gd name="connsiteX1" fmla="*/ 7984087 w 7997671"/>
              <a:gd name="connsiteY1" fmla="*/ 0 h 6858000"/>
              <a:gd name="connsiteX2" fmla="*/ 7987648 w 7997671"/>
              <a:gd name="connsiteY2" fmla="*/ 46830 h 6858000"/>
              <a:gd name="connsiteX3" fmla="*/ 7997671 w 7997671"/>
              <a:gd name="connsiteY3" fmla="*/ 443232 h 6858000"/>
              <a:gd name="connsiteX4" fmla="*/ 4601436 w 7997671"/>
              <a:gd name="connsiteY4" fmla="*/ 6830786 h 6858000"/>
              <a:gd name="connsiteX5" fmla="*/ 4558987 w 7997671"/>
              <a:gd name="connsiteY5" fmla="*/ 6858000 h 6858000"/>
              <a:gd name="connsiteX6" fmla="*/ 0 w 7997671"/>
              <a:gd name="connsiteY6" fmla="*/ 6858000 h 6858000"/>
              <a:gd name="connsiteX7" fmla="*/ 171473 w 7997671"/>
              <a:gd name="connsiteY7" fmla="*/ 6818424 h 6858000"/>
              <a:gd name="connsiteX8" fmla="*/ 5356647 w 7997671"/>
              <a:gd name="connsiteY8" fmla="*/ 1232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7671" h="6858000">
                <a:moveTo>
                  <a:pt x="5353530" y="0"/>
                </a:moveTo>
                <a:lnTo>
                  <a:pt x="7984087" y="0"/>
                </a:lnTo>
                <a:lnTo>
                  <a:pt x="7987648" y="46830"/>
                </a:lnTo>
                <a:cubicBezTo>
                  <a:pt x="7994303" y="178124"/>
                  <a:pt x="7997671" y="310284"/>
                  <a:pt x="7997671" y="443232"/>
                </a:cubicBezTo>
                <a:cubicBezTo>
                  <a:pt x="7997671" y="3102182"/>
                  <a:pt x="6650481" y="5446479"/>
                  <a:pt x="4601436" y="6830786"/>
                </a:cubicBezTo>
                <a:lnTo>
                  <a:pt x="4558987" y="6858000"/>
                </a:lnTo>
                <a:lnTo>
                  <a:pt x="0" y="6858000"/>
                </a:lnTo>
                <a:lnTo>
                  <a:pt x="171473" y="6818424"/>
                </a:lnTo>
                <a:cubicBezTo>
                  <a:pt x="3153302" y="6051234"/>
                  <a:pt x="5356647" y="3344562"/>
                  <a:pt x="5356647" y="123270"/>
                </a:cubicBezTo>
                <a:close/>
              </a:path>
            </a:pathLst>
          </a:custGeom>
          <a:gradFill flip="none" rotWithShape="1">
            <a:gsLst>
              <a:gs pos="1000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586531" y="6251714"/>
            <a:ext cx="925253" cy="127810"/>
            <a:chOff x="10586531" y="6331226"/>
            <a:chExt cx="925253" cy="127810"/>
          </a:xfrm>
        </p:grpSpPr>
        <p:sp>
          <p:nvSpPr>
            <p:cNvPr id="7" name="椭圆 6"/>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userDrawn="1"/>
        </p:nvSpPr>
        <p:spPr>
          <a:xfrm>
            <a:off x="9088829" y="4027201"/>
            <a:ext cx="781255" cy="78125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11270555" y="780475"/>
            <a:ext cx="252000" cy="215985"/>
            <a:chOff x="11182064" y="733583"/>
            <a:chExt cx="336836" cy="215985"/>
          </a:xfrm>
        </p:grpSpPr>
        <p:cxnSp>
          <p:nvCxnSpPr>
            <p:cNvPr id="13" name="直接连接符 12"/>
            <p:cNvCxnSpPr/>
            <p:nvPr/>
          </p:nvCxnSpPr>
          <p:spPr>
            <a:xfrm>
              <a:off x="11253086" y="733583"/>
              <a:ext cx="265814"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182064" y="841576"/>
              <a:ext cx="336836"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373245" y="949568"/>
              <a:ext cx="145655"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userDrawn="1"/>
        </p:nvGrpSpPr>
        <p:grpSpPr>
          <a:xfrm>
            <a:off x="1529800" y="4552915"/>
            <a:ext cx="2450520" cy="117924"/>
            <a:chOff x="-3039959" y="3684494"/>
            <a:chExt cx="2450520" cy="342707"/>
          </a:xfrm>
        </p:grpSpPr>
        <p:cxnSp>
          <p:nvCxnSpPr>
            <p:cNvPr id="20" name="直接连接符 19"/>
            <p:cNvCxnSpPr/>
            <p:nvPr/>
          </p:nvCxnSpPr>
          <p:spPr>
            <a:xfrm>
              <a:off x="-3039959" y="3684494"/>
              <a:ext cx="56570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474259" y="3684494"/>
              <a:ext cx="161365" cy="342707"/>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312894" y="3684494"/>
              <a:ext cx="161365" cy="342707"/>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151529" y="3684494"/>
              <a:ext cx="156209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pic>
        <p:nvPicPr>
          <p:cNvPr id="25" name="图片 24">
            <a:hlinkClick r:id="rId3"/>
            <a:extLst>
              <a:ext uri="{FF2B5EF4-FFF2-40B4-BE49-F238E27FC236}">
                <a16:creationId xmlns:a16="http://schemas.microsoft.com/office/drawing/2014/main" id="{08A881A6-B94F-9D46-BE99-8680996E7D67}"/>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2817" y="753736"/>
            <a:ext cx="1156431" cy="152649"/>
          </a:xfrm>
          <a:prstGeom prst="rect">
            <a:avLst/>
          </a:prstGeom>
        </p:spPr>
      </p:pic>
      <p:sp>
        <p:nvSpPr>
          <p:cNvPr id="26" name="标题 25"/>
          <p:cNvSpPr>
            <a:spLocks noGrp="1"/>
          </p:cNvSpPr>
          <p:nvPr>
            <p:ph type="title" hasCustomPrompt="1"/>
          </p:nvPr>
        </p:nvSpPr>
        <p:spPr>
          <a:xfrm>
            <a:off x="1371368" y="2487716"/>
            <a:ext cx="6300669" cy="1707852"/>
          </a:xfrm>
          <a:prstGeom prst="rect">
            <a:avLst/>
          </a:prstGeom>
        </p:spPr>
        <p:txBody>
          <a:bodyPr/>
          <a:lstStyle>
            <a:lvl1pPr>
              <a:defRPr lang="zh-CN" altLang="en-US" sz="6600" kern="1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cs typeface="+mn-cs"/>
              </a:defRPr>
            </a:lvl1pPr>
          </a:lstStyle>
          <a:p>
            <a:r>
              <a:rPr lang="zh-CN" altLang="en-US" dirty="0" smtClean="0"/>
              <a:t>单击此处编辑</a:t>
            </a:r>
            <a:r>
              <a:rPr lang="en-US" altLang="zh-CN" dirty="0" smtClean="0"/>
              <a:t/>
            </a:r>
            <a:br>
              <a:rPr lang="en-US" altLang="zh-CN" dirty="0" smtClean="0"/>
            </a:br>
            <a:r>
              <a:rPr lang="zh-CN" altLang="en-US" dirty="0" smtClean="0"/>
              <a:t>母版标题样式</a:t>
            </a:r>
            <a:endParaRPr lang="zh-CN" altLang="en-US" dirty="0"/>
          </a:p>
        </p:txBody>
      </p:sp>
      <p:sp>
        <p:nvSpPr>
          <p:cNvPr id="28" name="文本占位符 27"/>
          <p:cNvSpPr>
            <a:spLocks noGrp="1"/>
          </p:cNvSpPr>
          <p:nvPr>
            <p:ph type="body" sz="quarter" idx="10" hasCustomPrompt="1"/>
          </p:nvPr>
        </p:nvSpPr>
        <p:spPr>
          <a:xfrm>
            <a:off x="1529800" y="4902751"/>
            <a:ext cx="3656013" cy="386397"/>
          </a:xfrm>
          <a:prstGeom prst="rect">
            <a:avLst/>
          </a:prstGeom>
        </p:spPr>
        <p:txBody>
          <a:bodyPr/>
          <a:lstStyle>
            <a:lvl1pPr marL="0" indent="0">
              <a:buNone/>
              <a:defRPr lang="zh-CN" altLang="en-US" sz="2000" b="1" kern="1200" dirty="0">
                <a:solidFill>
                  <a:schemeClr val="accent1">
                    <a:lumMod val="20000"/>
                    <a:lumOff val="80000"/>
                  </a:schemeClr>
                </a:solidFill>
                <a:latin typeface="+mn-ea"/>
                <a:ea typeface="+mn-ea"/>
                <a:cs typeface="+mn-cs"/>
              </a:defRPr>
            </a:lvl1pPr>
          </a:lstStyle>
          <a:p>
            <a:pPr lvl="0"/>
            <a:r>
              <a:rPr lang="zh-CN" altLang="en-US" dirty="0" smtClean="0"/>
              <a:t>汇报人</a:t>
            </a:r>
            <a:endParaRPr lang="zh-CN" altLang="en-US" dirty="0"/>
          </a:p>
        </p:txBody>
      </p:sp>
    </p:spTree>
    <p:extLst>
      <p:ext uri="{BB962C8B-B14F-4D97-AF65-F5344CB8AC3E}">
        <p14:creationId xmlns:p14="http://schemas.microsoft.com/office/powerpoint/2010/main" val="373511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2"/>
          <p:cNvSpPr/>
          <p:nvPr userDrawn="1"/>
        </p:nvSpPr>
        <p:spPr>
          <a:xfrm>
            <a:off x="2" y="0"/>
            <a:ext cx="12192000" cy="6858000"/>
          </a:xfrm>
          <a:prstGeom prst="rect">
            <a:avLst/>
          </a:prstGeom>
          <a:blipFill dpi="0" rotWithShape="1">
            <a:blip r:embed="rId2">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userDrawn="1"/>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577841" y="1839719"/>
            <a:ext cx="3366653" cy="3366654"/>
            <a:chOff x="660400" y="2001488"/>
            <a:chExt cx="3366653" cy="3366654"/>
          </a:xfrm>
        </p:grpSpPr>
        <p:sp>
          <p:nvSpPr>
            <p:cNvPr id="6" name="椭圆 5"/>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58337" y="2749512"/>
              <a:ext cx="2236510" cy="1323439"/>
            </a:xfrm>
            <a:prstGeom prst="rect">
              <a:avLst/>
            </a:prstGeom>
            <a:noFill/>
          </p:spPr>
          <p:txBody>
            <a:bodyPr wrap="none" rtlCol="0">
              <a:spAutoFit/>
            </a:bodyPr>
            <a:lstStyle/>
            <a:p>
              <a:pPr algn="ctr"/>
              <a:r>
                <a:rPr lang="zh-CN" altLang="en-US" sz="8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目录</a:t>
              </a:r>
              <a:endParaRPr lang="zh-CN" altLang="en-US"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endParaRPr>
            </a:p>
          </p:txBody>
        </p:sp>
        <p:sp>
          <p:nvSpPr>
            <p:cNvPr id="8" name="文本框 7"/>
            <p:cNvSpPr txBox="1"/>
            <p:nvPr/>
          </p:nvSpPr>
          <p:spPr>
            <a:xfrm>
              <a:off x="1158337" y="4072951"/>
              <a:ext cx="2370777" cy="523220"/>
            </a:xfrm>
            <a:prstGeom prst="rect">
              <a:avLst/>
            </a:prstGeom>
            <a:noFill/>
          </p:spPr>
          <p:txBody>
            <a:bodyPr wrap="none" rtlCol="0">
              <a:spAutoFit/>
            </a:bodyPr>
            <a:lstStyle/>
            <a:p>
              <a:pPr algn="ctr"/>
              <a:r>
                <a:rPr lang="en-US" altLang="zh-CN" sz="2800" dirty="0" smtClean="0">
                  <a:gradFill>
                    <a:gsLst>
                      <a:gs pos="50000">
                        <a:schemeClr val="bg1"/>
                      </a:gs>
                      <a:gs pos="99000">
                        <a:schemeClr val="accent2"/>
                      </a:gs>
                    </a:gsLst>
                    <a:lin ang="5400000" scaled="1"/>
                  </a:gradFill>
                  <a:effectLst>
                    <a:outerShdw blurRad="215900" dist="127000" dir="2700000" algn="tl" rotWithShape="0">
                      <a:srgbClr val="222D4B">
                        <a:alpha val="30000"/>
                      </a:srgbClr>
                    </a:outerShdw>
                  </a:effectLst>
                  <a:latin typeface="+mn-ea"/>
                </a:rPr>
                <a:t>[ CONTENTS ]</a:t>
              </a:r>
              <a:endParaRPr lang="zh-CN" altLang="en-US" dirty="0">
                <a:gradFill>
                  <a:gsLst>
                    <a:gs pos="50000">
                      <a:schemeClr val="bg1"/>
                    </a:gs>
                    <a:gs pos="99000">
                      <a:schemeClr val="accent2"/>
                    </a:gs>
                  </a:gsLst>
                  <a:lin ang="5400000" scaled="1"/>
                </a:gradFill>
                <a:effectLst>
                  <a:outerShdw blurRad="215900" dist="127000" dir="2700000" algn="tl" rotWithShape="0">
                    <a:srgbClr val="222D4B">
                      <a:alpha val="30000"/>
                    </a:srgbClr>
                  </a:outerShdw>
                </a:effectLst>
                <a:latin typeface="+mn-ea"/>
              </a:endParaRPr>
            </a:p>
          </p:txBody>
        </p:sp>
        <p:sp>
          <p:nvSpPr>
            <p:cNvPr id="9" name="任意多边形 8"/>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583204" y="4251545"/>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userDrawn="1"/>
        </p:nvGrpSpPr>
        <p:grpSpPr>
          <a:xfrm>
            <a:off x="11270555" y="780475"/>
            <a:ext cx="252000" cy="215985"/>
            <a:chOff x="11182064" y="733583"/>
            <a:chExt cx="336836" cy="215985"/>
          </a:xfrm>
        </p:grpSpPr>
        <p:cxnSp>
          <p:nvCxnSpPr>
            <p:cNvPr id="12" name="直接连接符 11"/>
            <p:cNvCxnSpPr/>
            <p:nvPr/>
          </p:nvCxnSpPr>
          <p:spPr>
            <a:xfrm>
              <a:off x="11253086" y="733583"/>
              <a:ext cx="265814"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1182064" y="841576"/>
              <a:ext cx="336836"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373245" y="949568"/>
              <a:ext cx="145655"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5" name="图片 34">
            <a:hlinkClick r:id="rId3"/>
            <a:extLst>
              <a:ext uri="{FF2B5EF4-FFF2-40B4-BE49-F238E27FC236}">
                <a16:creationId xmlns:a16="http://schemas.microsoft.com/office/drawing/2014/main" id="{08A881A6-B94F-9D46-BE99-8680996E7D67}"/>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2817" y="753736"/>
            <a:ext cx="1156431" cy="152649"/>
          </a:xfrm>
          <a:prstGeom prst="rect">
            <a:avLst/>
          </a:prstGeom>
        </p:spPr>
      </p:pic>
      <p:sp>
        <p:nvSpPr>
          <p:cNvPr id="37" name="文本占位符 36"/>
          <p:cNvSpPr>
            <a:spLocks noGrp="1"/>
          </p:cNvSpPr>
          <p:nvPr>
            <p:ph type="body" sz="quarter" idx="10" hasCustomPrompt="1"/>
          </p:nvPr>
        </p:nvSpPr>
        <p:spPr>
          <a:xfrm>
            <a:off x="5806440" y="1668944"/>
            <a:ext cx="5716115" cy="3932987"/>
          </a:xfrm>
          <a:prstGeom prst="rect">
            <a:avLst/>
          </a:prstGeom>
        </p:spPr>
        <p:txBody>
          <a:bodyPr/>
          <a:lstStyle>
            <a:lvl1pPr marL="514350" indent="-514350">
              <a:lnSpc>
                <a:spcPct val="120000"/>
              </a:lnSpc>
              <a:buFont typeface="+mj-lt"/>
              <a:buAutoNum type="arabicPeriod"/>
              <a:defRPr sz="4400">
                <a:solidFill>
                  <a:schemeClr val="bg1"/>
                </a:solidFill>
                <a:latin typeface="+mj-ea"/>
                <a:ea typeface="+mj-ea"/>
              </a:defRPr>
            </a:lvl1pPr>
          </a:lstStyle>
          <a:p>
            <a:pPr lvl="0"/>
            <a:r>
              <a:rPr lang="zh-CN" altLang="en-US" dirty="0" smtClean="0"/>
              <a:t>输入目录</a:t>
            </a:r>
            <a:endParaRPr lang="en-US" altLang="zh-CN" dirty="0" smtClean="0"/>
          </a:p>
          <a:p>
            <a:pPr lvl="0"/>
            <a:r>
              <a:rPr lang="zh-CN" altLang="en-US" dirty="0" smtClean="0"/>
              <a:t>输入目录</a:t>
            </a:r>
            <a:endParaRPr lang="en-US" altLang="zh-CN" dirty="0" smtClean="0"/>
          </a:p>
          <a:p>
            <a:pPr lvl="0"/>
            <a:r>
              <a:rPr lang="zh-CN" altLang="en-US" dirty="0" smtClean="0"/>
              <a:t>输入目录</a:t>
            </a:r>
            <a:endParaRPr lang="en-US" altLang="zh-CN" dirty="0" smtClean="0"/>
          </a:p>
          <a:p>
            <a:pPr lvl="0"/>
            <a:r>
              <a:rPr lang="zh-CN" altLang="en-US" dirty="0" smtClean="0"/>
              <a:t>输入目录</a:t>
            </a:r>
            <a:endParaRPr lang="en-US" altLang="zh-CN" dirty="0" smtClean="0"/>
          </a:p>
        </p:txBody>
      </p:sp>
    </p:spTree>
    <p:extLst>
      <p:ext uri="{BB962C8B-B14F-4D97-AF65-F5344CB8AC3E}">
        <p14:creationId xmlns:p14="http://schemas.microsoft.com/office/powerpoint/2010/main" val="359362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sp>
        <p:nvSpPr>
          <p:cNvPr id="3" name="任意多边形 2"/>
          <p:cNvSpPr/>
          <p:nvPr userDrawn="1"/>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2" y="0"/>
            <a:ext cx="12192000" cy="6858000"/>
          </a:xfrm>
          <a:prstGeom prst="rect">
            <a:avLst/>
          </a:prstGeom>
          <a:blipFill dpi="0" rotWithShape="1">
            <a:blip r:embed="rId2">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8891772" y="1"/>
            <a:ext cx="3300229" cy="2676878"/>
            <a:chOff x="8207304" y="1"/>
            <a:chExt cx="3984698" cy="3232064"/>
          </a:xfrm>
        </p:grpSpPr>
        <p:sp>
          <p:nvSpPr>
            <p:cNvPr id="10" name="任意多边形 9"/>
            <p:cNvSpPr/>
            <p:nvPr/>
          </p:nvSpPr>
          <p:spPr>
            <a:xfrm>
              <a:off x="8207304" y="1"/>
              <a:ext cx="3984697" cy="3232063"/>
            </a:xfrm>
            <a:custGeom>
              <a:avLst/>
              <a:gdLst>
                <a:gd name="connsiteX0" fmla="*/ 0 w 3984697"/>
                <a:gd name="connsiteY0" fmla="*/ 0 h 3232063"/>
                <a:gd name="connsiteX1" fmla="*/ 3984697 w 3984697"/>
                <a:gd name="connsiteY1" fmla="*/ 0 h 3232063"/>
                <a:gd name="connsiteX2" fmla="*/ 3984697 w 3984697"/>
                <a:gd name="connsiteY2" fmla="*/ 3211329 h 3232063"/>
                <a:gd name="connsiteX3" fmla="*/ 3968603 w 3984697"/>
                <a:gd name="connsiteY3" fmla="*/ 3213374 h 3232063"/>
                <a:gd name="connsiteX4" fmla="*/ 3598491 w 3984697"/>
                <a:gd name="connsiteY4" fmla="*/ 3232063 h 3232063"/>
                <a:gd name="connsiteX5" fmla="*/ 52151 w 3984697"/>
                <a:gd name="connsiteY5" fmla="*/ 341713 h 32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4697" h="3232063">
                  <a:moveTo>
                    <a:pt x="0" y="0"/>
                  </a:moveTo>
                  <a:lnTo>
                    <a:pt x="3984697" y="0"/>
                  </a:lnTo>
                  <a:lnTo>
                    <a:pt x="3984697" y="3211329"/>
                  </a:lnTo>
                  <a:lnTo>
                    <a:pt x="3968603" y="3213374"/>
                  </a:lnTo>
                  <a:cubicBezTo>
                    <a:pt x="3846913" y="3225732"/>
                    <a:pt x="3723441" y="3232063"/>
                    <a:pt x="3598491" y="3232063"/>
                  </a:cubicBezTo>
                  <a:cubicBezTo>
                    <a:pt x="1849186" y="3232063"/>
                    <a:pt x="389692" y="1991232"/>
                    <a:pt x="52151" y="341713"/>
                  </a:cubicBezTo>
                  <a:close/>
                </a:path>
              </a:pathLst>
            </a:cu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328781" y="1789898"/>
              <a:ext cx="2863221" cy="1442167"/>
            </a:xfrm>
            <a:custGeom>
              <a:avLst/>
              <a:gdLst>
                <a:gd name="connsiteX0" fmla="*/ 2863221 w 2863221"/>
                <a:gd name="connsiteY0" fmla="*/ 0 h 1442167"/>
                <a:gd name="connsiteX1" fmla="*/ 2863221 w 2863221"/>
                <a:gd name="connsiteY1" fmla="*/ 1421433 h 1442167"/>
                <a:gd name="connsiteX2" fmla="*/ 2847127 w 2863221"/>
                <a:gd name="connsiteY2" fmla="*/ 1423478 h 1442167"/>
                <a:gd name="connsiteX3" fmla="*/ 2477015 w 2863221"/>
                <a:gd name="connsiteY3" fmla="*/ 1442167 h 1442167"/>
                <a:gd name="connsiteX4" fmla="*/ 174434 w 2863221"/>
                <a:gd name="connsiteY4" fmla="*/ 615562 h 1442167"/>
                <a:gd name="connsiteX5" fmla="*/ 0 w 2863221"/>
                <a:gd name="connsiteY5" fmla="*/ 458914 h 1442167"/>
                <a:gd name="connsiteX6" fmla="*/ 154814 w 2863221"/>
                <a:gd name="connsiteY6" fmla="*/ 535220 h 1442167"/>
                <a:gd name="connsiteX7" fmla="*/ 1247327 w 2863221"/>
                <a:gd name="connsiteY7" fmla="*/ 699516 h 1442167"/>
                <a:gd name="connsiteX8" fmla="*/ 2841826 w 2863221"/>
                <a:gd name="connsiteY8" fmla="*/ 12173 h 14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3221" h="1442167">
                  <a:moveTo>
                    <a:pt x="2863221" y="0"/>
                  </a:moveTo>
                  <a:lnTo>
                    <a:pt x="2863221" y="1421433"/>
                  </a:lnTo>
                  <a:lnTo>
                    <a:pt x="2847127" y="1423478"/>
                  </a:lnTo>
                  <a:cubicBezTo>
                    <a:pt x="2725437" y="1435836"/>
                    <a:pt x="2601965" y="1442167"/>
                    <a:pt x="2477015" y="1442167"/>
                  </a:cubicBezTo>
                  <a:cubicBezTo>
                    <a:pt x="1602363" y="1442167"/>
                    <a:pt x="800163" y="1131959"/>
                    <a:pt x="174434" y="615562"/>
                  </a:cubicBezTo>
                  <a:lnTo>
                    <a:pt x="0" y="458914"/>
                  </a:lnTo>
                  <a:lnTo>
                    <a:pt x="154814" y="535220"/>
                  </a:lnTo>
                  <a:cubicBezTo>
                    <a:pt x="469391" y="680012"/>
                    <a:pt x="813573" y="770291"/>
                    <a:pt x="1247327" y="699516"/>
                  </a:cubicBezTo>
                  <a:cubicBezTo>
                    <a:pt x="1681081" y="628741"/>
                    <a:pt x="2249467" y="344434"/>
                    <a:pt x="2841826" y="12173"/>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2" name="组合 11"/>
          <p:cNvGrpSpPr/>
          <p:nvPr userDrawn="1"/>
        </p:nvGrpSpPr>
        <p:grpSpPr>
          <a:xfrm>
            <a:off x="0" y="3888852"/>
            <a:ext cx="3233676" cy="2969149"/>
            <a:chOff x="0" y="3888852"/>
            <a:chExt cx="3233676" cy="2969149"/>
          </a:xfrm>
        </p:grpSpPr>
        <p:sp>
          <p:nvSpPr>
            <p:cNvPr id="13" name="任意多边形 12"/>
            <p:cNvSpPr/>
            <p:nvPr/>
          </p:nvSpPr>
          <p:spPr>
            <a:xfrm>
              <a:off x="0" y="3888852"/>
              <a:ext cx="3233676" cy="2969148"/>
            </a:xfrm>
            <a:custGeom>
              <a:avLst/>
              <a:gdLst>
                <a:gd name="connsiteX0" fmla="*/ 633015 w 3233676"/>
                <a:gd name="connsiteY0" fmla="*/ 0 h 2969148"/>
                <a:gd name="connsiteX1" fmla="*/ 3233676 w 3233676"/>
                <a:gd name="connsiteY1" fmla="*/ 2600661 h 2969148"/>
                <a:gd name="connsiteX2" fmla="*/ 3220250 w 3233676"/>
                <a:gd name="connsiteY2" fmla="*/ 2866564 h 2969148"/>
                <a:gd name="connsiteX3" fmla="*/ 3204593 w 3233676"/>
                <a:gd name="connsiteY3" fmla="*/ 2969148 h 2969148"/>
                <a:gd name="connsiteX4" fmla="*/ 0 w 3233676"/>
                <a:gd name="connsiteY4" fmla="*/ 2969148 h 2969148"/>
                <a:gd name="connsiteX5" fmla="*/ 0 w 3233676"/>
                <a:gd name="connsiteY5" fmla="*/ 80835 h 2969148"/>
                <a:gd name="connsiteX6" fmla="*/ 108891 w 3233676"/>
                <a:gd name="connsiteY6" fmla="*/ 52836 h 2969148"/>
                <a:gd name="connsiteX7" fmla="*/ 633015 w 3233676"/>
                <a:gd name="connsiteY7" fmla="*/ 0 h 29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3676" h="2969148">
                  <a:moveTo>
                    <a:pt x="633015" y="0"/>
                  </a:moveTo>
                  <a:cubicBezTo>
                    <a:pt x="2069320" y="0"/>
                    <a:pt x="3233676" y="1164356"/>
                    <a:pt x="3233676" y="2600661"/>
                  </a:cubicBezTo>
                  <a:cubicBezTo>
                    <a:pt x="3233676" y="2690430"/>
                    <a:pt x="3229128" y="2779137"/>
                    <a:pt x="3220250" y="2866564"/>
                  </a:cubicBezTo>
                  <a:lnTo>
                    <a:pt x="3204593" y="2969148"/>
                  </a:lnTo>
                  <a:lnTo>
                    <a:pt x="0" y="2969148"/>
                  </a:lnTo>
                  <a:lnTo>
                    <a:pt x="0" y="80835"/>
                  </a:lnTo>
                  <a:lnTo>
                    <a:pt x="108891" y="52836"/>
                  </a:lnTo>
                  <a:cubicBezTo>
                    <a:pt x="278188" y="18193"/>
                    <a:pt x="453477" y="0"/>
                    <a:pt x="633015" y="0"/>
                  </a:cubicBezTo>
                  <a:close/>
                </a:path>
              </a:pathLst>
            </a:cu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0" y="4644972"/>
              <a:ext cx="3233676" cy="2213029"/>
            </a:xfrm>
            <a:custGeom>
              <a:avLst/>
              <a:gdLst>
                <a:gd name="connsiteX0" fmla="*/ 0 w 3233676"/>
                <a:gd name="connsiteY0" fmla="*/ 0 h 2213029"/>
                <a:gd name="connsiteX1" fmla="*/ 178778 w 3233676"/>
                <a:gd name="connsiteY1" fmla="*/ 152698 h 2213029"/>
                <a:gd name="connsiteX2" fmla="*/ 1594339 w 3233676"/>
                <a:gd name="connsiteY2" fmla="*/ 1005551 h 2213029"/>
                <a:gd name="connsiteX3" fmla="*/ 2844702 w 3233676"/>
                <a:gd name="connsiteY3" fmla="*/ 979999 h 2213029"/>
                <a:gd name="connsiteX4" fmla="*/ 3068337 w 3233676"/>
                <a:gd name="connsiteY4" fmla="*/ 938894 h 2213029"/>
                <a:gd name="connsiteX5" fmla="*/ 3116756 w 3233676"/>
                <a:gd name="connsiteY5" fmla="*/ 1071185 h 2213029"/>
                <a:gd name="connsiteX6" fmla="*/ 3233676 w 3233676"/>
                <a:gd name="connsiteY6" fmla="*/ 1844542 h 2213029"/>
                <a:gd name="connsiteX7" fmla="*/ 3220250 w 3233676"/>
                <a:gd name="connsiteY7" fmla="*/ 2110445 h 2213029"/>
                <a:gd name="connsiteX8" fmla="*/ 3204593 w 3233676"/>
                <a:gd name="connsiteY8" fmla="*/ 2213029 h 2213029"/>
                <a:gd name="connsiteX9" fmla="*/ 0 w 3233676"/>
                <a:gd name="connsiteY9" fmla="*/ 2213029 h 221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3676" h="2213029">
                  <a:moveTo>
                    <a:pt x="0" y="0"/>
                  </a:moveTo>
                  <a:lnTo>
                    <a:pt x="178778" y="152698"/>
                  </a:lnTo>
                  <a:cubicBezTo>
                    <a:pt x="613508" y="520021"/>
                    <a:pt x="1098062" y="894182"/>
                    <a:pt x="1594339" y="1005551"/>
                  </a:cubicBezTo>
                  <a:cubicBezTo>
                    <a:pt x="1966547" y="1089078"/>
                    <a:pt x="2397553" y="1053360"/>
                    <a:pt x="2844702" y="979999"/>
                  </a:cubicBezTo>
                  <a:lnTo>
                    <a:pt x="3068337" y="938894"/>
                  </a:lnTo>
                  <a:lnTo>
                    <a:pt x="3116756" y="1071185"/>
                  </a:lnTo>
                  <a:cubicBezTo>
                    <a:pt x="3192742" y="1315489"/>
                    <a:pt x="3233676" y="1575235"/>
                    <a:pt x="3233676" y="1844542"/>
                  </a:cubicBezTo>
                  <a:cubicBezTo>
                    <a:pt x="3233676" y="1934311"/>
                    <a:pt x="3229128" y="2023018"/>
                    <a:pt x="3220250" y="2110445"/>
                  </a:cubicBezTo>
                  <a:lnTo>
                    <a:pt x="3204593" y="2213029"/>
                  </a:lnTo>
                  <a:lnTo>
                    <a:pt x="0" y="2213029"/>
                  </a:lnTo>
                  <a:close/>
                </a:path>
              </a:pathLst>
            </a:custGeom>
            <a:gradFill flip="none" rotWithShape="1">
              <a:gsLst>
                <a:gs pos="0">
                  <a:schemeClr val="accent2">
                    <a:alpha val="58000"/>
                  </a:schemeClr>
                </a:gs>
                <a:gs pos="82000">
                  <a:schemeClr val="accent1">
                    <a:alpha val="0"/>
                  </a:schemeClr>
                </a:gs>
              </a:gsLst>
              <a:lin ang="27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椭圆 14"/>
          <p:cNvSpPr/>
          <p:nvPr userDrawn="1"/>
        </p:nvSpPr>
        <p:spPr>
          <a:xfrm>
            <a:off x="10330709" y="2254524"/>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nvGrpSpPr>
        <p:grpSpPr>
          <a:xfrm>
            <a:off x="10541886" y="6006290"/>
            <a:ext cx="925253" cy="127810"/>
            <a:chOff x="10586531" y="6331226"/>
            <a:chExt cx="925253" cy="127810"/>
          </a:xfrm>
        </p:grpSpPr>
        <p:sp>
          <p:nvSpPr>
            <p:cNvPr id="17" name="椭圆 16"/>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a:hlinkClick r:id="rId3"/>
            <a:extLst>
              <a:ext uri="{FF2B5EF4-FFF2-40B4-BE49-F238E27FC236}">
                <a16:creationId xmlns:a16="http://schemas.microsoft.com/office/drawing/2014/main" id="{08A881A6-B94F-9D46-BE99-8680996E7D67}"/>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2817" y="753736"/>
            <a:ext cx="1156431" cy="152649"/>
          </a:xfrm>
          <a:prstGeom prst="rect">
            <a:avLst/>
          </a:prstGeom>
        </p:spPr>
      </p:pic>
      <p:sp>
        <p:nvSpPr>
          <p:cNvPr id="22" name="标题 21"/>
          <p:cNvSpPr>
            <a:spLocks noGrp="1"/>
          </p:cNvSpPr>
          <p:nvPr>
            <p:ph type="title" hasCustomPrompt="1"/>
          </p:nvPr>
        </p:nvSpPr>
        <p:spPr>
          <a:xfrm>
            <a:off x="1991328" y="2946666"/>
            <a:ext cx="8209345" cy="1064952"/>
          </a:xfrm>
          <a:prstGeom prst="rect">
            <a:avLst/>
          </a:prstGeom>
        </p:spPr>
        <p:txBody>
          <a:bodyPr/>
          <a:lstStyle>
            <a:lvl1pPr algn="ctr">
              <a:defRPr lang="zh-CN" altLang="en-US" sz="7200" kern="12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cs typeface="+mn-cs"/>
              </a:defRPr>
            </a:lvl1pPr>
          </a:lstStyle>
          <a:p>
            <a:r>
              <a:rPr lang="zh-CN" altLang="en-US" dirty="0" smtClean="0"/>
              <a:t>编辑母版标题样式</a:t>
            </a:r>
            <a:endParaRPr lang="zh-CN" altLang="en-US" dirty="0"/>
          </a:p>
        </p:txBody>
      </p:sp>
      <p:sp>
        <p:nvSpPr>
          <p:cNvPr id="26" name="文本占位符 25"/>
          <p:cNvSpPr>
            <a:spLocks noGrp="1"/>
          </p:cNvSpPr>
          <p:nvPr>
            <p:ph type="body" sz="quarter" idx="10" hasCustomPrompt="1"/>
          </p:nvPr>
        </p:nvSpPr>
        <p:spPr>
          <a:xfrm>
            <a:off x="3010218" y="1908900"/>
            <a:ext cx="6171565" cy="1195120"/>
          </a:xfrm>
          <a:prstGeom prst="rect">
            <a:avLst/>
          </a:prstGeom>
        </p:spPr>
        <p:txBody>
          <a:bodyPr/>
          <a:lstStyle>
            <a:lvl1pPr marL="0" indent="0" algn="ctr">
              <a:buNone/>
              <a:defRPr lang="zh-CN" altLang="en-US" sz="7200" kern="1200" dirty="0">
                <a:ln>
                  <a:gradFill>
                    <a:gsLst>
                      <a:gs pos="0">
                        <a:schemeClr val="accent1">
                          <a:lumMod val="5000"/>
                          <a:lumOff val="95000"/>
                        </a:schemeClr>
                      </a:gs>
                      <a:gs pos="85000">
                        <a:srgbClr val="70C9FD">
                          <a:alpha val="0"/>
                        </a:srgbClr>
                      </a:gs>
                    </a:gsLst>
                    <a:lin ang="5400000" scaled="1"/>
                  </a:gradFill>
                </a:ln>
                <a:noFill/>
                <a:latin typeface="+mj-ea"/>
                <a:ea typeface="+mj-ea"/>
                <a:cs typeface="+mn-cs"/>
              </a:defRPr>
            </a:lvl1pPr>
          </a:lstStyle>
          <a:p>
            <a:pPr lvl="0"/>
            <a:r>
              <a:rPr lang="en-US" altLang="zh-CN" dirty="0" smtClean="0"/>
              <a:t>PART ONE</a:t>
            </a:r>
            <a:endParaRPr lang="zh-CN" altLang="en-US" dirty="0"/>
          </a:p>
        </p:txBody>
      </p:sp>
    </p:spTree>
    <p:extLst>
      <p:ext uri="{BB962C8B-B14F-4D97-AF65-F5344CB8AC3E}">
        <p14:creationId xmlns:p14="http://schemas.microsoft.com/office/powerpoint/2010/main" val="300904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矩形 2"/>
          <p:cNvSpPr/>
          <p:nvPr userDrawn="1"/>
        </p:nvSpPr>
        <p:spPr>
          <a:xfrm>
            <a:off x="2" y="0"/>
            <a:ext cx="12192000" cy="6858000"/>
          </a:xfrm>
          <a:prstGeom prst="rect">
            <a:avLst/>
          </a:prstGeom>
          <a:blipFill dpi="0" rotWithShape="1">
            <a:blip r:embed="rId2">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688551" y="626204"/>
            <a:ext cx="475231" cy="475231"/>
            <a:chOff x="660400" y="2001488"/>
            <a:chExt cx="3366653" cy="3366654"/>
          </a:xfrm>
        </p:grpSpPr>
        <p:sp>
          <p:nvSpPr>
            <p:cNvPr id="6" name="椭圆 5"/>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userDrawn="1"/>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a:hlinkClick r:id="rId3"/>
            <a:extLst>
              <a:ext uri="{FF2B5EF4-FFF2-40B4-BE49-F238E27FC236}">
                <a16:creationId xmlns:a16="http://schemas.microsoft.com/office/drawing/2014/main" id="{08A881A6-B94F-9D46-BE99-8680996E7D67}"/>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
        <p:nvSpPr>
          <p:cNvPr id="32" name="标题 31"/>
          <p:cNvSpPr>
            <a:spLocks noGrp="1"/>
          </p:cNvSpPr>
          <p:nvPr>
            <p:ph type="title"/>
          </p:nvPr>
        </p:nvSpPr>
        <p:spPr>
          <a:xfrm>
            <a:off x="1452194" y="626204"/>
            <a:ext cx="7695587" cy="508246"/>
          </a:xfrm>
          <a:prstGeom prst="rect">
            <a:avLst/>
          </a:prstGeom>
        </p:spPr>
        <p:txBody>
          <a:bodyPr/>
          <a:lstStyle>
            <a:lvl1pPr>
              <a:defRPr lang="zh-CN" altLang="en-US" sz="3600" kern="1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14570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3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背景素材页">
    <p:spTree>
      <p:nvGrpSpPr>
        <p:cNvPr id="1" name=""/>
        <p:cNvGrpSpPr/>
        <p:nvPr/>
      </p:nvGrpSpPr>
      <p:grpSpPr>
        <a:xfrm>
          <a:off x="0" y="0"/>
          <a:ext cx="0" cy="0"/>
          <a:chOff x="0" y="0"/>
          <a:chExt cx="0" cy="0"/>
        </a:xfrm>
      </p:grpSpPr>
      <p:sp>
        <p:nvSpPr>
          <p:cNvPr id="3" name="矩形 2"/>
          <p:cNvSpPr/>
          <p:nvPr userDrawn="1"/>
        </p:nvSpPr>
        <p:spPr>
          <a:xfrm>
            <a:off x="2" y="0"/>
            <a:ext cx="12192000" cy="6858000"/>
          </a:xfrm>
          <a:prstGeom prst="rect">
            <a:avLst/>
          </a:prstGeom>
          <a:blipFill dpi="0" rotWithShape="1">
            <a:blip r:embed="rId2">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893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fficePLUS">
    <p:bg>
      <p:bgPr>
        <a:solidFill>
          <a:schemeClr val="bg1"/>
        </a:solidFill>
        <a:effectLst/>
      </p:bgPr>
    </p:bg>
    <p:spTree>
      <p:nvGrpSpPr>
        <p:cNvPr id="1" name=""/>
        <p:cNvGrpSpPr/>
        <p:nvPr/>
      </p:nvGrpSpPr>
      <p:grpSpPr>
        <a:xfrm>
          <a:off x="0" y="0"/>
          <a:ext cx="0" cy="0"/>
          <a:chOff x="0" y="0"/>
          <a:chExt cx="0" cy="0"/>
        </a:xfrm>
      </p:grpSpPr>
      <p:pic>
        <p:nvPicPr>
          <p:cNvPr id="3" name="图片 2">
            <a:hlinkClick r:id="rId2"/>
            <a:extLst>
              <a:ext uri="{FF2B5EF4-FFF2-40B4-BE49-F238E27FC236}">
                <a16:creationId xmlns:a16="http://schemas.microsoft.com/office/drawing/2014/main" id="{08A881A6-B94F-9D46-BE99-8680996E7D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400"/>
            <a:ext cx="3054545" cy="403200"/>
          </a:xfrm>
          <a:prstGeom prst="rect">
            <a:avLst/>
          </a:prstGeom>
        </p:spPr>
      </p:pic>
    </p:spTree>
    <p:extLst>
      <p:ext uri="{BB962C8B-B14F-4D97-AF65-F5344CB8AC3E}">
        <p14:creationId xmlns:p14="http://schemas.microsoft.com/office/powerpoint/2010/main" val="323371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gs>
            <a:gs pos="100000">
              <a:schemeClr val="accent3"/>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35040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55" r:id="rId5"/>
    <p:sldLayoutId id="2147483660" r:id="rId6"/>
    <p:sldLayoutId id="2147483661"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16">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28">
          <p15:clr>
            <a:srgbClr val="A4A3A4"/>
          </p15:clr>
        </p15:guide>
        <p15:guide id="6" orient="horz" pos="386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www.officeplus.cn/"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www.officeplus.c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63" Type="http://schemas.openxmlformats.org/officeDocument/2006/relationships/image" Target="../media/image15.png"/><Relationship Id="rId171" Type="http://schemas.microsoft.com/office/2007/relationships/hdphoto" Target="../media/hdphoto1.wdp"/><Relationship Id="rId3" Type="http://schemas.openxmlformats.org/officeDocument/2006/relationships/image" Target="../media/image1.png"/><Relationship Id="rId162" Type="http://schemas.openxmlformats.org/officeDocument/2006/relationships/image" Target="../media/image81.svg"/><Relationship Id="rId170"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 Id="rId165" Type="http://schemas.openxmlformats.org/officeDocument/2006/relationships/image" Target="../media/image16.png"/><Relationship Id="rId164" Type="http://schemas.openxmlformats.org/officeDocument/2006/relationships/image" Target="../media/image82.svg"/><Relationship Id="rId169" Type="http://schemas.openxmlformats.org/officeDocument/2006/relationships/hyperlink" Target="http://www.officeplus.cn/" TargetMode="External"/><Relationship Id="rId4" Type="http://schemas.openxmlformats.org/officeDocument/2006/relationships/image" Target="../media/image14.png"/><Relationship Id="rId168" Type="http://schemas.openxmlformats.org/officeDocument/2006/relationships/image" Target="../media/image84.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www.officeplus.cn/"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www.officeplus.cn/" TargetMode="Externa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159" Type="http://schemas.openxmlformats.org/officeDocument/2006/relationships/hyperlink" Target="http://www.officeplus.cn/" TargetMode="External"/><Relationship Id="rId158" Type="http://schemas.openxmlformats.org/officeDocument/2006/relationships/image" Target="../media/image79.svg"/><Relationship Id="rId2" Type="http://schemas.openxmlformats.org/officeDocument/2006/relationships/notesSlide" Target="../notesSlides/notesSlide19.xml"/><Relationship Id="rId161" Type="http://schemas.microsoft.com/office/2007/relationships/hdphoto" Target="../media/hdphoto1.wdp"/><Relationship Id="rId1" Type="http://schemas.openxmlformats.org/officeDocument/2006/relationships/slideLayout" Target="../slideLayouts/slideLayout5.xml"/><Relationship Id="rId160"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01" Type="http://schemas.microsoft.com/office/2007/relationships/hdphoto" Target="../media/hdphoto1.wdp"/><Relationship Id="rId200"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199" Type="http://schemas.openxmlformats.org/officeDocument/2006/relationships/hyperlink" Target="http://www.officeplus.cn/" TargetMode="External"/><Relationship Id="rId198" Type="http://schemas.openxmlformats.org/officeDocument/2006/relationships/image" Target="../media/image99.sv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www.officeplus.c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officeplus.c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146" Type="http://schemas.openxmlformats.org/officeDocument/2006/relationships/image" Target="../media/image2.png"/><Relationship Id="rId7" Type="http://schemas.openxmlformats.org/officeDocument/2006/relationships/image" Target="../media/image11.png"/><Relationship Id="rId137" Type="http://schemas.openxmlformats.org/officeDocument/2006/relationships/image" Target="../media/image12.png"/><Relationship Id="rId2" Type="http://schemas.openxmlformats.org/officeDocument/2006/relationships/notesSlide" Target="../notesSlides/notesSlide9.xml"/><Relationship Id="rId145" Type="http://schemas.openxmlformats.org/officeDocument/2006/relationships/hyperlink" Target="http://www.officeplus.cn/" TargetMode="External"/><Relationship Id="rId1" Type="http://schemas.openxmlformats.org/officeDocument/2006/relationships/slideLayout" Target="../slideLayouts/slideLayout5.xml"/><Relationship Id="rId6" Type="http://schemas.openxmlformats.org/officeDocument/2006/relationships/image" Target="../media/image10.jpeg"/><Relationship Id="rId136" Type="http://schemas.openxmlformats.org/officeDocument/2006/relationships/image" Target="../media/image68.svg"/><Relationship Id="rId144" Type="http://schemas.openxmlformats.org/officeDocument/2006/relationships/image" Target="../media/image72.svg"/><Relationship Id="rId5" Type="http://schemas.openxmlformats.org/officeDocument/2006/relationships/image" Target="../media/image8.jpeg"/><Relationship Id="rId4" Type="http://schemas.openxmlformats.org/officeDocument/2006/relationships/image" Target="../media/image7.jpeg"/><Relationship Id="rId147"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2" y="0"/>
            <a:ext cx="12192000" cy="6858000"/>
          </a:xfrm>
          <a:prstGeom prst="rect">
            <a:avLst/>
          </a:prstGeom>
          <a:blipFill dpi="0" rotWithShape="1">
            <a:blip r:embed="rId3">
              <a:alphaModFix amt="1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任意多边形 9"/>
          <p:cNvSpPr/>
          <p:nvPr/>
        </p:nvSpPr>
        <p:spPr>
          <a:xfrm>
            <a:off x="1" y="0"/>
            <a:ext cx="10491309" cy="6858000"/>
          </a:xfrm>
          <a:custGeom>
            <a:avLst/>
            <a:gdLst>
              <a:gd name="connsiteX0" fmla="*/ 0 w 10491309"/>
              <a:gd name="connsiteY0" fmla="*/ 0 h 6858000"/>
              <a:gd name="connsiteX1" fmla="*/ 10477725 w 10491309"/>
              <a:gd name="connsiteY1" fmla="*/ 0 h 6858000"/>
              <a:gd name="connsiteX2" fmla="*/ 10481286 w 10491309"/>
              <a:gd name="connsiteY2" fmla="*/ 46830 h 6858000"/>
              <a:gd name="connsiteX3" fmla="*/ 10491309 w 10491309"/>
              <a:gd name="connsiteY3" fmla="*/ 443232 h 6858000"/>
              <a:gd name="connsiteX4" fmla="*/ 7095074 w 10491309"/>
              <a:gd name="connsiteY4" fmla="*/ 6830786 h 6858000"/>
              <a:gd name="connsiteX5" fmla="*/ 7052625 w 10491309"/>
              <a:gd name="connsiteY5" fmla="*/ 6858000 h 6858000"/>
              <a:gd name="connsiteX6" fmla="*/ 0 w 1049130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91309" h="6858000">
                <a:moveTo>
                  <a:pt x="0" y="0"/>
                </a:moveTo>
                <a:lnTo>
                  <a:pt x="10477725" y="0"/>
                </a:lnTo>
                <a:lnTo>
                  <a:pt x="10481286" y="46830"/>
                </a:lnTo>
                <a:cubicBezTo>
                  <a:pt x="10487941" y="178124"/>
                  <a:pt x="10491309" y="310284"/>
                  <a:pt x="10491309" y="443232"/>
                </a:cubicBezTo>
                <a:cubicBezTo>
                  <a:pt x="10491309" y="3102182"/>
                  <a:pt x="9144119" y="5446479"/>
                  <a:pt x="7095074" y="6830786"/>
                </a:cubicBezTo>
                <a:lnTo>
                  <a:pt x="7052625" y="6858000"/>
                </a:lnTo>
                <a:lnTo>
                  <a:pt x="0" y="6858000"/>
                </a:lnTo>
                <a:close/>
              </a:path>
            </a:pathLst>
          </a:custGeom>
          <a:gradFill flip="none" rotWithShape="1">
            <a:gsLst>
              <a:gs pos="0">
                <a:schemeClr val="accent2"/>
              </a:gs>
              <a:gs pos="55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任意多边形 13"/>
          <p:cNvSpPr/>
          <p:nvPr/>
        </p:nvSpPr>
        <p:spPr>
          <a:xfrm>
            <a:off x="2493639" y="0"/>
            <a:ext cx="7997671" cy="6858000"/>
          </a:xfrm>
          <a:custGeom>
            <a:avLst/>
            <a:gdLst>
              <a:gd name="connsiteX0" fmla="*/ 5353530 w 7997671"/>
              <a:gd name="connsiteY0" fmla="*/ 0 h 6858000"/>
              <a:gd name="connsiteX1" fmla="*/ 7984087 w 7997671"/>
              <a:gd name="connsiteY1" fmla="*/ 0 h 6858000"/>
              <a:gd name="connsiteX2" fmla="*/ 7987648 w 7997671"/>
              <a:gd name="connsiteY2" fmla="*/ 46830 h 6858000"/>
              <a:gd name="connsiteX3" fmla="*/ 7997671 w 7997671"/>
              <a:gd name="connsiteY3" fmla="*/ 443232 h 6858000"/>
              <a:gd name="connsiteX4" fmla="*/ 4601436 w 7997671"/>
              <a:gd name="connsiteY4" fmla="*/ 6830786 h 6858000"/>
              <a:gd name="connsiteX5" fmla="*/ 4558987 w 7997671"/>
              <a:gd name="connsiteY5" fmla="*/ 6858000 h 6858000"/>
              <a:gd name="connsiteX6" fmla="*/ 0 w 7997671"/>
              <a:gd name="connsiteY6" fmla="*/ 6858000 h 6858000"/>
              <a:gd name="connsiteX7" fmla="*/ 171473 w 7997671"/>
              <a:gd name="connsiteY7" fmla="*/ 6818424 h 6858000"/>
              <a:gd name="connsiteX8" fmla="*/ 5356647 w 7997671"/>
              <a:gd name="connsiteY8" fmla="*/ 1232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7671" h="6858000">
                <a:moveTo>
                  <a:pt x="5353530" y="0"/>
                </a:moveTo>
                <a:lnTo>
                  <a:pt x="7984087" y="0"/>
                </a:lnTo>
                <a:lnTo>
                  <a:pt x="7987648" y="46830"/>
                </a:lnTo>
                <a:cubicBezTo>
                  <a:pt x="7994303" y="178124"/>
                  <a:pt x="7997671" y="310284"/>
                  <a:pt x="7997671" y="443232"/>
                </a:cubicBezTo>
                <a:cubicBezTo>
                  <a:pt x="7997671" y="3102182"/>
                  <a:pt x="6650481" y="5446479"/>
                  <a:pt x="4601436" y="6830786"/>
                </a:cubicBezTo>
                <a:lnTo>
                  <a:pt x="4558987" y="6858000"/>
                </a:lnTo>
                <a:lnTo>
                  <a:pt x="0" y="6858000"/>
                </a:lnTo>
                <a:lnTo>
                  <a:pt x="171473" y="6818424"/>
                </a:lnTo>
                <a:cubicBezTo>
                  <a:pt x="3153302" y="6051234"/>
                  <a:pt x="5356647" y="3344562"/>
                  <a:pt x="5356647" y="123270"/>
                </a:cubicBezTo>
                <a:close/>
              </a:path>
            </a:pathLst>
          </a:custGeom>
          <a:gradFill flip="none" rotWithShape="1">
            <a:gsLst>
              <a:gs pos="1000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5" name="组合 34"/>
          <p:cNvGrpSpPr/>
          <p:nvPr/>
        </p:nvGrpSpPr>
        <p:grpSpPr>
          <a:xfrm>
            <a:off x="10586531" y="6251714"/>
            <a:ext cx="925253" cy="127810"/>
            <a:chOff x="10586531" y="6331226"/>
            <a:chExt cx="925253" cy="127810"/>
          </a:xfrm>
        </p:grpSpPr>
        <p:sp>
          <p:nvSpPr>
            <p:cNvPr id="30" name="椭圆 29"/>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椭圆 30"/>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椭圆 31"/>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椭圆 32"/>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6" name="椭圆 35"/>
          <p:cNvSpPr/>
          <p:nvPr/>
        </p:nvSpPr>
        <p:spPr>
          <a:xfrm>
            <a:off x="9088829" y="4027201"/>
            <a:ext cx="781255" cy="78125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7" name="组合 46"/>
          <p:cNvGrpSpPr/>
          <p:nvPr/>
        </p:nvGrpSpPr>
        <p:grpSpPr>
          <a:xfrm>
            <a:off x="11270555" y="780475"/>
            <a:ext cx="252000" cy="215985"/>
            <a:chOff x="11182064" y="733583"/>
            <a:chExt cx="336836" cy="215985"/>
          </a:xfrm>
        </p:grpSpPr>
        <p:cxnSp>
          <p:nvCxnSpPr>
            <p:cNvPr id="39" name="直接连接符 38"/>
            <p:cNvCxnSpPr/>
            <p:nvPr/>
          </p:nvCxnSpPr>
          <p:spPr>
            <a:xfrm>
              <a:off x="11253086" y="733583"/>
              <a:ext cx="265814"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182064" y="841576"/>
              <a:ext cx="336836"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1373245" y="949568"/>
              <a:ext cx="145655"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1488584" y="1357873"/>
            <a:ext cx="2887329" cy="1446550"/>
          </a:xfrm>
          <a:prstGeom prst="rect">
            <a:avLst/>
          </a:prstGeom>
          <a:noFill/>
        </p:spPr>
        <p:txBody>
          <a:bodyPr wrap="none" rtlCol="0">
            <a:noAutofit/>
          </a:bodyPr>
          <a:lstStyle/>
          <a:p>
            <a:r>
              <a:rPr lang="en-US" altLang="zh-CN" sz="8800" dirty="0" smtClean="0">
                <a:ln>
                  <a:gradFill>
                    <a:gsLst>
                      <a:gs pos="0">
                        <a:schemeClr val="accent1">
                          <a:lumMod val="5000"/>
                          <a:lumOff val="95000"/>
                        </a:schemeClr>
                      </a:gs>
                      <a:gs pos="85000">
                        <a:srgbClr val="70C9FD">
                          <a:alpha val="0"/>
                        </a:srgbClr>
                      </a:gs>
                    </a:gsLst>
                    <a:lin ang="5400000" scaled="1"/>
                  </a:gradFill>
                </a:ln>
                <a:noFill/>
                <a:latin typeface="+mj-ea"/>
                <a:ea typeface="+mj-ea"/>
              </a:rPr>
              <a:t>20XX</a:t>
            </a:r>
            <a:endParaRPr lang="zh-CN" altLang="en-US" sz="88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sp>
        <p:nvSpPr>
          <p:cNvPr id="27" name="文本框 26"/>
          <p:cNvSpPr txBox="1"/>
          <p:nvPr/>
        </p:nvSpPr>
        <p:spPr>
          <a:xfrm>
            <a:off x="1418246" y="2057280"/>
            <a:ext cx="5262979" cy="2123658"/>
          </a:xfrm>
          <a:prstGeom prst="rect">
            <a:avLst/>
          </a:prstGeom>
          <a:noFill/>
        </p:spPr>
        <p:txBody>
          <a:bodyPr wrap="none" rtlCol="0">
            <a:noAutofit/>
          </a:bodyPr>
          <a:lstStyle/>
          <a:p>
            <a:r>
              <a:rPr lang="zh-CN" altLang="en-US" sz="6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蓝色商务风</a:t>
            </a:r>
            <a:endParaRPr lang="en-US" altLang="zh-CN" sz="6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a:p>
            <a:r>
              <a:rPr lang="zh-CN" altLang="en-US" sz="6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述职通用模板</a:t>
            </a:r>
            <a:endParaRPr lang="zh-CN" altLang="en-US" sz="6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28" name="矩形 27"/>
          <p:cNvSpPr/>
          <p:nvPr/>
        </p:nvSpPr>
        <p:spPr>
          <a:xfrm>
            <a:off x="1418246" y="4129377"/>
            <a:ext cx="5671484" cy="347226"/>
          </a:xfrm>
          <a:prstGeom prst="rect">
            <a:avLst/>
          </a:prstGeom>
        </p:spPr>
        <p:txBody>
          <a:bodyPr wrap="square">
            <a:noAutofit/>
          </a:bodyPr>
          <a:lstStyle/>
          <a:p>
            <a:r>
              <a:rPr lang="en-US" altLang="zh-CN" sz="1600" dirty="0" smtClean="0">
                <a:solidFill>
                  <a:schemeClr val="bg1">
                    <a:lumMod val="75000"/>
                  </a:schemeClr>
                </a:solidFill>
              </a:rPr>
              <a:t>CONTRACTED  BUSINESS PERSONAL GENERAL TEMPLATE</a:t>
            </a:r>
            <a:endParaRPr lang="zh-CN" altLang="en-US" sz="1600" dirty="0">
              <a:solidFill>
                <a:schemeClr val="bg1">
                  <a:lumMod val="75000"/>
                </a:schemeClr>
              </a:solidFill>
            </a:endParaRPr>
          </a:p>
        </p:txBody>
      </p:sp>
      <p:grpSp>
        <p:nvGrpSpPr>
          <p:cNvPr id="9" name="组合 8"/>
          <p:cNvGrpSpPr/>
          <p:nvPr/>
        </p:nvGrpSpPr>
        <p:grpSpPr>
          <a:xfrm>
            <a:off x="1600975" y="4941448"/>
            <a:ext cx="2450520" cy="117924"/>
            <a:chOff x="-3039959" y="3684494"/>
            <a:chExt cx="2450520" cy="342707"/>
          </a:xfrm>
        </p:grpSpPr>
        <p:cxnSp>
          <p:nvCxnSpPr>
            <p:cNvPr id="6" name="直接连接符 5"/>
            <p:cNvCxnSpPr/>
            <p:nvPr/>
          </p:nvCxnSpPr>
          <p:spPr>
            <a:xfrm>
              <a:off x="-3039959" y="3684494"/>
              <a:ext cx="56570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474259" y="3684494"/>
              <a:ext cx="161365" cy="342707"/>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312894" y="3684494"/>
              <a:ext cx="161365" cy="342707"/>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151529" y="3684494"/>
              <a:ext cx="156209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1532175" y="5259787"/>
            <a:ext cx="2578847" cy="400110"/>
          </a:xfrm>
          <a:prstGeom prst="rect">
            <a:avLst/>
          </a:prstGeom>
          <a:noFill/>
        </p:spPr>
        <p:txBody>
          <a:bodyPr wrap="none" rtlCol="0">
            <a:noAutofit/>
          </a:bodyPr>
          <a:lstStyle/>
          <a:p>
            <a:r>
              <a:rPr lang="zh-CN" altLang="en-US" sz="2000" b="1" dirty="0" smtClean="0">
                <a:solidFill>
                  <a:schemeClr val="accent1">
                    <a:lumMod val="20000"/>
                    <a:lumOff val="80000"/>
                  </a:schemeClr>
                </a:solidFill>
                <a:latin typeface="+mn-ea"/>
              </a:rPr>
              <a:t>汇报人</a:t>
            </a:r>
            <a:r>
              <a:rPr lang="en-US" altLang="zh-CN" sz="2000" b="1" dirty="0" smtClean="0">
                <a:solidFill>
                  <a:schemeClr val="accent1">
                    <a:lumMod val="20000"/>
                    <a:lumOff val="80000"/>
                  </a:schemeClr>
                </a:solidFill>
                <a:latin typeface="+mn-ea"/>
              </a:rPr>
              <a:t>×OfficePLUS</a:t>
            </a:r>
            <a:endParaRPr lang="zh-CN" altLang="en-US" sz="2000" b="1" dirty="0">
              <a:solidFill>
                <a:schemeClr val="accent1">
                  <a:lumMod val="20000"/>
                  <a:lumOff val="80000"/>
                </a:schemeClr>
              </a:solidFill>
              <a:latin typeface="+mn-ea"/>
            </a:endParaRPr>
          </a:p>
        </p:txBody>
      </p:sp>
      <p:pic>
        <p:nvPicPr>
          <p:cNvPr id="25" name="图片 24">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2817" y="753736"/>
            <a:ext cx="1156431" cy="152649"/>
          </a:xfrm>
          <a:prstGeom prst="rect">
            <a:avLst/>
          </a:prstGeom>
        </p:spPr>
      </p:pic>
    </p:spTree>
    <p:extLst>
      <p:ext uri="{BB962C8B-B14F-4D97-AF65-F5344CB8AC3E}">
        <p14:creationId xmlns:p14="http://schemas.microsoft.com/office/powerpoint/2010/main" val="2958423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 name="组合 3"/>
          <p:cNvGrpSpPr/>
          <p:nvPr/>
        </p:nvGrpSpPr>
        <p:grpSpPr>
          <a:xfrm>
            <a:off x="8348138" y="1690749"/>
            <a:ext cx="2630723" cy="875251"/>
            <a:chOff x="8667063" y="1845411"/>
            <a:chExt cx="2630723" cy="875251"/>
          </a:xfrm>
        </p:grpSpPr>
        <p:sp>
          <p:nvSpPr>
            <p:cNvPr id="46" name="文本框 45"/>
            <p:cNvSpPr txBox="1"/>
            <p:nvPr/>
          </p:nvSpPr>
          <p:spPr>
            <a:xfrm>
              <a:off x="8667063" y="1845411"/>
              <a:ext cx="1980029" cy="523219"/>
            </a:xfrm>
            <a:prstGeom prst="rect">
              <a:avLst/>
            </a:prstGeom>
            <a:noFill/>
          </p:spPr>
          <p:txBody>
            <a:bodyPr wrap="none" rtlCol="0">
              <a:noAutofit/>
            </a:bodyPr>
            <a:lstStyle/>
            <a:p>
              <a:r>
                <a:rPr lang="zh-CN" altLang="en-US" sz="2800" dirty="0" smtClean="0">
                  <a:solidFill>
                    <a:schemeClr val="bg1"/>
                  </a:solidFill>
                  <a:latin typeface="+mj-ea"/>
                  <a:ea typeface="+mj-ea"/>
                </a:rPr>
                <a:t>消极的方面</a:t>
              </a:r>
              <a:endParaRPr lang="zh-CN" altLang="en-US" sz="2800" dirty="0">
                <a:solidFill>
                  <a:schemeClr val="bg1"/>
                </a:solidFill>
                <a:latin typeface="+mj-ea"/>
                <a:ea typeface="+mj-ea"/>
              </a:endParaRPr>
            </a:p>
          </p:txBody>
        </p:sp>
        <p:sp>
          <p:nvSpPr>
            <p:cNvPr id="47" name="文本框 46"/>
            <p:cNvSpPr txBox="1"/>
            <p:nvPr/>
          </p:nvSpPr>
          <p:spPr>
            <a:xfrm>
              <a:off x="8667063" y="2352741"/>
              <a:ext cx="2630723" cy="367921"/>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将内容概括为简单的一句话</a:t>
              </a:r>
              <a:endParaRPr lang="zh-CN" altLang="en-US" sz="1600" dirty="0">
                <a:solidFill>
                  <a:schemeClr val="bg1">
                    <a:lumMod val="85000"/>
                  </a:schemeClr>
                </a:solidFill>
                <a:latin typeface="+mn-ea"/>
              </a:endParaRPr>
            </a:p>
          </p:txBody>
        </p:sp>
      </p:grpSp>
      <p:grpSp>
        <p:nvGrpSpPr>
          <p:cNvPr id="48" name="组合 47"/>
          <p:cNvGrpSpPr/>
          <p:nvPr/>
        </p:nvGrpSpPr>
        <p:grpSpPr>
          <a:xfrm>
            <a:off x="8998832" y="3236899"/>
            <a:ext cx="2630723" cy="875251"/>
            <a:chOff x="8667063" y="1845411"/>
            <a:chExt cx="2630723" cy="875251"/>
          </a:xfrm>
        </p:grpSpPr>
        <p:sp>
          <p:nvSpPr>
            <p:cNvPr id="49" name="文本框 48"/>
            <p:cNvSpPr txBox="1"/>
            <p:nvPr/>
          </p:nvSpPr>
          <p:spPr>
            <a:xfrm>
              <a:off x="8667063" y="1845411"/>
              <a:ext cx="1980029" cy="523219"/>
            </a:xfrm>
            <a:prstGeom prst="rect">
              <a:avLst/>
            </a:prstGeom>
            <a:noFill/>
          </p:spPr>
          <p:txBody>
            <a:bodyPr wrap="none" rtlCol="0">
              <a:noAutofit/>
            </a:bodyPr>
            <a:lstStyle/>
            <a:p>
              <a:r>
                <a:rPr lang="zh-CN" altLang="en-US" sz="2800" dirty="0" smtClean="0">
                  <a:solidFill>
                    <a:schemeClr val="bg1"/>
                  </a:solidFill>
                  <a:latin typeface="+mj-ea"/>
                  <a:ea typeface="+mj-ea"/>
                </a:rPr>
                <a:t>消极的方面</a:t>
              </a:r>
              <a:endParaRPr lang="zh-CN" altLang="en-US" sz="2800" dirty="0">
                <a:solidFill>
                  <a:schemeClr val="bg1"/>
                </a:solidFill>
                <a:latin typeface="+mj-ea"/>
                <a:ea typeface="+mj-ea"/>
              </a:endParaRPr>
            </a:p>
          </p:txBody>
        </p:sp>
        <p:sp>
          <p:nvSpPr>
            <p:cNvPr id="50" name="文本框 49"/>
            <p:cNvSpPr txBox="1"/>
            <p:nvPr/>
          </p:nvSpPr>
          <p:spPr>
            <a:xfrm>
              <a:off x="8667063" y="2352741"/>
              <a:ext cx="2630723" cy="367921"/>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将内容概括为简单的一句话</a:t>
              </a:r>
              <a:endParaRPr lang="zh-CN" altLang="en-US" sz="1600" dirty="0">
                <a:solidFill>
                  <a:schemeClr val="bg1">
                    <a:lumMod val="85000"/>
                  </a:schemeClr>
                </a:solidFill>
                <a:latin typeface="+mn-ea"/>
              </a:endParaRPr>
            </a:p>
          </p:txBody>
        </p:sp>
      </p:grpSp>
      <p:grpSp>
        <p:nvGrpSpPr>
          <p:cNvPr id="51" name="组合 50"/>
          <p:cNvGrpSpPr/>
          <p:nvPr/>
        </p:nvGrpSpPr>
        <p:grpSpPr>
          <a:xfrm>
            <a:off x="8195234" y="4783048"/>
            <a:ext cx="2630723" cy="875251"/>
            <a:chOff x="8667063" y="1845411"/>
            <a:chExt cx="2630723" cy="875251"/>
          </a:xfrm>
        </p:grpSpPr>
        <p:sp>
          <p:nvSpPr>
            <p:cNvPr id="52" name="文本框 51"/>
            <p:cNvSpPr txBox="1"/>
            <p:nvPr/>
          </p:nvSpPr>
          <p:spPr>
            <a:xfrm>
              <a:off x="8667063" y="1845411"/>
              <a:ext cx="1980029" cy="523219"/>
            </a:xfrm>
            <a:prstGeom prst="rect">
              <a:avLst/>
            </a:prstGeom>
            <a:noFill/>
          </p:spPr>
          <p:txBody>
            <a:bodyPr wrap="none" rtlCol="0">
              <a:noAutofit/>
            </a:bodyPr>
            <a:lstStyle/>
            <a:p>
              <a:r>
                <a:rPr lang="zh-CN" altLang="en-US" sz="2800" dirty="0" smtClean="0">
                  <a:solidFill>
                    <a:schemeClr val="bg1"/>
                  </a:solidFill>
                  <a:latin typeface="+mj-ea"/>
                  <a:ea typeface="+mj-ea"/>
                </a:rPr>
                <a:t>消极的方面</a:t>
              </a:r>
              <a:endParaRPr lang="zh-CN" altLang="en-US" sz="2800" dirty="0">
                <a:solidFill>
                  <a:schemeClr val="bg1"/>
                </a:solidFill>
                <a:latin typeface="+mj-ea"/>
                <a:ea typeface="+mj-ea"/>
              </a:endParaRPr>
            </a:p>
          </p:txBody>
        </p:sp>
        <p:sp>
          <p:nvSpPr>
            <p:cNvPr id="53" name="文本框 52"/>
            <p:cNvSpPr txBox="1"/>
            <p:nvPr/>
          </p:nvSpPr>
          <p:spPr>
            <a:xfrm>
              <a:off x="8667063" y="2352741"/>
              <a:ext cx="2630723" cy="367921"/>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将内容概括为简单的一句话</a:t>
              </a:r>
              <a:endParaRPr lang="zh-CN" altLang="en-US" sz="1600" dirty="0">
                <a:solidFill>
                  <a:schemeClr val="bg1">
                    <a:lumMod val="85000"/>
                  </a:schemeClr>
                </a:solidFill>
                <a:latin typeface="+mn-ea"/>
              </a:endParaRPr>
            </a:p>
          </p:txBody>
        </p:sp>
      </p:grpSp>
      <p:grpSp>
        <p:nvGrpSpPr>
          <p:cNvPr id="5" name="组合 4"/>
          <p:cNvGrpSpPr/>
          <p:nvPr/>
        </p:nvGrpSpPr>
        <p:grpSpPr>
          <a:xfrm>
            <a:off x="1183535" y="1690749"/>
            <a:ext cx="2630723" cy="895128"/>
            <a:chOff x="919747" y="1625436"/>
            <a:chExt cx="2630723" cy="895128"/>
          </a:xfrm>
        </p:grpSpPr>
        <p:sp>
          <p:nvSpPr>
            <p:cNvPr id="55" name="文本框 54"/>
            <p:cNvSpPr txBox="1"/>
            <p:nvPr/>
          </p:nvSpPr>
          <p:spPr>
            <a:xfrm>
              <a:off x="1570441" y="1625436"/>
              <a:ext cx="1980029" cy="523219"/>
            </a:xfrm>
            <a:prstGeom prst="rect">
              <a:avLst/>
            </a:prstGeom>
            <a:noFill/>
          </p:spPr>
          <p:txBody>
            <a:bodyPr wrap="none" rtlCol="0">
              <a:noAutofit/>
            </a:bodyPr>
            <a:lstStyle/>
            <a:p>
              <a:pPr algn="r"/>
              <a:r>
                <a:rPr lang="zh-CN" altLang="en-US" sz="2800" dirty="0" smtClean="0">
                  <a:solidFill>
                    <a:schemeClr val="bg1"/>
                  </a:solidFill>
                  <a:latin typeface="+mj-ea"/>
                  <a:ea typeface="+mj-ea"/>
                </a:rPr>
                <a:t>积极的方面</a:t>
              </a:r>
              <a:endParaRPr lang="zh-CN" altLang="en-US" sz="2800" dirty="0">
                <a:solidFill>
                  <a:schemeClr val="bg1"/>
                </a:solidFill>
                <a:latin typeface="+mj-ea"/>
                <a:ea typeface="+mj-ea"/>
              </a:endParaRPr>
            </a:p>
          </p:txBody>
        </p:sp>
        <p:sp>
          <p:nvSpPr>
            <p:cNvPr id="56" name="文本框 55"/>
            <p:cNvSpPr txBox="1"/>
            <p:nvPr/>
          </p:nvSpPr>
          <p:spPr>
            <a:xfrm>
              <a:off x="919747" y="2132766"/>
              <a:ext cx="2630723" cy="387798"/>
            </a:xfrm>
            <a:prstGeom prst="rect">
              <a:avLst/>
            </a:prstGeom>
            <a:noFill/>
          </p:spPr>
          <p:txBody>
            <a:bodyPr wrap="square" rtlCol="0">
              <a:noAutofit/>
            </a:bodyPr>
            <a:lstStyle/>
            <a:p>
              <a:pPr algn="r">
                <a:lnSpc>
                  <a:spcPct val="120000"/>
                </a:lnSpc>
              </a:pPr>
              <a:r>
                <a:rPr lang="zh-CN" altLang="en-US" sz="1600" dirty="0" smtClean="0">
                  <a:solidFill>
                    <a:schemeClr val="bg1">
                      <a:lumMod val="85000"/>
                    </a:schemeClr>
                  </a:solidFill>
                  <a:latin typeface="+mn-ea"/>
                </a:rPr>
                <a:t>将内容概括为简单的一句话</a:t>
              </a:r>
              <a:endParaRPr lang="zh-CN" altLang="en-US" sz="1600" dirty="0">
                <a:solidFill>
                  <a:schemeClr val="bg1">
                    <a:lumMod val="85000"/>
                  </a:schemeClr>
                </a:solidFill>
                <a:latin typeface="+mn-ea"/>
              </a:endParaRPr>
            </a:p>
          </p:txBody>
        </p:sp>
      </p:grpSp>
      <p:grpSp>
        <p:nvGrpSpPr>
          <p:cNvPr id="7" name="组合 6"/>
          <p:cNvGrpSpPr/>
          <p:nvPr/>
        </p:nvGrpSpPr>
        <p:grpSpPr>
          <a:xfrm>
            <a:off x="635073" y="3236899"/>
            <a:ext cx="2630723" cy="895128"/>
            <a:chOff x="919747" y="3171586"/>
            <a:chExt cx="2630723" cy="895128"/>
          </a:xfrm>
        </p:grpSpPr>
        <p:sp>
          <p:nvSpPr>
            <p:cNvPr id="58" name="文本框 57"/>
            <p:cNvSpPr txBox="1"/>
            <p:nvPr/>
          </p:nvSpPr>
          <p:spPr>
            <a:xfrm>
              <a:off x="1570441" y="3171586"/>
              <a:ext cx="1980029" cy="523219"/>
            </a:xfrm>
            <a:prstGeom prst="rect">
              <a:avLst/>
            </a:prstGeom>
            <a:noFill/>
          </p:spPr>
          <p:txBody>
            <a:bodyPr wrap="none" rtlCol="0">
              <a:noAutofit/>
            </a:bodyPr>
            <a:lstStyle/>
            <a:p>
              <a:pPr algn="r"/>
              <a:r>
                <a:rPr lang="zh-CN" altLang="en-US" sz="2800" dirty="0" smtClean="0">
                  <a:solidFill>
                    <a:schemeClr val="bg1"/>
                  </a:solidFill>
                  <a:latin typeface="+mj-ea"/>
                  <a:ea typeface="+mj-ea"/>
                </a:rPr>
                <a:t>积极的方面</a:t>
              </a:r>
              <a:endParaRPr lang="zh-CN" altLang="en-US" sz="2800" dirty="0">
                <a:solidFill>
                  <a:schemeClr val="bg1"/>
                </a:solidFill>
                <a:latin typeface="+mj-ea"/>
                <a:ea typeface="+mj-ea"/>
              </a:endParaRPr>
            </a:p>
          </p:txBody>
        </p:sp>
        <p:sp>
          <p:nvSpPr>
            <p:cNvPr id="59" name="文本框 58"/>
            <p:cNvSpPr txBox="1"/>
            <p:nvPr/>
          </p:nvSpPr>
          <p:spPr>
            <a:xfrm>
              <a:off x="919747" y="3678916"/>
              <a:ext cx="2630723" cy="387798"/>
            </a:xfrm>
            <a:prstGeom prst="rect">
              <a:avLst/>
            </a:prstGeom>
            <a:noFill/>
          </p:spPr>
          <p:txBody>
            <a:bodyPr wrap="square" rtlCol="0">
              <a:noAutofit/>
            </a:bodyPr>
            <a:lstStyle/>
            <a:p>
              <a:pPr algn="r">
                <a:lnSpc>
                  <a:spcPct val="120000"/>
                </a:lnSpc>
              </a:pPr>
              <a:r>
                <a:rPr lang="zh-CN" altLang="en-US" sz="1600" dirty="0" smtClean="0">
                  <a:solidFill>
                    <a:schemeClr val="bg1">
                      <a:lumMod val="85000"/>
                    </a:schemeClr>
                  </a:solidFill>
                  <a:latin typeface="+mn-ea"/>
                </a:rPr>
                <a:t>将内容概括为简单的一句话</a:t>
              </a:r>
              <a:endParaRPr lang="zh-CN" altLang="en-US" sz="1600" dirty="0">
                <a:solidFill>
                  <a:schemeClr val="bg1">
                    <a:lumMod val="85000"/>
                  </a:schemeClr>
                </a:solidFill>
                <a:latin typeface="+mn-ea"/>
              </a:endParaRPr>
            </a:p>
          </p:txBody>
        </p:sp>
      </p:grpSp>
      <p:grpSp>
        <p:nvGrpSpPr>
          <p:cNvPr id="9" name="组合 8"/>
          <p:cNvGrpSpPr/>
          <p:nvPr/>
        </p:nvGrpSpPr>
        <p:grpSpPr>
          <a:xfrm>
            <a:off x="1361498" y="4783048"/>
            <a:ext cx="2630723" cy="895128"/>
            <a:chOff x="919747" y="4717735"/>
            <a:chExt cx="2630723" cy="895128"/>
          </a:xfrm>
        </p:grpSpPr>
        <p:sp>
          <p:nvSpPr>
            <p:cNvPr id="61" name="文本框 60"/>
            <p:cNvSpPr txBox="1"/>
            <p:nvPr/>
          </p:nvSpPr>
          <p:spPr>
            <a:xfrm>
              <a:off x="1570441" y="4717735"/>
              <a:ext cx="1980029" cy="523219"/>
            </a:xfrm>
            <a:prstGeom prst="rect">
              <a:avLst/>
            </a:prstGeom>
            <a:noFill/>
          </p:spPr>
          <p:txBody>
            <a:bodyPr wrap="none" rtlCol="0">
              <a:noAutofit/>
            </a:bodyPr>
            <a:lstStyle/>
            <a:p>
              <a:pPr algn="r"/>
              <a:r>
                <a:rPr lang="zh-CN" altLang="en-US" sz="2800" dirty="0" smtClean="0">
                  <a:solidFill>
                    <a:schemeClr val="bg1"/>
                  </a:solidFill>
                  <a:latin typeface="+mj-ea"/>
                  <a:ea typeface="+mj-ea"/>
                </a:rPr>
                <a:t>积极的方面</a:t>
              </a:r>
              <a:endParaRPr lang="zh-CN" altLang="en-US" sz="2800" dirty="0">
                <a:solidFill>
                  <a:schemeClr val="bg1"/>
                </a:solidFill>
                <a:latin typeface="+mj-ea"/>
                <a:ea typeface="+mj-ea"/>
              </a:endParaRPr>
            </a:p>
          </p:txBody>
        </p:sp>
        <p:sp>
          <p:nvSpPr>
            <p:cNvPr id="62" name="文本框 61"/>
            <p:cNvSpPr txBox="1"/>
            <p:nvPr/>
          </p:nvSpPr>
          <p:spPr>
            <a:xfrm>
              <a:off x="919747" y="5225065"/>
              <a:ext cx="2630723" cy="387798"/>
            </a:xfrm>
            <a:prstGeom prst="rect">
              <a:avLst/>
            </a:prstGeom>
            <a:noFill/>
          </p:spPr>
          <p:txBody>
            <a:bodyPr wrap="square" rtlCol="0">
              <a:noAutofit/>
            </a:bodyPr>
            <a:lstStyle/>
            <a:p>
              <a:pPr algn="r">
                <a:lnSpc>
                  <a:spcPct val="120000"/>
                </a:lnSpc>
              </a:pPr>
              <a:r>
                <a:rPr lang="zh-CN" altLang="en-US" sz="1600" dirty="0" smtClean="0">
                  <a:solidFill>
                    <a:schemeClr val="bg1">
                      <a:lumMod val="85000"/>
                    </a:schemeClr>
                  </a:solidFill>
                  <a:latin typeface="+mn-ea"/>
                </a:rPr>
                <a:t>将内容概括为简单的一句话</a:t>
              </a:r>
              <a:endParaRPr lang="zh-CN" altLang="en-US" sz="1600" dirty="0">
                <a:solidFill>
                  <a:schemeClr val="bg1">
                    <a:lumMod val="85000"/>
                  </a:schemeClr>
                </a:solidFill>
                <a:latin typeface="+mn-ea"/>
              </a:endParaRPr>
            </a:p>
          </p:txBody>
        </p:sp>
      </p:grpSp>
      <p:sp>
        <p:nvSpPr>
          <p:cNvPr id="10" name="椭圆 9"/>
          <p:cNvSpPr/>
          <p:nvPr/>
        </p:nvSpPr>
        <p:spPr>
          <a:xfrm>
            <a:off x="3455501" y="1972256"/>
            <a:ext cx="3094117" cy="3094117"/>
          </a:xfrm>
          <a:prstGeom prst="ellipse">
            <a:avLst/>
          </a:prstGeom>
          <a:noFill/>
          <a:ln>
            <a:gradFill flip="none" rotWithShape="1">
              <a:gsLst>
                <a:gs pos="0">
                  <a:schemeClr val="accent1">
                    <a:lumMod val="5000"/>
                    <a:lumOff val="95000"/>
                    <a:alpha val="32000"/>
                  </a:schemeClr>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7" name="椭圆 66"/>
          <p:cNvSpPr/>
          <p:nvPr/>
        </p:nvSpPr>
        <p:spPr>
          <a:xfrm>
            <a:off x="5550753" y="1972256"/>
            <a:ext cx="3094117" cy="3094117"/>
          </a:xfrm>
          <a:prstGeom prst="ellipse">
            <a:avLst/>
          </a:prstGeom>
          <a:noFill/>
          <a:ln>
            <a:gradFill flip="none" rotWithShape="1">
              <a:gsLst>
                <a:gs pos="0">
                  <a:schemeClr val="accent1">
                    <a:lumMod val="5000"/>
                    <a:lumOff val="95000"/>
                    <a:alpha val="32000"/>
                  </a:schemeClr>
                </a:gs>
                <a:gs pos="100000">
                  <a:schemeClr val="bg1">
                    <a:alpha val="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3" name="组合 32"/>
          <p:cNvGrpSpPr/>
          <p:nvPr/>
        </p:nvGrpSpPr>
        <p:grpSpPr>
          <a:xfrm>
            <a:off x="3620657" y="2176657"/>
            <a:ext cx="2687873" cy="2687874"/>
            <a:chOff x="660400" y="2001488"/>
            <a:chExt cx="3366653" cy="3366654"/>
          </a:xfrm>
        </p:grpSpPr>
        <p:sp>
          <p:nvSpPr>
            <p:cNvPr id="34" name="椭圆 33"/>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文本框 35"/>
            <p:cNvSpPr txBox="1"/>
            <p:nvPr/>
          </p:nvSpPr>
          <p:spPr>
            <a:xfrm>
              <a:off x="1427413" y="3036779"/>
              <a:ext cx="1723550" cy="1015662"/>
            </a:xfrm>
            <a:prstGeom prst="rect">
              <a:avLst/>
            </a:prstGeom>
            <a:noFill/>
          </p:spPr>
          <p:txBody>
            <a:bodyPr wrap="none" rtlCol="0">
              <a:noAutofit/>
            </a:bodyPr>
            <a:lstStyle/>
            <a:p>
              <a:pPr algn="ctr"/>
              <a:r>
                <a:rPr lang="zh-CN" altLang="en-US" sz="6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积极</a:t>
              </a:r>
              <a:endParaRPr lang="zh-CN" altLang="en-US"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0" name="任意多边形 39"/>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9" name="组合 68"/>
          <p:cNvGrpSpPr/>
          <p:nvPr/>
        </p:nvGrpSpPr>
        <p:grpSpPr>
          <a:xfrm>
            <a:off x="5775496" y="2176657"/>
            <a:ext cx="2687873" cy="2687874"/>
            <a:chOff x="660400" y="2001488"/>
            <a:chExt cx="3366653" cy="3366654"/>
          </a:xfrm>
        </p:grpSpPr>
        <p:sp>
          <p:nvSpPr>
            <p:cNvPr id="70" name="椭圆 69"/>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文本框 71"/>
            <p:cNvSpPr txBox="1"/>
            <p:nvPr/>
          </p:nvSpPr>
          <p:spPr>
            <a:xfrm>
              <a:off x="1264323" y="3036779"/>
              <a:ext cx="2158805" cy="1272153"/>
            </a:xfrm>
            <a:prstGeom prst="rect">
              <a:avLst/>
            </a:prstGeom>
            <a:noFill/>
          </p:spPr>
          <p:txBody>
            <a:bodyPr wrap="none" rtlCol="0">
              <a:noAutofit/>
            </a:bodyPr>
            <a:lstStyle/>
            <a:p>
              <a:pPr algn="ctr"/>
              <a:r>
                <a:rPr lang="zh-CN" altLang="en-US" sz="6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消极</a:t>
              </a:r>
              <a:endParaRPr lang="zh-CN" altLang="en-US"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81" name="任意多边形 80"/>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39" name="图片 38">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1271336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 name="组合 2"/>
          <p:cNvGrpSpPr/>
          <p:nvPr/>
        </p:nvGrpSpPr>
        <p:grpSpPr>
          <a:xfrm>
            <a:off x="846689" y="4406457"/>
            <a:ext cx="2315611" cy="1511862"/>
            <a:chOff x="560939" y="4311207"/>
            <a:chExt cx="2315611" cy="1511862"/>
          </a:xfrm>
        </p:grpSpPr>
        <p:sp>
          <p:nvSpPr>
            <p:cNvPr id="18" name="文本框 17"/>
            <p:cNvSpPr txBox="1"/>
            <p:nvPr/>
          </p:nvSpPr>
          <p:spPr>
            <a:xfrm>
              <a:off x="560939" y="4311207"/>
              <a:ext cx="1261884" cy="523220"/>
            </a:xfrm>
            <a:prstGeom prst="rect">
              <a:avLst/>
            </a:prstGeom>
            <a:noFill/>
          </p:spPr>
          <p:txBody>
            <a:bodyPr wrap="none" rtlCol="0">
              <a:noAutofit/>
            </a:bodyPr>
            <a:lstStyle/>
            <a:p>
              <a:r>
                <a:rPr lang="zh-CN" altLang="en-US" sz="2800" dirty="0" smtClean="0">
                  <a:solidFill>
                    <a:schemeClr val="bg1"/>
                  </a:solidFill>
                  <a:latin typeface="+mj-ea"/>
                  <a:ea typeface="+mj-ea"/>
                </a:rPr>
                <a:t>首先</a:t>
              </a:r>
              <a:endParaRPr lang="zh-CN" altLang="en-US" sz="2800" dirty="0">
                <a:solidFill>
                  <a:schemeClr val="bg1"/>
                </a:solidFill>
                <a:latin typeface="+mj-ea"/>
                <a:ea typeface="+mj-ea"/>
              </a:endParaRPr>
            </a:p>
          </p:txBody>
        </p:sp>
        <p:sp>
          <p:nvSpPr>
            <p:cNvPr id="19" name="文本框 18"/>
            <p:cNvSpPr txBox="1"/>
            <p:nvPr/>
          </p:nvSpPr>
          <p:spPr>
            <a:xfrm>
              <a:off x="560939" y="4844340"/>
              <a:ext cx="2315611"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推荐使用思源黑体作为本套模板的标准字体搭配，也微软雅黑。</a:t>
              </a:r>
              <a:endParaRPr lang="zh-CN" altLang="en-US" sz="1600" dirty="0">
                <a:solidFill>
                  <a:schemeClr val="bg1">
                    <a:lumMod val="85000"/>
                  </a:schemeClr>
                </a:solidFill>
                <a:latin typeface="+mn-ea"/>
              </a:endParaRPr>
            </a:p>
          </p:txBody>
        </p:sp>
      </p:grpSp>
      <p:grpSp>
        <p:nvGrpSpPr>
          <p:cNvPr id="20" name="组合 19"/>
          <p:cNvGrpSpPr/>
          <p:nvPr/>
        </p:nvGrpSpPr>
        <p:grpSpPr>
          <a:xfrm>
            <a:off x="3614172" y="4406457"/>
            <a:ext cx="2315611" cy="1511862"/>
            <a:chOff x="560939" y="4311207"/>
            <a:chExt cx="2315611" cy="1511862"/>
          </a:xfrm>
        </p:grpSpPr>
        <p:sp>
          <p:nvSpPr>
            <p:cNvPr id="22" name="文本框 21"/>
            <p:cNvSpPr txBox="1"/>
            <p:nvPr/>
          </p:nvSpPr>
          <p:spPr>
            <a:xfrm>
              <a:off x="560939" y="4311207"/>
              <a:ext cx="1261884" cy="523220"/>
            </a:xfrm>
            <a:prstGeom prst="rect">
              <a:avLst/>
            </a:prstGeom>
            <a:noFill/>
          </p:spPr>
          <p:txBody>
            <a:bodyPr wrap="none" rtlCol="0">
              <a:noAutofit/>
            </a:bodyPr>
            <a:lstStyle/>
            <a:p>
              <a:r>
                <a:rPr lang="zh-CN" altLang="en-US" sz="2800" dirty="0" smtClean="0">
                  <a:solidFill>
                    <a:schemeClr val="bg1"/>
                  </a:solidFill>
                  <a:latin typeface="+mj-ea"/>
                  <a:ea typeface="+mj-ea"/>
                </a:rPr>
                <a:t>其次</a:t>
              </a:r>
              <a:endParaRPr lang="zh-CN" altLang="en-US" sz="2800" dirty="0">
                <a:solidFill>
                  <a:schemeClr val="bg1"/>
                </a:solidFill>
                <a:latin typeface="+mj-ea"/>
                <a:ea typeface="+mj-ea"/>
              </a:endParaRPr>
            </a:p>
          </p:txBody>
        </p:sp>
        <p:sp>
          <p:nvSpPr>
            <p:cNvPr id="23" name="文本框 22"/>
            <p:cNvSpPr txBox="1"/>
            <p:nvPr/>
          </p:nvSpPr>
          <p:spPr>
            <a:xfrm>
              <a:off x="560939" y="4844340"/>
              <a:ext cx="2315611"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推荐使用思源黑体作为本套模板的标准字体搭配，也微软雅黑。</a:t>
              </a:r>
              <a:endParaRPr lang="zh-CN" altLang="en-US" sz="1600" dirty="0">
                <a:solidFill>
                  <a:schemeClr val="bg1">
                    <a:lumMod val="85000"/>
                  </a:schemeClr>
                </a:solidFill>
                <a:latin typeface="+mn-ea"/>
              </a:endParaRPr>
            </a:p>
          </p:txBody>
        </p:sp>
      </p:grpSp>
      <p:grpSp>
        <p:nvGrpSpPr>
          <p:cNvPr id="24" name="组合 23"/>
          <p:cNvGrpSpPr/>
          <p:nvPr/>
        </p:nvGrpSpPr>
        <p:grpSpPr>
          <a:xfrm>
            <a:off x="6381655" y="4406457"/>
            <a:ext cx="2315611" cy="1511862"/>
            <a:chOff x="560939" y="4311207"/>
            <a:chExt cx="2315611" cy="1511862"/>
          </a:xfrm>
        </p:grpSpPr>
        <p:sp>
          <p:nvSpPr>
            <p:cNvPr id="25" name="文本框 24"/>
            <p:cNvSpPr txBox="1"/>
            <p:nvPr/>
          </p:nvSpPr>
          <p:spPr>
            <a:xfrm>
              <a:off x="560939" y="4311207"/>
              <a:ext cx="1261884" cy="523220"/>
            </a:xfrm>
            <a:prstGeom prst="rect">
              <a:avLst/>
            </a:prstGeom>
            <a:noFill/>
          </p:spPr>
          <p:txBody>
            <a:bodyPr wrap="none" rtlCol="0">
              <a:noAutofit/>
            </a:bodyPr>
            <a:lstStyle/>
            <a:p>
              <a:r>
                <a:rPr lang="zh-CN" altLang="en-US" sz="2800" dirty="0" smtClean="0">
                  <a:solidFill>
                    <a:schemeClr val="bg1"/>
                  </a:solidFill>
                  <a:latin typeface="+mj-ea"/>
                  <a:ea typeface="+mj-ea"/>
                </a:rPr>
                <a:t>然后</a:t>
              </a:r>
              <a:endParaRPr lang="zh-CN" altLang="en-US" sz="2800" dirty="0">
                <a:solidFill>
                  <a:schemeClr val="bg1"/>
                </a:solidFill>
                <a:latin typeface="+mj-ea"/>
                <a:ea typeface="+mj-ea"/>
              </a:endParaRPr>
            </a:p>
          </p:txBody>
        </p:sp>
        <p:sp>
          <p:nvSpPr>
            <p:cNvPr id="26" name="文本框 25"/>
            <p:cNvSpPr txBox="1"/>
            <p:nvPr/>
          </p:nvSpPr>
          <p:spPr>
            <a:xfrm>
              <a:off x="560939" y="4844340"/>
              <a:ext cx="2315611"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推荐使用思源黑体作为本套模板的标准字体搭配，也可微软雅黑。</a:t>
              </a:r>
              <a:endParaRPr lang="zh-CN" altLang="en-US" sz="1600" dirty="0">
                <a:solidFill>
                  <a:schemeClr val="bg1">
                    <a:lumMod val="85000"/>
                  </a:schemeClr>
                </a:solidFill>
                <a:latin typeface="+mn-ea"/>
              </a:endParaRPr>
            </a:p>
          </p:txBody>
        </p:sp>
      </p:grpSp>
      <p:grpSp>
        <p:nvGrpSpPr>
          <p:cNvPr id="28" name="组合 27"/>
          <p:cNvGrpSpPr/>
          <p:nvPr/>
        </p:nvGrpSpPr>
        <p:grpSpPr>
          <a:xfrm>
            <a:off x="9149138" y="4406457"/>
            <a:ext cx="2315611" cy="1511862"/>
            <a:chOff x="560939" y="4311207"/>
            <a:chExt cx="2315611" cy="1511862"/>
          </a:xfrm>
        </p:grpSpPr>
        <p:sp>
          <p:nvSpPr>
            <p:cNvPr id="29" name="文本框 28"/>
            <p:cNvSpPr txBox="1"/>
            <p:nvPr/>
          </p:nvSpPr>
          <p:spPr>
            <a:xfrm>
              <a:off x="560939" y="4311207"/>
              <a:ext cx="1261884" cy="523220"/>
            </a:xfrm>
            <a:prstGeom prst="rect">
              <a:avLst/>
            </a:prstGeom>
            <a:noFill/>
          </p:spPr>
          <p:txBody>
            <a:bodyPr wrap="none" rtlCol="0">
              <a:noAutofit/>
            </a:bodyPr>
            <a:lstStyle/>
            <a:p>
              <a:r>
                <a:rPr lang="zh-CN" altLang="en-US" sz="2800" dirty="0" smtClean="0">
                  <a:solidFill>
                    <a:schemeClr val="bg1"/>
                  </a:solidFill>
                  <a:latin typeface="+mj-ea"/>
                  <a:ea typeface="+mj-ea"/>
                </a:rPr>
                <a:t>最后</a:t>
              </a:r>
              <a:endParaRPr lang="zh-CN" altLang="en-US" sz="2800" dirty="0">
                <a:solidFill>
                  <a:schemeClr val="bg1"/>
                </a:solidFill>
                <a:latin typeface="+mj-ea"/>
                <a:ea typeface="+mj-ea"/>
              </a:endParaRPr>
            </a:p>
          </p:txBody>
        </p:sp>
        <p:sp>
          <p:nvSpPr>
            <p:cNvPr id="31" name="文本框 30"/>
            <p:cNvSpPr txBox="1"/>
            <p:nvPr/>
          </p:nvSpPr>
          <p:spPr>
            <a:xfrm>
              <a:off x="560939" y="4844340"/>
              <a:ext cx="2315611"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推荐使用思源黑体作为本套模板的标准字体搭配，也可微软雅黑。</a:t>
              </a:r>
              <a:endParaRPr lang="zh-CN" altLang="en-US" sz="1600" dirty="0">
                <a:solidFill>
                  <a:schemeClr val="bg1">
                    <a:lumMod val="85000"/>
                  </a:schemeClr>
                </a:solidFill>
                <a:latin typeface="+mn-ea"/>
              </a:endParaRPr>
            </a:p>
          </p:txBody>
        </p:sp>
      </p:grpSp>
      <p:grpSp>
        <p:nvGrpSpPr>
          <p:cNvPr id="6" name="组合 5"/>
          <p:cNvGrpSpPr/>
          <p:nvPr/>
        </p:nvGrpSpPr>
        <p:grpSpPr>
          <a:xfrm>
            <a:off x="1597200" y="1366877"/>
            <a:ext cx="3073329" cy="2293840"/>
            <a:chOff x="1688326" y="1366877"/>
            <a:chExt cx="3073329" cy="2293840"/>
          </a:xfrm>
        </p:grpSpPr>
        <p:sp>
          <p:nvSpPr>
            <p:cNvPr id="2" name="圆角矩形 1"/>
            <p:cNvSpPr/>
            <p:nvPr/>
          </p:nvSpPr>
          <p:spPr>
            <a:xfrm rot="19113873">
              <a:off x="1688326" y="2060517"/>
              <a:ext cx="3033182" cy="1600200"/>
            </a:xfrm>
            <a:prstGeom prst="roundRect">
              <a:avLst/>
            </a:prstGeom>
            <a:gradFill flip="none" rotWithShape="1">
              <a:gsLst>
                <a:gs pos="0">
                  <a:schemeClr val="accent2"/>
                </a:gs>
                <a:gs pos="89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115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S</a:t>
              </a:r>
              <a:endParaRPr lang="zh-CN" altLang="en-US" sz="115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39" name="任意多边形 38"/>
            <p:cNvSpPr/>
            <p:nvPr/>
          </p:nvSpPr>
          <p:spPr>
            <a:xfrm>
              <a:off x="3285761" y="1366877"/>
              <a:ext cx="1475894" cy="1847216"/>
            </a:xfrm>
            <a:custGeom>
              <a:avLst/>
              <a:gdLst>
                <a:gd name="connsiteX0" fmla="*/ 519792 w 1475894"/>
                <a:gd name="connsiteY0" fmla="*/ 520 h 1847216"/>
                <a:gd name="connsiteX1" fmla="*/ 703159 w 1475894"/>
                <a:gd name="connsiteY1" fmla="*/ 90210 h 1847216"/>
                <a:gd name="connsiteX2" fmla="*/ 1409135 w 1475894"/>
                <a:gd name="connsiteY2" fmla="*/ 889984 h 1847216"/>
                <a:gd name="connsiteX3" fmla="*/ 1385685 w 1475894"/>
                <a:gd name="connsiteY3" fmla="*/ 1266432 h 1847216"/>
                <a:gd name="connsiteX4" fmla="*/ 727735 w 1475894"/>
                <a:gd name="connsiteY4" fmla="*/ 1847216 h 1847216"/>
                <a:gd name="connsiteX5" fmla="*/ 686460 w 1475894"/>
                <a:gd name="connsiteY5" fmla="*/ 1827333 h 1847216"/>
                <a:gd name="connsiteX6" fmla="*/ 0 w 1475894"/>
                <a:gd name="connsiteY6" fmla="*/ 673958 h 1847216"/>
                <a:gd name="connsiteX7" fmla="*/ 26649 w 1475894"/>
                <a:gd name="connsiteY7" fmla="*/ 409607 h 1847216"/>
                <a:gd name="connsiteX8" fmla="*/ 52586 w 1475894"/>
                <a:gd name="connsiteY8" fmla="*/ 308735 h 1847216"/>
                <a:gd name="connsiteX9" fmla="*/ 326711 w 1475894"/>
                <a:gd name="connsiteY9" fmla="*/ 66759 h 1847216"/>
                <a:gd name="connsiteX10" fmla="*/ 519792 w 1475894"/>
                <a:gd name="connsiteY10" fmla="*/ 520 h 184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894" h="1847216">
                  <a:moveTo>
                    <a:pt x="519792" y="520"/>
                  </a:moveTo>
                  <a:cubicBezTo>
                    <a:pt x="587916" y="4763"/>
                    <a:pt x="654420" y="34995"/>
                    <a:pt x="703159" y="90210"/>
                  </a:cubicBezTo>
                  <a:lnTo>
                    <a:pt x="1409135" y="889984"/>
                  </a:lnTo>
                  <a:cubicBezTo>
                    <a:pt x="1506613" y="1000413"/>
                    <a:pt x="1496114" y="1168955"/>
                    <a:pt x="1385685" y="1266432"/>
                  </a:cubicBezTo>
                  <a:lnTo>
                    <a:pt x="727735" y="1847216"/>
                  </a:lnTo>
                  <a:lnTo>
                    <a:pt x="686460" y="1827333"/>
                  </a:lnTo>
                  <a:cubicBezTo>
                    <a:pt x="277574" y="1605213"/>
                    <a:pt x="0" y="1172001"/>
                    <a:pt x="0" y="673958"/>
                  </a:cubicBezTo>
                  <a:cubicBezTo>
                    <a:pt x="0" y="583405"/>
                    <a:pt x="9176" y="494995"/>
                    <a:pt x="26649" y="409607"/>
                  </a:cubicBezTo>
                  <a:lnTo>
                    <a:pt x="52586" y="308735"/>
                  </a:lnTo>
                  <a:lnTo>
                    <a:pt x="326711" y="66759"/>
                  </a:lnTo>
                  <a:cubicBezTo>
                    <a:pt x="381926" y="18021"/>
                    <a:pt x="451668" y="-3724"/>
                    <a:pt x="519792" y="520"/>
                  </a:cubicBezTo>
                  <a:close/>
                </a:path>
              </a:pathLst>
            </a:custGeom>
            <a:gradFill flip="none" rotWithShape="1">
              <a:gsLst>
                <a:gs pos="18000">
                  <a:schemeClr val="accent2">
                    <a:alpha val="58000"/>
                  </a:schemeClr>
                </a:gs>
                <a:gs pos="82000">
                  <a:schemeClr val="accent1">
                    <a:alpha val="0"/>
                  </a:schemeClr>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椭圆 4"/>
            <p:cNvSpPr/>
            <p:nvPr/>
          </p:nvSpPr>
          <p:spPr>
            <a:xfrm>
              <a:off x="3692103" y="1495926"/>
              <a:ext cx="189477" cy="189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0" name="组合 39"/>
          <p:cNvGrpSpPr/>
          <p:nvPr/>
        </p:nvGrpSpPr>
        <p:grpSpPr>
          <a:xfrm>
            <a:off x="3602437" y="1366877"/>
            <a:ext cx="3073329" cy="2293840"/>
            <a:chOff x="1688326" y="1366877"/>
            <a:chExt cx="3073329" cy="2293840"/>
          </a:xfrm>
        </p:grpSpPr>
        <p:sp>
          <p:nvSpPr>
            <p:cNvPr id="41" name="圆角矩形 40"/>
            <p:cNvSpPr/>
            <p:nvPr/>
          </p:nvSpPr>
          <p:spPr>
            <a:xfrm rot="19113873">
              <a:off x="1688326" y="2060517"/>
              <a:ext cx="3033182" cy="1600200"/>
            </a:xfrm>
            <a:prstGeom prst="roundRect">
              <a:avLst/>
            </a:prstGeom>
            <a:gradFill flip="none" rotWithShape="1">
              <a:gsLst>
                <a:gs pos="0">
                  <a:schemeClr val="accent2"/>
                </a:gs>
                <a:gs pos="89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115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W</a:t>
              </a:r>
              <a:endParaRPr lang="zh-CN" altLang="en-US" sz="115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2" name="任意多边形 41"/>
            <p:cNvSpPr/>
            <p:nvPr/>
          </p:nvSpPr>
          <p:spPr>
            <a:xfrm>
              <a:off x="3285761" y="1366877"/>
              <a:ext cx="1475894" cy="1847216"/>
            </a:xfrm>
            <a:custGeom>
              <a:avLst/>
              <a:gdLst>
                <a:gd name="connsiteX0" fmla="*/ 519792 w 1475894"/>
                <a:gd name="connsiteY0" fmla="*/ 520 h 1847216"/>
                <a:gd name="connsiteX1" fmla="*/ 703159 w 1475894"/>
                <a:gd name="connsiteY1" fmla="*/ 90210 h 1847216"/>
                <a:gd name="connsiteX2" fmla="*/ 1409135 w 1475894"/>
                <a:gd name="connsiteY2" fmla="*/ 889984 h 1847216"/>
                <a:gd name="connsiteX3" fmla="*/ 1385685 w 1475894"/>
                <a:gd name="connsiteY3" fmla="*/ 1266432 h 1847216"/>
                <a:gd name="connsiteX4" fmla="*/ 727735 w 1475894"/>
                <a:gd name="connsiteY4" fmla="*/ 1847216 h 1847216"/>
                <a:gd name="connsiteX5" fmla="*/ 686460 w 1475894"/>
                <a:gd name="connsiteY5" fmla="*/ 1827333 h 1847216"/>
                <a:gd name="connsiteX6" fmla="*/ 0 w 1475894"/>
                <a:gd name="connsiteY6" fmla="*/ 673958 h 1847216"/>
                <a:gd name="connsiteX7" fmla="*/ 26649 w 1475894"/>
                <a:gd name="connsiteY7" fmla="*/ 409607 h 1847216"/>
                <a:gd name="connsiteX8" fmla="*/ 52586 w 1475894"/>
                <a:gd name="connsiteY8" fmla="*/ 308735 h 1847216"/>
                <a:gd name="connsiteX9" fmla="*/ 326711 w 1475894"/>
                <a:gd name="connsiteY9" fmla="*/ 66759 h 1847216"/>
                <a:gd name="connsiteX10" fmla="*/ 519792 w 1475894"/>
                <a:gd name="connsiteY10" fmla="*/ 520 h 184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894" h="1847216">
                  <a:moveTo>
                    <a:pt x="519792" y="520"/>
                  </a:moveTo>
                  <a:cubicBezTo>
                    <a:pt x="587916" y="4763"/>
                    <a:pt x="654420" y="34995"/>
                    <a:pt x="703159" y="90210"/>
                  </a:cubicBezTo>
                  <a:lnTo>
                    <a:pt x="1409135" y="889984"/>
                  </a:lnTo>
                  <a:cubicBezTo>
                    <a:pt x="1506613" y="1000413"/>
                    <a:pt x="1496114" y="1168955"/>
                    <a:pt x="1385685" y="1266432"/>
                  </a:cubicBezTo>
                  <a:lnTo>
                    <a:pt x="727735" y="1847216"/>
                  </a:lnTo>
                  <a:lnTo>
                    <a:pt x="686460" y="1827333"/>
                  </a:lnTo>
                  <a:cubicBezTo>
                    <a:pt x="277574" y="1605213"/>
                    <a:pt x="0" y="1172001"/>
                    <a:pt x="0" y="673958"/>
                  </a:cubicBezTo>
                  <a:cubicBezTo>
                    <a:pt x="0" y="583405"/>
                    <a:pt x="9176" y="494995"/>
                    <a:pt x="26649" y="409607"/>
                  </a:cubicBezTo>
                  <a:lnTo>
                    <a:pt x="52586" y="308735"/>
                  </a:lnTo>
                  <a:lnTo>
                    <a:pt x="326711" y="66759"/>
                  </a:lnTo>
                  <a:cubicBezTo>
                    <a:pt x="381926" y="18021"/>
                    <a:pt x="451668" y="-3724"/>
                    <a:pt x="519792" y="520"/>
                  </a:cubicBezTo>
                  <a:close/>
                </a:path>
              </a:pathLst>
            </a:custGeom>
            <a:gradFill flip="none" rotWithShape="1">
              <a:gsLst>
                <a:gs pos="18000">
                  <a:schemeClr val="accent2">
                    <a:alpha val="58000"/>
                  </a:schemeClr>
                </a:gs>
                <a:gs pos="82000">
                  <a:schemeClr val="accent1">
                    <a:alpha val="0"/>
                  </a:schemeClr>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p:cNvSpPr/>
            <p:nvPr/>
          </p:nvSpPr>
          <p:spPr>
            <a:xfrm>
              <a:off x="3692103" y="1495926"/>
              <a:ext cx="189477" cy="189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4" name="组合 43"/>
          <p:cNvGrpSpPr/>
          <p:nvPr/>
        </p:nvGrpSpPr>
        <p:grpSpPr>
          <a:xfrm>
            <a:off x="5607674" y="1366877"/>
            <a:ext cx="3073329" cy="2293840"/>
            <a:chOff x="1688326" y="1366877"/>
            <a:chExt cx="3073329" cy="2293840"/>
          </a:xfrm>
        </p:grpSpPr>
        <p:sp>
          <p:nvSpPr>
            <p:cNvPr id="45" name="圆角矩形 44"/>
            <p:cNvSpPr/>
            <p:nvPr/>
          </p:nvSpPr>
          <p:spPr>
            <a:xfrm rot="19113873">
              <a:off x="1688326" y="2060517"/>
              <a:ext cx="3033182" cy="1600200"/>
            </a:xfrm>
            <a:prstGeom prst="roundRect">
              <a:avLst/>
            </a:prstGeom>
            <a:gradFill flip="none" rotWithShape="1">
              <a:gsLst>
                <a:gs pos="0">
                  <a:schemeClr val="accent2"/>
                </a:gs>
                <a:gs pos="89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115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O</a:t>
              </a:r>
              <a:endParaRPr lang="zh-CN" altLang="en-US" sz="115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6" name="任意多边形 45"/>
            <p:cNvSpPr/>
            <p:nvPr/>
          </p:nvSpPr>
          <p:spPr>
            <a:xfrm>
              <a:off x="3285761" y="1366877"/>
              <a:ext cx="1475894" cy="1847216"/>
            </a:xfrm>
            <a:custGeom>
              <a:avLst/>
              <a:gdLst>
                <a:gd name="connsiteX0" fmla="*/ 519792 w 1475894"/>
                <a:gd name="connsiteY0" fmla="*/ 520 h 1847216"/>
                <a:gd name="connsiteX1" fmla="*/ 703159 w 1475894"/>
                <a:gd name="connsiteY1" fmla="*/ 90210 h 1847216"/>
                <a:gd name="connsiteX2" fmla="*/ 1409135 w 1475894"/>
                <a:gd name="connsiteY2" fmla="*/ 889984 h 1847216"/>
                <a:gd name="connsiteX3" fmla="*/ 1385685 w 1475894"/>
                <a:gd name="connsiteY3" fmla="*/ 1266432 h 1847216"/>
                <a:gd name="connsiteX4" fmla="*/ 727735 w 1475894"/>
                <a:gd name="connsiteY4" fmla="*/ 1847216 h 1847216"/>
                <a:gd name="connsiteX5" fmla="*/ 686460 w 1475894"/>
                <a:gd name="connsiteY5" fmla="*/ 1827333 h 1847216"/>
                <a:gd name="connsiteX6" fmla="*/ 0 w 1475894"/>
                <a:gd name="connsiteY6" fmla="*/ 673958 h 1847216"/>
                <a:gd name="connsiteX7" fmla="*/ 26649 w 1475894"/>
                <a:gd name="connsiteY7" fmla="*/ 409607 h 1847216"/>
                <a:gd name="connsiteX8" fmla="*/ 52586 w 1475894"/>
                <a:gd name="connsiteY8" fmla="*/ 308735 h 1847216"/>
                <a:gd name="connsiteX9" fmla="*/ 326711 w 1475894"/>
                <a:gd name="connsiteY9" fmla="*/ 66759 h 1847216"/>
                <a:gd name="connsiteX10" fmla="*/ 519792 w 1475894"/>
                <a:gd name="connsiteY10" fmla="*/ 520 h 184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894" h="1847216">
                  <a:moveTo>
                    <a:pt x="519792" y="520"/>
                  </a:moveTo>
                  <a:cubicBezTo>
                    <a:pt x="587916" y="4763"/>
                    <a:pt x="654420" y="34995"/>
                    <a:pt x="703159" y="90210"/>
                  </a:cubicBezTo>
                  <a:lnTo>
                    <a:pt x="1409135" y="889984"/>
                  </a:lnTo>
                  <a:cubicBezTo>
                    <a:pt x="1506613" y="1000413"/>
                    <a:pt x="1496114" y="1168955"/>
                    <a:pt x="1385685" y="1266432"/>
                  </a:cubicBezTo>
                  <a:lnTo>
                    <a:pt x="727735" y="1847216"/>
                  </a:lnTo>
                  <a:lnTo>
                    <a:pt x="686460" y="1827333"/>
                  </a:lnTo>
                  <a:cubicBezTo>
                    <a:pt x="277574" y="1605213"/>
                    <a:pt x="0" y="1172001"/>
                    <a:pt x="0" y="673958"/>
                  </a:cubicBezTo>
                  <a:cubicBezTo>
                    <a:pt x="0" y="583405"/>
                    <a:pt x="9176" y="494995"/>
                    <a:pt x="26649" y="409607"/>
                  </a:cubicBezTo>
                  <a:lnTo>
                    <a:pt x="52586" y="308735"/>
                  </a:lnTo>
                  <a:lnTo>
                    <a:pt x="326711" y="66759"/>
                  </a:lnTo>
                  <a:cubicBezTo>
                    <a:pt x="381926" y="18021"/>
                    <a:pt x="451668" y="-3724"/>
                    <a:pt x="519792" y="520"/>
                  </a:cubicBezTo>
                  <a:close/>
                </a:path>
              </a:pathLst>
            </a:custGeom>
            <a:gradFill flip="none" rotWithShape="1">
              <a:gsLst>
                <a:gs pos="18000">
                  <a:schemeClr val="accent2">
                    <a:alpha val="58000"/>
                  </a:schemeClr>
                </a:gs>
                <a:gs pos="82000">
                  <a:schemeClr val="accent1">
                    <a:alpha val="0"/>
                  </a:schemeClr>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椭圆 46"/>
            <p:cNvSpPr/>
            <p:nvPr/>
          </p:nvSpPr>
          <p:spPr>
            <a:xfrm>
              <a:off x="3692103" y="1495926"/>
              <a:ext cx="189477" cy="189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48" name="组合 47"/>
          <p:cNvGrpSpPr/>
          <p:nvPr/>
        </p:nvGrpSpPr>
        <p:grpSpPr>
          <a:xfrm>
            <a:off x="7612912" y="1366877"/>
            <a:ext cx="3073329" cy="2293840"/>
            <a:chOff x="1688326" y="1366877"/>
            <a:chExt cx="3073329" cy="2293840"/>
          </a:xfrm>
        </p:grpSpPr>
        <p:sp>
          <p:nvSpPr>
            <p:cNvPr id="49" name="圆角矩形 48"/>
            <p:cNvSpPr/>
            <p:nvPr/>
          </p:nvSpPr>
          <p:spPr>
            <a:xfrm rot="19113873">
              <a:off x="1688326" y="2060517"/>
              <a:ext cx="3033182" cy="1600200"/>
            </a:xfrm>
            <a:prstGeom prst="roundRect">
              <a:avLst/>
            </a:prstGeom>
            <a:gradFill flip="none" rotWithShape="1">
              <a:gsLst>
                <a:gs pos="0">
                  <a:schemeClr val="accent2"/>
                </a:gs>
                <a:gs pos="89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altLang="zh-CN" sz="115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T</a:t>
              </a:r>
              <a:endParaRPr lang="zh-CN" altLang="en-US" sz="115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50" name="任意多边形 49"/>
            <p:cNvSpPr/>
            <p:nvPr/>
          </p:nvSpPr>
          <p:spPr>
            <a:xfrm>
              <a:off x="3285761" y="1366877"/>
              <a:ext cx="1475894" cy="1847216"/>
            </a:xfrm>
            <a:custGeom>
              <a:avLst/>
              <a:gdLst>
                <a:gd name="connsiteX0" fmla="*/ 519792 w 1475894"/>
                <a:gd name="connsiteY0" fmla="*/ 520 h 1847216"/>
                <a:gd name="connsiteX1" fmla="*/ 703159 w 1475894"/>
                <a:gd name="connsiteY1" fmla="*/ 90210 h 1847216"/>
                <a:gd name="connsiteX2" fmla="*/ 1409135 w 1475894"/>
                <a:gd name="connsiteY2" fmla="*/ 889984 h 1847216"/>
                <a:gd name="connsiteX3" fmla="*/ 1385685 w 1475894"/>
                <a:gd name="connsiteY3" fmla="*/ 1266432 h 1847216"/>
                <a:gd name="connsiteX4" fmla="*/ 727735 w 1475894"/>
                <a:gd name="connsiteY4" fmla="*/ 1847216 h 1847216"/>
                <a:gd name="connsiteX5" fmla="*/ 686460 w 1475894"/>
                <a:gd name="connsiteY5" fmla="*/ 1827333 h 1847216"/>
                <a:gd name="connsiteX6" fmla="*/ 0 w 1475894"/>
                <a:gd name="connsiteY6" fmla="*/ 673958 h 1847216"/>
                <a:gd name="connsiteX7" fmla="*/ 26649 w 1475894"/>
                <a:gd name="connsiteY7" fmla="*/ 409607 h 1847216"/>
                <a:gd name="connsiteX8" fmla="*/ 52586 w 1475894"/>
                <a:gd name="connsiteY8" fmla="*/ 308735 h 1847216"/>
                <a:gd name="connsiteX9" fmla="*/ 326711 w 1475894"/>
                <a:gd name="connsiteY9" fmla="*/ 66759 h 1847216"/>
                <a:gd name="connsiteX10" fmla="*/ 519792 w 1475894"/>
                <a:gd name="connsiteY10" fmla="*/ 520 h 184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894" h="1847216">
                  <a:moveTo>
                    <a:pt x="519792" y="520"/>
                  </a:moveTo>
                  <a:cubicBezTo>
                    <a:pt x="587916" y="4763"/>
                    <a:pt x="654420" y="34995"/>
                    <a:pt x="703159" y="90210"/>
                  </a:cubicBezTo>
                  <a:lnTo>
                    <a:pt x="1409135" y="889984"/>
                  </a:lnTo>
                  <a:cubicBezTo>
                    <a:pt x="1506613" y="1000413"/>
                    <a:pt x="1496114" y="1168955"/>
                    <a:pt x="1385685" y="1266432"/>
                  </a:cubicBezTo>
                  <a:lnTo>
                    <a:pt x="727735" y="1847216"/>
                  </a:lnTo>
                  <a:lnTo>
                    <a:pt x="686460" y="1827333"/>
                  </a:lnTo>
                  <a:cubicBezTo>
                    <a:pt x="277574" y="1605213"/>
                    <a:pt x="0" y="1172001"/>
                    <a:pt x="0" y="673958"/>
                  </a:cubicBezTo>
                  <a:cubicBezTo>
                    <a:pt x="0" y="583405"/>
                    <a:pt x="9176" y="494995"/>
                    <a:pt x="26649" y="409607"/>
                  </a:cubicBezTo>
                  <a:lnTo>
                    <a:pt x="52586" y="308735"/>
                  </a:lnTo>
                  <a:lnTo>
                    <a:pt x="326711" y="66759"/>
                  </a:lnTo>
                  <a:cubicBezTo>
                    <a:pt x="381926" y="18021"/>
                    <a:pt x="451668" y="-3724"/>
                    <a:pt x="519792" y="520"/>
                  </a:cubicBezTo>
                  <a:close/>
                </a:path>
              </a:pathLst>
            </a:custGeom>
            <a:gradFill flip="none" rotWithShape="1">
              <a:gsLst>
                <a:gs pos="18000">
                  <a:schemeClr val="accent2">
                    <a:alpha val="58000"/>
                  </a:schemeClr>
                </a:gs>
                <a:gs pos="82000">
                  <a:schemeClr val="accent1">
                    <a:alpha val="0"/>
                  </a:schemeClr>
                </a:gs>
              </a:gsLst>
              <a:lin ang="135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椭圆 50"/>
            <p:cNvSpPr/>
            <p:nvPr/>
          </p:nvSpPr>
          <p:spPr>
            <a:xfrm>
              <a:off x="3692103" y="1495926"/>
              <a:ext cx="189477" cy="189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52" name="图片 51">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2040618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文本框 3"/>
          <p:cNvSpPr txBox="1"/>
          <p:nvPr/>
        </p:nvSpPr>
        <p:spPr>
          <a:xfrm>
            <a:off x="7327900" y="-1337695"/>
            <a:ext cx="4693914" cy="9248686"/>
          </a:xfrm>
          <a:prstGeom prst="rect">
            <a:avLst/>
          </a:prstGeom>
          <a:noFill/>
        </p:spPr>
        <p:txBody>
          <a:bodyPr wrap="none" rtlCol="0">
            <a:noAutofit/>
          </a:bodyPr>
          <a:lstStyle/>
          <a:p>
            <a:r>
              <a:rPr lang="en-US" altLang="zh-CN" sz="59500" dirty="0" smtClean="0">
                <a:blipFill dpi="0" rotWithShape="1">
                  <a:blip r:embed="rId4"/>
                  <a:srcRect/>
                  <a:tile tx="0" ty="0" sx="100000" sy="100000" flip="none" algn="bl"/>
                </a:blipFill>
                <a:latin typeface="+mj-ea"/>
                <a:ea typeface="+mj-ea"/>
              </a:rPr>
              <a:t>a</a:t>
            </a:r>
            <a:endParaRPr lang="zh-CN" altLang="en-US" sz="59500" dirty="0">
              <a:blipFill dpi="0" rotWithShape="1">
                <a:blip r:embed="rId4"/>
                <a:srcRect/>
                <a:tile tx="0" ty="0" sx="100000" sy="100000" flip="none" algn="bl"/>
              </a:blipFill>
              <a:latin typeface="+mj-ea"/>
              <a:ea typeface="+mj-ea"/>
            </a:endParaRPr>
          </a:p>
        </p:txBody>
      </p:sp>
      <p:sp>
        <p:nvSpPr>
          <p:cNvPr id="61" name="圆角矩形 60"/>
          <p:cNvSpPr/>
          <p:nvPr/>
        </p:nvSpPr>
        <p:spPr>
          <a:xfrm>
            <a:off x="720402" y="1703294"/>
            <a:ext cx="3181751" cy="1867398"/>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圆角矩形 65"/>
          <p:cNvSpPr/>
          <p:nvPr/>
        </p:nvSpPr>
        <p:spPr>
          <a:xfrm>
            <a:off x="720402" y="3941729"/>
            <a:ext cx="3181751" cy="1867398"/>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1" name="圆角矩形 70"/>
          <p:cNvSpPr/>
          <p:nvPr/>
        </p:nvSpPr>
        <p:spPr>
          <a:xfrm>
            <a:off x="4236746" y="1703294"/>
            <a:ext cx="3181751" cy="1867398"/>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6" name="圆角矩形 75"/>
          <p:cNvSpPr/>
          <p:nvPr/>
        </p:nvSpPr>
        <p:spPr>
          <a:xfrm>
            <a:off x="4236746" y="3941729"/>
            <a:ext cx="3181751" cy="1867398"/>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80" name="组合 79"/>
          <p:cNvGrpSpPr/>
          <p:nvPr/>
        </p:nvGrpSpPr>
        <p:grpSpPr>
          <a:xfrm>
            <a:off x="935074" y="1936459"/>
            <a:ext cx="2764284" cy="1435662"/>
            <a:chOff x="560939" y="4387407"/>
            <a:chExt cx="2764284" cy="1435662"/>
          </a:xfrm>
        </p:grpSpPr>
        <p:sp>
          <p:nvSpPr>
            <p:cNvPr id="81" name="文本框 80"/>
            <p:cNvSpPr txBox="1"/>
            <p:nvPr/>
          </p:nvSpPr>
          <p:spPr>
            <a:xfrm>
              <a:off x="560939" y="4387407"/>
              <a:ext cx="1107996" cy="461665"/>
            </a:xfrm>
            <a:prstGeom prst="rect">
              <a:avLst/>
            </a:prstGeom>
            <a:noFill/>
          </p:spPr>
          <p:txBody>
            <a:bodyPr wrap="none" rtlCol="0">
              <a:noAutofit/>
            </a:bodyPr>
            <a:lstStyle/>
            <a:p>
              <a:r>
                <a:rPr lang="zh-CN" altLang="en-US" sz="2400" dirty="0" smtClean="0">
                  <a:solidFill>
                    <a:schemeClr val="bg1"/>
                  </a:solidFill>
                  <a:latin typeface="+mj-ea"/>
                  <a:ea typeface="+mj-ea"/>
                </a:rPr>
                <a:t>项目</a:t>
              </a:r>
              <a:r>
                <a:rPr lang="en-US" altLang="zh-CN" sz="2400" dirty="0" smtClean="0">
                  <a:solidFill>
                    <a:schemeClr val="bg1"/>
                  </a:solidFill>
                  <a:latin typeface="+mj-ea"/>
                  <a:ea typeface="+mj-ea"/>
                </a:rPr>
                <a:t>A</a:t>
              </a:r>
              <a:endParaRPr lang="zh-CN" altLang="en-US" sz="2400" dirty="0">
                <a:solidFill>
                  <a:schemeClr val="bg1"/>
                </a:solidFill>
                <a:latin typeface="+mj-ea"/>
                <a:ea typeface="+mj-ea"/>
              </a:endParaRPr>
            </a:p>
          </p:txBody>
        </p:sp>
        <p:sp>
          <p:nvSpPr>
            <p:cNvPr id="82" name="文本框 81"/>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83" name="组合 82"/>
          <p:cNvGrpSpPr/>
          <p:nvPr/>
        </p:nvGrpSpPr>
        <p:grpSpPr>
          <a:xfrm>
            <a:off x="935074" y="4184196"/>
            <a:ext cx="2764284" cy="1435662"/>
            <a:chOff x="560939" y="4387407"/>
            <a:chExt cx="2764284" cy="1435662"/>
          </a:xfrm>
        </p:grpSpPr>
        <p:sp>
          <p:nvSpPr>
            <p:cNvPr id="84" name="文本框 83"/>
            <p:cNvSpPr txBox="1"/>
            <p:nvPr/>
          </p:nvSpPr>
          <p:spPr>
            <a:xfrm>
              <a:off x="560939" y="4387407"/>
              <a:ext cx="1107996" cy="461665"/>
            </a:xfrm>
            <a:prstGeom prst="rect">
              <a:avLst/>
            </a:prstGeom>
            <a:noFill/>
          </p:spPr>
          <p:txBody>
            <a:bodyPr wrap="none" rtlCol="0">
              <a:noAutofit/>
            </a:bodyPr>
            <a:lstStyle/>
            <a:p>
              <a:r>
                <a:rPr lang="zh-CN" altLang="en-US" sz="2400" dirty="0" smtClean="0">
                  <a:solidFill>
                    <a:schemeClr val="bg1"/>
                  </a:solidFill>
                  <a:latin typeface="+mj-ea"/>
                  <a:ea typeface="+mj-ea"/>
                </a:rPr>
                <a:t>项目</a:t>
              </a:r>
              <a:r>
                <a:rPr lang="en-US" altLang="zh-CN" sz="2400" dirty="0" smtClean="0">
                  <a:solidFill>
                    <a:schemeClr val="bg1"/>
                  </a:solidFill>
                  <a:latin typeface="+mj-ea"/>
                  <a:ea typeface="+mj-ea"/>
                </a:rPr>
                <a:t>C</a:t>
              </a:r>
              <a:endParaRPr lang="zh-CN" altLang="en-US" sz="2400" dirty="0">
                <a:solidFill>
                  <a:schemeClr val="bg1"/>
                </a:solidFill>
                <a:latin typeface="+mj-ea"/>
                <a:ea typeface="+mj-ea"/>
              </a:endParaRPr>
            </a:p>
          </p:txBody>
        </p:sp>
        <p:sp>
          <p:nvSpPr>
            <p:cNvPr id="85" name="文本框 84"/>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86" name="组合 85"/>
          <p:cNvGrpSpPr/>
          <p:nvPr/>
        </p:nvGrpSpPr>
        <p:grpSpPr>
          <a:xfrm>
            <a:off x="4441044" y="1936459"/>
            <a:ext cx="2764284" cy="1435662"/>
            <a:chOff x="560939" y="4387407"/>
            <a:chExt cx="2764284" cy="1435662"/>
          </a:xfrm>
        </p:grpSpPr>
        <p:sp>
          <p:nvSpPr>
            <p:cNvPr id="87" name="文本框 86"/>
            <p:cNvSpPr txBox="1"/>
            <p:nvPr/>
          </p:nvSpPr>
          <p:spPr>
            <a:xfrm>
              <a:off x="560939" y="4387407"/>
              <a:ext cx="1107996" cy="461665"/>
            </a:xfrm>
            <a:prstGeom prst="rect">
              <a:avLst/>
            </a:prstGeom>
            <a:noFill/>
          </p:spPr>
          <p:txBody>
            <a:bodyPr wrap="none" rtlCol="0">
              <a:noAutofit/>
            </a:bodyPr>
            <a:lstStyle/>
            <a:p>
              <a:r>
                <a:rPr lang="zh-CN" altLang="en-US" sz="2400" dirty="0" smtClean="0">
                  <a:solidFill>
                    <a:schemeClr val="bg1"/>
                  </a:solidFill>
                  <a:latin typeface="+mj-ea"/>
                  <a:ea typeface="+mj-ea"/>
                </a:rPr>
                <a:t>项目</a:t>
              </a:r>
              <a:r>
                <a:rPr lang="en-US" altLang="zh-CN" sz="2400" dirty="0" smtClean="0">
                  <a:solidFill>
                    <a:schemeClr val="bg1"/>
                  </a:solidFill>
                  <a:latin typeface="+mj-ea"/>
                  <a:ea typeface="+mj-ea"/>
                </a:rPr>
                <a:t>B</a:t>
              </a:r>
              <a:endParaRPr lang="zh-CN" altLang="en-US" sz="2400" dirty="0">
                <a:solidFill>
                  <a:schemeClr val="bg1"/>
                </a:solidFill>
                <a:latin typeface="+mj-ea"/>
                <a:ea typeface="+mj-ea"/>
              </a:endParaRPr>
            </a:p>
          </p:txBody>
        </p:sp>
        <p:sp>
          <p:nvSpPr>
            <p:cNvPr id="88" name="文本框 87"/>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89" name="组合 88"/>
          <p:cNvGrpSpPr/>
          <p:nvPr/>
        </p:nvGrpSpPr>
        <p:grpSpPr>
          <a:xfrm>
            <a:off x="4441044" y="4184196"/>
            <a:ext cx="2764284" cy="1435662"/>
            <a:chOff x="560939" y="4387407"/>
            <a:chExt cx="2764284" cy="1435662"/>
          </a:xfrm>
        </p:grpSpPr>
        <p:sp>
          <p:nvSpPr>
            <p:cNvPr id="90" name="文本框 89"/>
            <p:cNvSpPr txBox="1"/>
            <p:nvPr/>
          </p:nvSpPr>
          <p:spPr>
            <a:xfrm>
              <a:off x="560939" y="4387407"/>
              <a:ext cx="1107996" cy="461665"/>
            </a:xfrm>
            <a:prstGeom prst="rect">
              <a:avLst/>
            </a:prstGeom>
            <a:noFill/>
          </p:spPr>
          <p:txBody>
            <a:bodyPr wrap="none" rtlCol="0">
              <a:noAutofit/>
            </a:bodyPr>
            <a:lstStyle/>
            <a:p>
              <a:r>
                <a:rPr lang="zh-CN" altLang="en-US" sz="2400" dirty="0" smtClean="0">
                  <a:solidFill>
                    <a:schemeClr val="bg1"/>
                  </a:solidFill>
                  <a:latin typeface="+mj-ea"/>
                  <a:ea typeface="+mj-ea"/>
                </a:rPr>
                <a:t>项目</a:t>
              </a:r>
              <a:r>
                <a:rPr lang="en-US" altLang="zh-CN" sz="2400" dirty="0" smtClean="0">
                  <a:solidFill>
                    <a:schemeClr val="bg1"/>
                  </a:solidFill>
                  <a:latin typeface="+mj-ea"/>
                  <a:ea typeface="+mj-ea"/>
                </a:rPr>
                <a:t>D</a:t>
              </a:r>
              <a:endParaRPr lang="zh-CN" altLang="en-US" sz="2400" dirty="0">
                <a:solidFill>
                  <a:schemeClr val="bg1"/>
                </a:solidFill>
                <a:latin typeface="+mj-ea"/>
                <a:ea typeface="+mj-ea"/>
              </a:endParaRPr>
            </a:p>
          </p:txBody>
        </p:sp>
        <p:sp>
          <p:nvSpPr>
            <p:cNvPr id="91" name="文本框 90"/>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sp>
        <p:nvSpPr>
          <p:cNvPr id="92" name="椭圆 91"/>
          <p:cNvSpPr/>
          <p:nvPr/>
        </p:nvSpPr>
        <p:spPr>
          <a:xfrm>
            <a:off x="11000207" y="1889266"/>
            <a:ext cx="518693" cy="518693"/>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8" name="图片 27">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62270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1928178" y="3607136"/>
            <a:ext cx="4551434" cy="3250865"/>
          </a:xfrm>
          <a:custGeom>
            <a:avLst/>
            <a:gdLst>
              <a:gd name="connsiteX0" fmla="*/ 2275717 w 4551434"/>
              <a:gd name="connsiteY0" fmla="*/ 0 h 3250865"/>
              <a:gd name="connsiteX1" fmla="*/ 4551434 w 4551434"/>
              <a:gd name="connsiteY1" fmla="*/ 2275717 h 3250865"/>
              <a:gd name="connsiteX2" fmla="*/ 4372597 w 4551434"/>
              <a:gd name="connsiteY2" fmla="*/ 3161529 h 3250865"/>
              <a:gd name="connsiteX3" fmla="*/ 4329562 w 4551434"/>
              <a:gd name="connsiteY3" fmla="*/ 3250865 h 3250865"/>
              <a:gd name="connsiteX4" fmla="*/ 221873 w 4551434"/>
              <a:gd name="connsiteY4" fmla="*/ 3250865 h 3250865"/>
              <a:gd name="connsiteX5" fmla="*/ 178837 w 4551434"/>
              <a:gd name="connsiteY5" fmla="*/ 3161529 h 3250865"/>
              <a:gd name="connsiteX6" fmla="*/ 0 w 4551434"/>
              <a:gd name="connsiteY6" fmla="*/ 2275717 h 3250865"/>
              <a:gd name="connsiteX7" fmla="*/ 2275717 w 4551434"/>
              <a:gd name="connsiteY7" fmla="*/ 0 h 325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1434" h="3250865">
                <a:moveTo>
                  <a:pt x="2275717" y="0"/>
                </a:moveTo>
                <a:cubicBezTo>
                  <a:pt x="3532561" y="0"/>
                  <a:pt x="4551434" y="1018873"/>
                  <a:pt x="4551434" y="2275717"/>
                </a:cubicBezTo>
                <a:cubicBezTo>
                  <a:pt x="4551434" y="2589928"/>
                  <a:pt x="4487755" y="2889266"/>
                  <a:pt x="4372597" y="3161529"/>
                </a:cubicBezTo>
                <a:lnTo>
                  <a:pt x="4329562" y="3250865"/>
                </a:lnTo>
                <a:lnTo>
                  <a:pt x="221873" y="3250865"/>
                </a:lnTo>
                <a:lnTo>
                  <a:pt x="178837" y="3161529"/>
                </a:lnTo>
                <a:cubicBezTo>
                  <a:pt x="63680" y="2889266"/>
                  <a:pt x="0" y="2589928"/>
                  <a:pt x="0" y="2275717"/>
                </a:cubicBezTo>
                <a:cubicBezTo>
                  <a:pt x="0" y="1018873"/>
                  <a:pt x="1018873" y="0"/>
                  <a:pt x="2275717" y="0"/>
                </a:cubicBezTo>
                <a:close/>
              </a:path>
            </a:pathLst>
          </a:cu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9" name="组合 8"/>
          <p:cNvGrpSpPr/>
          <p:nvPr/>
        </p:nvGrpSpPr>
        <p:grpSpPr>
          <a:xfrm>
            <a:off x="0" y="3152196"/>
            <a:ext cx="12192000" cy="3705804"/>
            <a:chOff x="0" y="3152196"/>
            <a:chExt cx="12192000" cy="3705804"/>
          </a:xfrm>
        </p:grpSpPr>
        <p:sp>
          <p:nvSpPr>
            <p:cNvPr id="53" name="任意多边形 52"/>
            <p:cNvSpPr/>
            <p:nvPr/>
          </p:nvSpPr>
          <p:spPr>
            <a:xfrm>
              <a:off x="0" y="3152196"/>
              <a:ext cx="12192000" cy="3705804"/>
            </a:xfrm>
            <a:custGeom>
              <a:avLst/>
              <a:gdLst>
                <a:gd name="connsiteX0" fmla="*/ 0 w 12192000"/>
                <a:gd name="connsiteY0" fmla="*/ 0 h 3705804"/>
                <a:gd name="connsiteX1" fmla="*/ 61491 w 12192000"/>
                <a:gd name="connsiteY1" fmla="*/ 11198 h 3705804"/>
                <a:gd name="connsiteX2" fmla="*/ 4621428 w 12192000"/>
                <a:gd name="connsiteY2" fmla="*/ 925534 h 3705804"/>
                <a:gd name="connsiteX3" fmla="*/ 11022227 w 12192000"/>
                <a:gd name="connsiteY3" fmla="*/ 35847 h 3705804"/>
                <a:gd name="connsiteX4" fmla="*/ 12095334 w 12192000"/>
                <a:gd name="connsiteY4" fmla="*/ 83537 h 3705804"/>
                <a:gd name="connsiteX5" fmla="*/ 12192000 w 12192000"/>
                <a:gd name="connsiteY5" fmla="*/ 98639 h 3705804"/>
                <a:gd name="connsiteX6" fmla="*/ 12192000 w 12192000"/>
                <a:gd name="connsiteY6" fmla="*/ 3705804 h 3705804"/>
                <a:gd name="connsiteX7" fmla="*/ 0 w 12192000"/>
                <a:gd name="connsiteY7" fmla="*/ 3705804 h 370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705804">
                  <a:moveTo>
                    <a:pt x="0" y="0"/>
                  </a:moveTo>
                  <a:lnTo>
                    <a:pt x="61491" y="11198"/>
                  </a:lnTo>
                  <a:cubicBezTo>
                    <a:pt x="1394817" y="281664"/>
                    <a:pt x="3199886" y="917039"/>
                    <a:pt x="4621428" y="925534"/>
                  </a:cubicBezTo>
                  <a:cubicBezTo>
                    <a:pt x="6689124" y="937891"/>
                    <a:pt x="9444681" y="77036"/>
                    <a:pt x="11022227" y="35847"/>
                  </a:cubicBezTo>
                  <a:cubicBezTo>
                    <a:pt x="11416614" y="25550"/>
                    <a:pt x="11773672" y="44857"/>
                    <a:pt x="12095334" y="83537"/>
                  </a:cubicBezTo>
                  <a:lnTo>
                    <a:pt x="12192000" y="98639"/>
                  </a:lnTo>
                  <a:lnTo>
                    <a:pt x="12192000" y="3705804"/>
                  </a:lnTo>
                  <a:lnTo>
                    <a:pt x="0" y="3705804"/>
                  </a:lnTo>
                  <a:close/>
                </a:path>
              </a:pathLst>
            </a:custGeom>
            <a:gradFill flip="none" rotWithShape="1">
              <a:gsLst>
                <a:gs pos="0">
                  <a:schemeClr val="accent1"/>
                </a:gs>
                <a:gs pos="46000">
                  <a:schemeClr val="accent1">
                    <a:lumMod val="7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任意多边形 55"/>
            <p:cNvSpPr/>
            <p:nvPr/>
          </p:nvSpPr>
          <p:spPr>
            <a:xfrm>
              <a:off x="0" y="3152197"/>
              <a:ext cx="12192000" cy="1607287"/>
            </a:xfrm>
            <a:custGeom>
              <a:avLst/>
              <a:gdLst>
                <a:gd name="connsiteX0" fmla="*/ 0 w 12192000"/>
                <a:gd name="connsiteY0" fmla="*/ 0 h 1607287"/>
                <a:gd name="connsiteX1" fmla="*/ 61491 w 12192000"/>
                <a:gd name="connsiteY1" fmla="*/ 11198 h 1607287"/>
                <a:gd name="connsiteX2" fmla="*/ 4621428 w 12192000"/>
                <a:gd name="connsiteY2" fmla="*/ 925534 h 1607287"/>
                <a:gd name="connsiteX3" fmla="*/ 11022227 w 12192000"/>
                <a:gd name="connsiteY3" fmla="*/ 35847 h 1607287"/>
                <a:gd name="connsiteX4" fmla="*/ 12095334 w 12192000"/>
                <a:gd name="connsiteY4" fmla="*/ 83537 h 1607287"/>
                <a:gd name="connsiteX5" fmla="*/ 12192000 w 12192000"/>
                <a:gd name="connsiteY5" fmla="*/ 98639 h 1607287"/>
                <a:gd name="connsiteX6" fmla="*/ 12192000 w 12192000"/>
                <a:gd name="connsiteY6" fmla="*/ 536745 h 1607287"/>
                <a:gd name="connsiteX7" fmla="*/ 11999640 w 12192000"/>
                <a:gd name="connsiteY7" fmla="*/ 531282 h 1607287"/>
                <a:gd name="connsiteX8" fmla="*/ 11651298 w 12192000"/>
                <a:gd name="connsiteY8" fmla="*/ 534095 h 1607287"/>
                <a:gd name="connsiteX9" fmla="*/ 3931415 w 12192000"/>
                <a:gd name="connsiteY9" fmla="*/ 1607129 h 1607287"/>
                <a:gd name="connsiteX10" fmla="*/ 426506 w 12192000"/>
                <a:gd name="connsiteY10" fmla="*/ 993937 h 1607287"/>
                <a:gd name="connsiteX11" fmla="*/ 0 w 12192000"/>
                <a:gd name="connsiteY11" fmla="*/ 883302 h 16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607287">
                  <a:moveTo>
                    <a:pt x="0" y="0"/>
                  </a:moveTo>
                  <a:lnTo>
                    <a:pt x="61491" y="11198"/>
                  </a:lnTo>
                  <a:cubicBezTo>
                    <a:pt x="1394817" y="281664"/>
                    <a:pt x="3199886" y="917039"/>
                    <a:pt x="4621428" y="925534"/>
                  </a:cubicBezTo>
                  <a:cubicBezTo>
                    <a:pt x="6689124" y="937891"/>
                    <a:pt x="9444681" y="77036"/>
                    <a:pt x="11022227" y="35847"/>
                  </a:cubicBezTo>
                  <a:cubicBezTo>
                    <a:pt x="11416614" y="25550"/>
                    <a:pt x="11773672" y="44857"/>
                    <a:pt x="12095334" y="83537"/>
                  </a:cubicBezTo>
                  <a:lnTo>
                    <a:pt x="12192000" y="98639"/>
                  </a:lnTo>
                  <a:lnTo>
                    <a:pt x="12192000" y="536745"/>
                  </a:lnTo>
                  <a:lnTo>
                    <a:pt x="11999640" y="531282"/>
                  </a:lnTo>
                  <a:cubicBezTo>
                    <a:pt x="11886316" y="530117"/>
                    <a:pt x="11770214" y="530990"/>
                    <a:pt x="11651298" y="534095"/>
                  </a:cubicBezTo>
                  <a:cubicBezTo>
                    <a:pt x="9748649" y="583772"/>
                    <a:pt x="6425224" y="1622033"/>
                    <a:pt x="3931415" y="1607129"/>
                  </a:cubicBezTo>
                  <a:cubicBezTo>
                    <a:pt x="2859856" y="1600726"/>
                    <a:pt x="1607607" y="1298983"/>
                    <a:pt x="426506" y="993937"/>
                  </a:cubicBezTo>
                  <a:lnTo>
                    <a:pt x="0" y="883302"/>
                  </a:lnTo>
                  <a:close/>
                </a:path>
              </a:pathLst>
            </a:custGeom>
            <a:gradFill flip="none" rotWithShape="1">
              <a:gsLst>
                <a:gs pos="18000">
                  <a:schemeClr val="accent2">
                    <a:alpha val="58000"/>
                  </a:schemeClr>
                </a:gs>
                <a:gs pos="66000">
                  <a:schemeClr val="accent1">
                    <a:alpha val="0"/>
                  </a:schemeClr>
                </a:gs>
              </a:gsLst>
              <a:lin ang="27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5" name="组合 14"/>
          <p:cNvGrpSpPr/>
          <p:nvPr/>
        </p:nvGrpSpPr>
        <p:grpSpPr>
          <a:xfrm>
            <a:off x="937920" y="1585742"/>
            <a:ext cx="2719680" cy="1608272"/>
            <a:chOff x="937920" y="1585742"/>
            <a:chExt cx="2719680" cy="1608272"/>
          </a:xfrm>
        </p:grpSpPr>
        <p:grpSp>
          <p:nvGrpSpPr>
            <p:cNvPr id="41" name="组合 40"/>
            <p:cNvGrpSpPr/>
            <p:nvPr/>
          </p:nvGrpSpPr>
          <p:grpSpPr>
            <a:xfrm>
              <a:off x="1014902" y="1585742"/>
              <a:ext cx="2642698" cy="1511862"/>
              <a:chOff x="560939" y="4311207"/>
              <a:chExt cx="2642698" cy="1511862"/>
            </a:xfrm>
          </p:grpSpPr>
          <p:sp>
            <p:nvSpPr>
              <p:cNvPr id="42" name="文本框 41"/>
              <p:cNvSpPr txBox="1"/>
              <p:nvPr/>
            </p:nvSpPr>
            <p:spPr>
              <a:xfrm>
                <a:off x="560939" y="4311207"/>
                <a:ext cx="1584088" cy="523220"/>
              </a:xfrm>
              <a:prstGeom prst="rect">
                <a:avLst/>
              </a:prstGeom>
              <a:noFill/>
            </p:spPr>
            <p:txBody>
              <a:bodyPr wrap="none" rtlCol="0">
                <a:noAutofit/>
              </a:bodyPr>
              <a:lstStyle/>
              <a:p>
                <a:r>
                  <a:rPr lang="en-US" altLang="zh-CN" sz="2800" dirty="0" smtClean="0">
                    <a:solidFill>
                      <a:schemeClr val="bg1"/>
                    </a:solidFill>
                    <a:latin typeface="+mj-ea"/>
                    <a:ea typeface="+mj-ea"/>
                  </a:rPr>
                  <a:t>202X.05</a:t>
                </a:r>
                <a:endParaRPr lang="zh-CN" altLang="en-US" sz="2800" dirty="0">
                  <a:solidFill>
                    <a:schemeClr val="bg1"/>
                  </a:solidFill>
                  <a:latin typeface="+mj-ea"/>
                  <a:ea typeface="+mj-ea"/>
                </a:endParaRPr>
              </a:p>
            </p:txBody>
          </p:sp>
          <p:sp>
            <p:nvSpPr>
              <p:cNvPr id="43" name="文本框 42"/>
              <p:cNvSpPr txBox="1"/>
              <p:nvPr/>
            </p:nvSpPr>
            <p:spPr>
              <a:xfrm>
                <a:off x="560939" y="4844340"/>
                <a:ext cx="2642698" cy="978729"/>
              </a:xfrm>
              <a:prstGeom prst="rect">
                <a:avLst/>
              </a:prstGeom>
              <a:noFill/>
            </p:spPr>
            <p:txBody>
              <a:bodyPr wrap="square" rtlCol="0">
                <a:noAutofit/>
              </a:bodyPr>
              <a:lstStyle/>
              <a:p>
                <a:pPr>
                  <a:lnSpc>
                    <a:spcPct val="120000"/>
                  </a:lnSpc>
                </a:pPr>
                <a:r>
                  <a:rPr lang="zh-CN" altLang="en-US" sz="1600" dirty="0">
                    <a:solidFill>
                      <a:schemeClr val="bg1">
                        <a:lumMod val="85000"/>
                      </a:schemeClr>
                    </a:solidFill>
                    <a:latin typeface="+mn-ea"/>
                  </a:rPr>
                  <a:t>推荐使用思源黑体作为本套模板的标准字体搭配也可以用自带的微软雅黑</a:t>
                </a:r>
              </a:p>
            </p:txBody>
          </p:sp>
        </p:grpSp>
        <p:cxnSp>
          <p:nvCxnSpPr>
            <p:cNvPr id="13" name="直接连接符 12"/>
            <p:cNvCxnSpPr/>
            <p:nvPr/>
          </p:nvCxnSpPr>
          <p:spPr>
            <a:xfrm>
              <a:off x="937920" y="1682152"/>
              <a:ext cx="0" cy="1511862"/>
            </a:xfrm>
            <a:prstGeom prst="line">
              <a:avLst/>
            </a:prstGeom>
            <a:ln w="12700">
              <a:gradFill flip="none" rotWithShape="1">
                <a:gsLst>
                  <a:gs pos="0">
                    <a:schemeClr val="accent1"/>
                  </a:gs>
                  <a:gs pos="23000">
                    <a:srgbClr val="6880EE">
                      <a:alpha val="58000"/>
                    </a:srgbClr>
                  </a:gs>
                  <a:gs pos="13000">
                    <a:srgbClr val="6B83EE"/>
                  </a:gs>
                  <a:gs pos="9708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5119772" y="1997292"/>
            <a:ext cx="2719680" cy="1608272"/>
            <a:chOff x="937920" y="1585742"/>
            <a:chExt cx="2719680" cy="1608272"/>
          </a:xfrm>
        </p:grpSpPr>
        <p:grpSp>
          <p:nvGrpSpPr>
            <p:cNvPr id="100" name="组合 99"/>
            <p:cNvGrpSpPr/>
            <p:nvPr/>
          </p:nvGrpSpPr>
          <p:grpSpPr>
            <a:xfrm>
              <a:off x="1014902" y="1585742"/>
              <a:ext cx="2642698" cy="1511862"/>
              <a:chOff x="560939" y="4311207"/>
              <a:chExt cx="2642698" cy="1511862"/>
            </a:xfrm>
          </p:grpSpPr>
          <p:sp>
            <p:nvSpPr>
              <p:cNvPr id="102" name="文本框 101"/>
              <p:cNvSpPr txBox="1"/>
              <p:nvPr/>
            </p:nvSpPr>
            <p:spPr>
              <a:xfrm>
                <a:off x="560939" y="4311207"/>
                <a:ext cx="1584088" cy="523220"/>
              </a:xfrm>
              <a:prstGeom prst="rect">
                <a:avLst/>
              </a:prstGeom>
              <a:noFill/>
            </p:spPr>
            <p:txBody>
              <a:bodyPr wrap="none" rtlCol="0">
                <a:noAutofit/>
              </a:bodyPr>
              <a:lstStyle/>
              <a:p>
                <a:r>
                  <a:rPr lang="en-US" altLang="zh-CN" sz="2800" dirty="0" smtClean="0">
                    <a:solidFill>
                      <a:schemeClr val="bg1"/>
                    </a:solidFill>
                    <a:latin typeface="+mj-ea"/>
                    <a:ea typeface="+mj-ea"/>
                  </a:rPr>
                  <a:t>202X.05</a:t>
                </a:r>
                <a:endParaRPr lang="zh-CN" altLang="en-US" sz="2800" dirty="0">
                  <a:solidFill>
                    <a:schemeClr val="bg1"/>
                  </a:solidFill>
                  <a:latin typeface="+mj-ea"/>
                  <a:ea typeface="+mj-ea"/>
                </a:endParaRPr>
              </a:p>
            </p:txBody>
          </p:sp>
          <p:sp>
            <p:nvSpPr>
              <p:cNvPr id="103" name="文本框 102"/>
              <p:cNvSpPr txBox="1"/>
              <p:nvPr/>
            </p:nvSpPr>
            <p:spPr>
              <a:xfrm>
                <a:off x="560939" y="4844340"/>
                <a:ext cx="2642698" cy="978729"/>
              </a:xfrm>
              <a:prstGeom prst="rect">
                <a:avLst/>
              </a:prstGeom>
              <a:noFill/>
            </p:spPr>
            <p:txBody>
              <a:bodyPr wrap="square" rtlCol="0">
                <a:noAutofit/>
              </a:bodyPr>
              <a:lstStyle/>
              <a:p>
                <a:pPr>
                  <a:lnSpc>
                    <a:spcPct val="120000"/>
                  </a:lnSpc>
                </a:pPr>
                <a:r>
                  <a:rPr lang="zh-CN" altLang="en-US" sz="1600" dirty="0">
                    <a:solidFill>
                      <a:schemeClr val="bg1">
                        <a:lumMod val="85000"/>
                      </a:schemeClr>
                    </a:solidFill>
                    <a:latin typeface="+mn-ea"/>
                  </a:rPr>
                  <a:t>推荐使用思源黑体作为本套模板的标准字体搭配也可以用自带的微软雅黑</a:t>
                </a:r>
              </a:p>
            </p:txBody>
          </p:sp>
        </p:grpSp>
        <p:cxnSp>
          <p:nvCxnSpPr>
            <p:cNvPr id="101" name="直接连接符 100"/>
            <p:cNvCxnSpPr/>
            <p:nvPr/>
          </p:nvCxnSpPr>
          <p:spPr>
            <a:xfrm>
              <a:off x="937920" y="1682152"/>
              <a:ext cx="0" cy="1511862"/>
            </a:xfrm>
            <a:prstGeom prst="line">
              <a:avLst/>
            </a:prstGeom>
            <a:ln w="12700">
              <a:gradFill flip="none" rotWithShape="1">
                <a:gsLst>
                  <a:gs pos="0">
                    <a:schemeClr val="accent1"/>
                  </a:gs>
                  <a:gs pos="23000">
                    <a:srgbClr val="6880EE">
                      <a:alpha val="58000"/>
                    </a:srgbClr>
                  </a:gs>
                  <a:gs pos="13000">
                    <a:srgbClr val="6B83EE"/>
                  </a:gs>
                  <a:gs pos="9708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8792400" y="1585742"/>
            <a:ext cx="2719680" cy="1608272"/>
            <a:chOff x="937920" y="1585742"/>
            <a:chExt cx="2719680" cy="1608272"/>
          </a:xfrm>
        </p:grpSpPr>
        <p:grpSp>
          <p:nvGrpSpPr>
            <p:cNvPr id="105" name="组合 104"/>
            <p:cNvGrpSpPr/>
            <p:nvPr/>
          </p:nvGrpSpPr>
          <p:grpSpPr>
            <a:xfrm>
              <a:off x="1014902" y="1585742"/>
              <a:ext cx="2642698" cy="1511862"/>
              <a:chOff x="560939" y="4311207"/>
              <a:chExt cx="2642698" cy="1511862"/>
            </a:xfrm>
          </p:grpSpPr>
          <p:sp>
            <p:nvSpPr>
              <p:cNvPr id="107" name="文本框 106"/>
              <p:cNvSpPr txBox="1"/>
              <p:nvPr/>
            </p:nvSpPr>
            <p:spPr>
              <a:xfrm>
                <a:off x="560939" y="4311207"/>
                <a:ext cx="1584088" cy="523220"/>
              </a:xfrm>
              <a:prstGeom prst="rect">
                <a:avLst/>
              </a:prstGeom>
              <a:noFill/>
            </p:spPr>
            <p:txBody>
              <a:bodyPr wrap="none" rtlCol="0">
                <a:noAutofit/>
              </a:bodyPr>
              <a:lstStyle/>
              <a:p>
                <a:r>
                  <a:rPr lang="en-US" altLang="zh-CN" sz="2800" dirty="0" smtClean="0">
                    <a:solidFill>
                      <a:schemeClr val="bg1"/>
                    </a:solidFill>
                    <a:latin typeface="+mj-ea"/>
                    <a:ea typeface="+mj-ea"/>
                  </a:rPr>
                  <a:t>202X.05</a:t>
                </a:r>
                <a:endParaRPr lang="zh-CN" altLang="en-US" sz="2800" dirty="0">
                  <a:solidFill>
                    <a:schemeClr val="bg1"/>
                  </a:solidFill>
                  <a:latin typeface="+mj-ea"/>
                  <a:ea typeface="+mj-ea"/>
                </a:endParaRPr>
              </a:p>
            </p:txBody>
          </p:sp>
          <p:sp>
            <p:nvSpPr>
              <p:cNvPr id="108" name="文本框 107"/>
              <p:cNvSpPr txBox="1"/>
              <p:nvPr/>
            </p:nvSpPr>
            <p:spPr>
              <a:xfrm>
                <a:off x="560939" y="4844340"/>
                <a:ext cx="2642698" cy="978729"/>
              </a:xfrm>
              <a:prstGeom prst="rect">
                <a:avLst/>
              </a:prstGeom>
              <a:noFill/>
            </p:spPr>
            <p:txBody>
              <a:bodyPr wrap="square" rtlCol="0">
                <a:noAutofit/>
              </a:bodyPr>
              <a:lstStyle/>
              <a:p>
                <a:pPr>
                  <a:lnSpc>
                    <a:spcPct val="120000"/>
                  </a:lnSpc>
                </a:pPr>
                <a:r>
                  <a:rPr lang="zh-CN" altLang="en-US" sz="1600" dirty="0">
                    <a:solidFill>
                      <a:schemeClr val="bg1">
                        <a:lumMod val="85000"/>
                      </a:schemeClr>
                    </a:solidFill>
                    <a:latin typeface="+mn-ea"/>
                  </a:rPr>
                  <a:t>推荐使用思源黑体作为本套模板的标准字体搭配也可以用自带的微软雅黑</a:t>
                </a:r>
              </a:p>
            </p:txBody>
          </p:sp>
        </p:grpSp>
        <p:cxnSp>
          <p:nvCxnSpPr>
            <p:cNvPr id="106" name="直接连接符 105"/>
            <p:cNvCxnSpPr/>
            <p:nvPr/>
          </p:nvCxnSpPr>
          <p:spPr>
            <a:xfrm>
              <a:off x="937920" y="1682152"/>
              <a:ext cx="0" cy="1511862"/>
            </a:xfrm>
            <a:prstGeom prst="line">
              <a:avLst/>
            </a:prstGeom>
            <a:ln w="12700">
              <a:gradFill flip="none" rotWithShape="1">
                <a:gsLst>
                  <a:gs pos="0">
                    <a:schemeClr val="accent1"/>
                  </a:gs>
                  <a:gs pos="23000">
                    <a:srgbClr val="6880EE">
                      <a:alpha val="58000"/>
                    </a:srgbClr>
                  </a:gs>
                  <a:gs pos="13000">
                    <a:srgbClr val="6B83EE"/>
                  </a:gs>
                  <a:gs pos="9708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598990" y="4327691"/>
            <a:ext cx="2806671" cy="1629010"/>
            <a:chOff x="2694264" y="4606690"/>
            <a:chExt cx="2806671" cy="1629010"/>
          </a:xfrm>
        </p:grpSpPr>
        <p:grpSp>
          <p:nvGrpSpPr>
            <p:cNvPr id="44" name="组合 43"/>
            <p:cNvGrpSpPr/>
            <p:nvPr/>
          </p:nvGrpSpPr>
          <p:grpSpPr>
            <a:xfrm>
              <a:off x="2865386" y="4723838"/>
              <a:ext cx="2635549" cy="1511862"/>
              <a:chOff x="560939" y="4311207"/>
              <a:chExt cx="2635549" cy="1511862"/>
            </a:xfrm>
          </p:grpSpPr>
          <p:sp>
            <p:nvSpPr>
              <p:cNvPr id="45" name="文本框 44"/>
              <p:cNvSpPr txBox="1"/>
              <p:nvPr/>
            </p:nvSpPr>
            <p:spPr>
              <a:xfrm>
                <a:off x="560939" y="4311207"/>
                <a:ext cx="1584088" cy="523220"/>
              </a:xfrm>
              <a:prstGeom prst="rect">
                <a:avLst/>
              </a:prstGeom>
              <a:noFill/>
            </p:spPr>
            <p:txBody>
              <a:bodyPr wrap="none" rtlCol="0">
                <a:noAutofit/>
              </a:bodyPr>
              <a:lstStyle/>
              <a:p>
                <a:r>
                  <a:rPr lang="en-US" altLang="zh-CN" sz="2800" dirty="0" smtClean="0">
                    <a:solidFill>
                      <a:schemeClr val="bg1"/>
                    </a:solidFill>
                    <a:latin typeface="+mj-ea"/>
                    <a:ea typeface="+mj-ea"/>
                  </a:rPr>
                  <a:t>202X.05</a:t>
                </a:r>
                <a:endParaRPr lang="zh-CN" altLang="en-US" sz="2800" dirty="0">
                  <a:solidFill>
                    <a:schemeClr val="bg1"/>
                  </a:solidFill>
                  <a:latin typeface="+mj-ea"/>
                  <a:ea typeface="+mj-ea"/>
                </a:endParaRPr>
              </a:p>
            </p:txBody>
          </p:sp>
          <p:sp>
            <p:nvSpPr>
              <p:cNvPr id="46" name="文本框 45"/>
              <p:cNvSpPr txBox="1"/>
              <p:nvPr/>
            </p:nvSpPr>
            <p:spPr>
              <a:xfrm>
                <a:off x="560939" y="4844340"/>
                <a:ext cx="2635549" cy="978729"/>
              </a:xfrm>
              <a:prstGeom prst="rect">
                <a:avLst/>
              </a:prstGeom>
              <a:noFill/>
            </p:spPr>
            <p:txBody>
              <a:bodyPr wrap="square" rtlCol="0">
                <a:noAutofit/>
              </a:bodyPr>
              <a:lstStyle/>
              <a:p>
                <a:pPr>
                  <a:lnSpc>
                    <a:spcPct val="120000"/>
                  </a:lnSpc>
                </a:pPr>
                <a:r>
                  <a:rPr lang="zh-CN" altLang="en-US" sz="1600" dirty="0">
                    <a:solidFill>
                      <a:schemeClr val="bg1">
                        <a:lumMod val="85000"/>
                      </a:schemeClr>
                    </a:solidFill>
                    <a:latin typeface="+mn-ea"/>
                  </a:rPr>
                  <a:t>推荐使用思源黑体作为本套模板的标准字体搭配也可以用自带的微软雅黑</a:t>
                </a:r>
              </a:p>
            </p:txBody>
          </p:sp>
        </p:grpSp>
        <p:cxnSp>
          <p:nvCxnSpPr>
            <p:cNvPr id="109" name="直接连接符 108"/>
            <p:cNvCxnSpPr/>
            <p:nvPr/>
          </p:nvCxnSpPr>
          <p:spPr>
            <a:xfrm>
              <a:off x="2694264" y="4606690"/>
              <a:ext cx="0" cy="1511862"/>
            </a:xfrm>
            <a:prstGeom prst="line">
              <a:avLst/>
            </a:prstGeom>
            <a:ln w="12700">
              <a:gradFill flip="none" rotWithShape="1">
                <a:gsLst>
                  <a:gs pos="0">
                    <a:schemeClr val="bg1"/>
                  </a:gs>
                  <a:gs pos="23000">
                    <a:schemeClr val="bg1">
                      <a:alpha val="58000"/>
                    </a:schemeClr>
                  </a:gs>
                  <a:gs pos="13000">
                    <a:schemeClr val="bg1"/>
                  </a:gs>
                  <a:gs pos="9708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a:off x="7574523" y="4117325"/>
            <a:ext cx="2806671" cy="1629010"/>
            <a:chOff x="2694264" y="4606690"/>
            <a:chExt cx="2806671" cy="1629010"/>
          </a:xfrm>
        </p:grpSpPr>
        <p:grpSp>
          <p:nvGrpSpPr>
            <p:cNvPr id="111" name="组合 110"/>
            <p:cNvGrpSpPr/>
            <p:nvPr/>
          </p:nvGrpSpPr>
          <p:grpSpPr>
            <a:xfrm>
              <a:off x="2865386" y="4723838"/>
              <a:ext cx="2635549" cy="1511862"/>
              <a:chOff x="560939" y="4311207"/>
              <a:chExt cx="2635549" cy="1511862"/>
            </a:xfrm>
          </p:grpSpPr>
          <p:sp>
            <p:nvSpPr>
              <p:cNvPr id="113" name="文本框 112"/>
              <p:cNvSpPr txBox="1"/>
              <p:nvPr/>
            </p:nvSpPr>
            <p:spPr>
              <a:xfrm>
                <a:off x="560939" y="4311207"/>
                <a:ext cx="1584088" cy="523220"/>
              </a:xfrm>
              <a:prstGeom prst="rect">
                <a:avLst/>
              </a:prstGeom>
              <a:noFill/>
            </p:spPr>
            <p:txBody>
              <a:bodyPr wrap="none" rtlCol="0">
                <a:noAutofit/>
              </a:bodyPr>
              <a:lstStyle/>
              <a:p>
                <a:r>
                  <a:rPr lang="en-US" altLang="zh-CN" sz="2800" dirty="0" smtClean="0">
                    <a:solidFill>
                      <a:schemeClr val="bg1"/>
                    </a:solidFill>
                    <a:latin typeface="+mj-ea"/>
                    <a:ea typeface="+mj-ea"/>
                  </a:rPr>
                  <a:t>202X.05</a:t>
                </a:r>
                <a:endParaRPr lang="zh-CN" altLang="en-US" sz="2800" dirty="0">
                  <a:solidFill>
                    <a:schemeClr val="bg1"/>
                  </a:solidFill>
                  <a:latin typeface="+mj-ea"/>
                  <a:ea typeface="+mj-ea"/>
                </a:endParaRPr>
              </a:p>
            </p:txBody>
          </p:sp>
          <p:sp>
            <p:nvSpPr>
              <p:cNvPr id="114" name="文本框 113"/>
              <p:cNvSpPr txBox="1"/>
              <p:nvPr/>
            </p:nvSpPr>
            <p:spPr>
              <a:xfrm>
                <a:off x="560939" y="4844340"/>
                <a:ext cx="2635549" cy="978729"/>
              </a:xfrm>
              <a:prstGeom prst="rect">
                <a:avLst/>
              </a:prstGeom>
              <a:noFill/>
            </p:spPr>
            <p:txBody>
              <a:bodyPr wrap="square" rtlCol="0">
                <a:noAutofit/>
              </a:bodyPr>
              <a:lstStyle/>
              <a:p>
                <a:pPr>
                  <a:lnSpc>
                    <a:spcPct val="120000"/>
                  </a:lnSpc>
                </a:pPr>
                <a:r>
                  <a:rPr lang="zh-CN" altLang="en-US" sz="1600" dirty="0">
                    <a:solidFill>
                      <a:schemeClr val="bg1">
                        <a:lumMod val="85000"/>
                      </a:schemeClr>
                    </a:solidFill>
                    <a:latin typeface="+mn-ea"/>
                  </a:rPr>
                  <a:t>推荐使用思源黑体作为本套模板的标准字体搭配也可以用自带的微软雅黑</a:t>
                </a:r>
              </a:p>
            </p:txBody>
          </p:sp>
        </p:grpSp>
        <p:cxnSp>
          <p:nvCxnSpPr>
            <p:cNvPr id="112" name="直接连接符 111"/>
            <p:cNvCxnSpPr/>
            <p:nvPr/>
          </p:nvCxnSpPr>
          <p:spPr>
            <a:xfrm>
              <a:off x="2694264" y="4606690"/>
              <a:ext cx="0" cy="1511862"/>
            </a:xfrm>
            <a:prstGeom prst="line">
              <a:avLst/>
            </a:prstGeom>
            <a:ln w="12700">
              <a:gradFill flip="none" rotWithShape="1">
                <a:gsLst>
                  <a:gs pos="0">
                    <a:schemeClr val="bg1"/>
                  </a:gs>
                  <a:gs pos="23000">
                    <a:schemeClr val="bg1">
                      <a:alpha val="58000"/>
                    </a:schemeClr>
                  </a:gs>
                  <a:gs pos="13000">
                    <a:schemeClr val="bg1"/>
                  </a:gs>
                  <a:gs pos="97080">
                    <a:schemeClr val="bg1">
                      <a:alpha val="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grpSp>
      <p:sp>
        <p:nvSpPr>
          <p:cNvPr id="115" name="任意多边形 114"/>
          <p:cNvSpPr/>
          <p:nvPr/>
        </p:nvSpPr>
        <p:spPr>
          <a:xfrm>
            <a:off x="0" y="5427282"/>
            <a:ext cx="12192000" cy="1430718"/>
          </a:xfrm>
          <a:custGeom>
            <a:avLst/>
            <a:gdLst>
              <a:gd name="connsiteX0" fmla="*/ 0 w 12192000"/>
              <a:gd name="connsiteY0" fmla="*/ 651749 h 1430718"/>
              <a:gd name="connsiteX1" fmla="*/ 114832 w 12192000"/>
              <a:gd name="connsiteY1" fmla="*/ 663510 h 1430718"/>
              <a:gd name="connsiteX2" fmla="*/ 2619141 w 12192000"/>
              <a:gd name="connsiteY2" fmla="*/ 1404163 h 1430718"/>
              <a:gd name="connsiteX3" fmla="*/ 2715481 w 12192000"/>
              <a:gd name="connsiteY3" fmla="*/ 1430718 h 1430718"/>
              <a:gd name="connsiteX4" fmla="*/ 0 w 12192000"/>
              <a:gd name="connsiteY4" fmla="*/ 1430718 h 1430718"/>
              <a:gd name="connsiteX5" fmla="*/ 11043323 w 12192000"/>
              <a:gd name="connsiteY5" fmla="*/ 1012 h 1430718"/>
              <a:gd name="connsiteX6" fmla="*/ 12178044 w 12192000"/>
              <a:gd name="connsiteY6" fmla="*/ 216905 h 1430718"/>
              <a:gd name="connsiteX7" fmla="*/ 12192000 w 12192000"/>
              <a:gd name="connsiteY7" fmla="*/ 224804 h 1430718"/>
              <a:gd name="connsiteX8" fmla="*/ 12192000 w 12192000"/>
              <a:gd name="connsiteY8" fmla="*/ 1430718 h 1430718"/>
              <a:gd name="connsiteX9" fmla="*/ 6323451 w 12192000"/>
              <a:gd name="connsiteY9" fmla="*/ 1430718 h 1430718"/>
              <a:gd name="connsiteX10" fmla="*/ 6653343 w 12192000"/>
              <a:gd name="connsiteY10" fmla="*/ 1330985 h 1430718"/>
              <a:gd name="connsiteX11" fmla="*/ 10580914 w 12192000"/>
              <a:gd name="connsiteY11" fmla="*/ 37347 h 1430718"/>
              <a:gd name="connsiteX12" fmla="*/ 11043323 w 12192000"/>
              <a:gd name="connsiteY12" fmla="*/ 1012 h 143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430718">
                <a:moveTo>
                  <a:pt x="0" y="651749"/>
                </a:moveTo>
                <a:lnTo>
                  <a:pt x="114832" y="663510"/>
                </a:lnTo>
                <a:cubicBezTo>
                  <a:pt x="748329" y="760149"/>
                  <a:pt x="1658845" y="1125415"/>
                  <a:pt x="2619141" y="1404163"/>
                </a:cubicBezTo>
                <a:lnTo>
                  <a:pt x="2715481" y="1430718"/>
                </a:lnTo>
                <a:lnTo>
                  <a:pt x="0" y="1430718"/>
                </a:lnTo>
                <a:close/>
                <a:moveTo>
                  <a:pt x="11043323" y="1012"/>
                </a:moveTo>
                <a:cubicBezTo>
                  <a:pt x="11543757" y="-10672"/>
                  <a:pt x="11910755" y="79829"/>
                  <a:pt x="12178044" y="216905"/>
                </a:cubicBezTo>
                <a:lnTo>
                  <a:pt x="12192000" y="224804"/>
                </a:lnTo>
                <a:lnTo>
                  <a:pt x="12192000" y="1430718"/>
                </a:lnTo>
                <a:lnTo>
                  <a:pt x="6323451" y="1430718"/>
                </a:lnTo>
                <a:lnTo>
                  <a:pt x="6653343" y="1330985"/>
                </a:lnTo>
                <a:cubicBezTo>
                  <a:pt x="8121821" y="865257"/>
                  <a:pt x="9670370" y="154596"/>
                  <a:pt x="10580914" y="37347"/>
                </a:cubicBezTo>
                <a:cubicBezTo>
                  <a:pt x="10746467" y="16029"/>
                  <a:pt x="10900341" y="4350"/>
                  <a:pt x="11043323" y="1012"/>
                </a:cubicBezTo>
                <a:close/>
              </a:path>
            </a:pathLst>
          </a:custGeom>
          <a:gradFill flip="none" rotWithShape="1">
            <a:gsLst>
              <a:gs pos="18000">
                <a:schemeClr val="accent2">
                  <a:alpha val="58000"/>
                </a:schemeClr>
              </a:gs>
              <a:gs pos="66000">
                <a:schemeClr val="accent1">
                  <a:alpha val="0"/>
                </a:schemeClr>
              </a:gs>
            </a:gsLst>
            <a:lin ang="27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39" name="图片 38">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267690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4" name="组合 33"/>
          <p:cNvGrpSpPr/>
          <p:nvPr/>
        </p:nvGrpSpPr>
        <p:grpSpPr>
          <a:xfrm>
            <a:off x="8475322" y="1711515"/>
            <a:ext cx="3100728" cy="1553266"/>
            <a:chOff x="658427" y="1716832"/>
            <a:chExt cx="3100728" cy="1393132"/>
          </a:xfrm>
        </p:grpSpPr>
        <p:sp>
          <p:nvSpPr>
            <p:cNvPr id="36" name="文本框 35"/>
            <p:cNvSpPr txBox="1"/>
            <p:nvPr/>
          </p:nvSpPr>
          <p:spPr>
            <a:xfrm>
              <a:off x="658427" y="1716832"/>
              <a:ext cx="1980029" cy="469278"/>
            </a:xfrm>
            <a:prstGeom prst="rect">
              <a:avLst/>
            </a:prstGeom>
            <a:noFill/>
          </p:spPr>
          <p:txBody>
            <a:bodyPr wrap="none" rtlCol="0">
              <a:noAutofit/>
            </a:bodyPr>
            <a:lstStyle/>
            <a:p>
              <a:r>
                <a:rPr lang="zh-CN" altLang="en-US" sz="2800" dirty="0" smtClean="0">
                  <a:solidFill>
                    <a:schemeClr val="bg1"/>
                  </a:solidFill>
                  <a:latin typeface="+mj-ea"/>
                  <a:ea typeface="+mj-ea"/>
                </a:rPr>
                <a:t>进行讨论</a:t>
              </a:r>
              <a:endParaRPr lang="zh-CN" altLang="en-US" sz="2800" dirty="0">
                <a:solidFill>
                  <a:schemeClr val="bg1"/>
                </a:solidFill>
                <a:latin typeface="+mj-ea"/>
                <a:ea typeface="+mj-ea"/>
              </a:endParaRPr>
            </a:p>
          </p:txBody>
        </p:sp>
        <p:sp>
          <p:nvSpPr>
            <p:cNvPr id="39" name="文本框 38"/>
            <p:cNvSpPr txBox="1"/>
            <p:nvPr/>
          </p:nvSpPr>
          <p:spPr>
            <a:xfrm>
              <a:off x="658427" y="2249965"/>
              <a:ext cx="3100728" cy="85999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grpSp>
        <p:nvGrpSpPr>
          <p:cNvPr id="40" name="组合 39"/>
          <p:cNvGrpSpPr/>
          <p:nvPr/>
        </p:nvGrpSpPr>
        <p:grpSpPr>
          <a:xfrm>
            <a:off x="8475322" y="4152239"/>
            <a:ext cx="3100728" cy="1553266"/>
            <a:chOff x="658427" y="1716832"/>
            <a:chExt cx="3100728" cy="1393132"/>
          </a:xfrm>
        </p:grpSpPr>
        <p:sp>
          <p:nvSpPr>
            <p:cNvPr id="41" name="文本框 40"/>
            <p:cNvSpPr txBox="1"/>
            <p:nvPr/>
          </p:nvSpPr>
          <p:spPr>
            <a:xfrm>
              <a:off x="658427" y="1716832"/>
              <a:ext cx="1980029" cy="469278"/>
            </a:xfrm>
            <a:prstGeom prst="rect">
              <a:avLst/>
            </a:prstGeom>
            <a:noFill/>
          </p:spPr>
          <p:txBody>
            <a:bodyPr wrap="none" rtlCol="0">
              <a:noAutofit/>
            </a:bodyPr>
            <a:lstStyle/>
            <a:p>
              <a:r>
                <a:rPr lang="zh-CN" altLang="en-US" sz="2800" dirty="0" smtClean="0">
                  <a:solidFill>
                    <a:schemeClr val="bg1"/>
                  </a:solidFill>
                  <a:latin typeface="+mj-ea"/>
                  <a:ea typeface="+mj-ea"/>
                </a:rPr>
                <a:t>总结复盘</a:t>
              </a:r>
              <a:endParaRPr lang="zh-CN" altLang="en-US" sz="2800" dirty="0">
                <a:solidFill>
                  <a:schemeClr val="bg1"/>
                </a:solidFill>
                <a:latin typeface="+mj-ea"/>
                <a:ea typeface="+mj-ea"/>
              </a:endParaRPr>
            </a:p>
          </p:txBody>
        </p:sp>
        <p:sp>
          <p:nvSpPr>
            <p:cNvPr id="42" name="文本框 41"/>
            <p:cNvSpPr txBox="1"/>
            <p:nvPr/>
          </p:nvSpPr>
          <p:spPr>
            <a:xfrm>
              <a:off x="658427" y="2249965"/>
              <a:ext cx="3100728" cy="85999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grpSp>
        <p:nvGrpSpPr>
          <p:cNvPr id="57" name="组合 56"/>
          <p:cNvGrpSpPr/>
          <p:nvPr/>
        </p:nvGrpSpPr>
        <p:grpSpPr>
          <a:xfrm>
            <a:off x="4399718" y="2005081"/>
            <a:ext cx="3436105" cy="3418161"/>
            <a:chOff x="4591051" y="2068239"/>
            <a:chExt cx="3048002" cy="3032084"/>
          </a:xfrm>
        </p:grpSpPr>
        <p:grpSp>
          <p:nvGrpSpPr>
            <p:cNvPr id="10" name="组合 9"/>
            <p:cNvGrpSpPr/>
            <p:nvPr/>
          </p:nvGrpSpPr>
          <p:grpSpPr>
            <a:xfrm>
              <a:off x="4591053" y="2068239"/>
              <a:ext cx="1460793" cy="1460793"/>
              <a:chOff x="4591050" y="2163489"/>
              <a:chExt cx="1460793" cy="1460793"/>
            </a:xfrm>
          </p:grpSpPr>
          <p:sp>
            <p:nvSpPr>
              <p:cNvPr id="28" name="泪滴形 27"/>
              <p:cNvSpPr/>
              <p:nvPr/>
            </p:nvSpPr>
            <p:spPr>
              <a:xfrm flipV="1">
                <a:off x="4591050" y="2163489"/>
                <a:ext cx="1460793" cy="1460793"/>
              </a:xfrm>
              <a:prstGeom prst="teardrop">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noFill/>
                </a:endParaRPr>
              </a:p>
            </p:txBody>
          </p:sp>
          <p:sp>
            <p:nvSpPr>
              <p:cNvPr id="49" name="文本框 48"/>
              <p:cNvSpPr txBox="1"/>
              <p:nvPr/>
            </p:nvSpPr>
            <p:spPr>
              <a:xfrm>
                <a:off x="5029306" y="2807270"/>
                <a:ext cx="806527" cy="737137"/>
              </a:xfrm>
              <a:prstGeom prst="rect">
                <a:avLst/>
              </a:prstGeom>
              <a:noFill/>
            </p:spPr>
            <p:txBody>
              <a:bodyPr wrap="none" rtlCol="0">
                <a:noAutofit/>
              </a:bodyPr>
              <a:lstStyle/>
              <a:p>
                <a:pPr algn="ctr"/>
                <a:r>
                  <a:rPr lang="en-US" altLang="zh-CN" sz="4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01</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endParaRPr>
              </a:p>
            </p:txBody>
          </p:sp>
        </p:grpSp>
        <p:grpSp>
          <p:nvGrpSpPr>
            <p:cNvPr id="11" name="组合 10"/>
            <p:cNvGrpSpPr/>
            <p:nvPr/>
          </p:nvGrpSpPr>
          <p:grpSpPr>
            <a:xfrm>
              <a:off x="6178260" y="2068239"/>
              <a:ext cx="1460793" cy="1460793"/>
              <a:chOff x="6178257" y="2163489"/>
              <a:chExt cx="1460793" cy="1460793"/>
            </a:xfrm>
          </p:grpSpPr>
          <p:sp>
            <p:nvSpPr>
              <p:cNvPr id="29" name="泪滴形 28"/>
              <p:cNvSpPr/>
              <p:nvPr/>
            </p:nvSpPr>
            <p:spPr>
              <a:xfrm flipH="1" flipV="1">
                <a:off x="6178257" y="2163489"/>
                <a:ext cx="1460793" cy="1460793"/>
              </a:xfrm>
              <a:prstGeom prst="teardrop">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p>
            </p:txBody>
          </p:sp>
          <p:sp>
            <p:nvSpPr>
              <p:cNvPr id="50" name="文本框 49"/>
              <p:cNvSpPr txBox="1"/>
              <p:nvPr/>
            </p:nvSpPr>
            <p:spPr>
              <a:xfrm>
                <a:off x="6284298" y="2807270"/>
                <a:ext cx="806527" cy="737137"/>
              </a:xfrm>
              <a:prstGeom prst="rect">
                <a:avLst/>
              </a:prstGeom>
              <a:noFill/>
            </p:spPr>
            <p:txBody>
              <a:bodyPr wrap="none" rtlCol="0">
                <a:noAutofit/>
              </a:bodyPr>
              <a:lstStyle/>
              <a:p>
                <a:pPr algn="ctr"/>
                <a:r>
                  <a:rPr lang="en-US" altLang="zh-CN" sz="4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02</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endParaRPr>
              </a:p>
            </p:txBody>
          </p:sp>
        </p:grpSp>
        <p:grpSp>
          <p:nvGrpSpPr>
            <p:cNvPr id="8" name="组合 7"/>
            <p:cNvGrpSpPr/>
            <p:nvPr/>
          </p:nvGrpSpPr>
          <p:grpSpPr>
            <a:xfrm>
              <a:off x="4591051" y="3639530"/>
              <a:ext cx="1460793" cy="1460793"/>
              <a:chOff x="4591050" y="3734779"/>
              <a:chExt cx="1460793" cy="1460793"/>
            </a:xfrm>
          </p:grpSpPr>
          <p:sp>
            <p:nvSpPr>
              <p:cNvPr id="5" name="泪滴形 4"/>
              <p:cNvSpPr/>
              <p:nvPr/>
            </p:nvSpPr>
            <p:spPr>
              <a:xfrm>
                <a:off x="4591050" y="3734779"/>
                <a:ext cx="1460793" cy="1460793"/>
              </a:xfrm>
              <a:prstGeom prst="teardrop">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p>
            </p:txBody>
          </p:sp>
          <p:sp>
            <p:nvSpPr>
              <p:cNvPr id="51" name="文本框 50"/>
              <p:cNvSpPr txBox="1"/>
              <p:nvPr/>
            </p:nvSpPr>
            <p:spPr>
              <a:xfrm>
                <a:off x="5029306" y="3931646"/>
                <a:ext cx="806527" cy="737137"/>
              </a:xfrm>
              <a:prstGeom prst="rect">
                <a:avLst/>
              </a:prstGeom>
              <a:noFill/>
            </p:spPr>
            <p:txBody>
              <a:bodyPr wrap="none" rtlCol="0">
                <a:noAutofit/>
              </a:bodyPr>
              <a:lstStyle/>
              <a:p>
                <a:pPr algn="ctr"/>
                <a:r>
                  <a:rPr lang="en-US" altLang="zh-CN" sz="4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03</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endParaRPr>
              </a:p>
            </p:txBody>
          </p:sp>
        </p:grpSp>
        <p:grpSp>
          <p:nvGrpSpPr>
            <p:cNvPr id="9" name="组合 8"/>
            <p:cNvGrpSpPr/>
            <p:nvPr/>
          </p:nvGrpSpPr>
          <p:grpSpPr>
            <a:xfrm>
              <a:off x="6178257" y="3639529"/>
              <a:ext cx="1460793" cy="1460793"/>
              <a:chOff x="6178256" y="3734780"/>
              <a:chExt cx="1460793" cy="1460793"/>
            </a:xfrm>
          </p:grpSpPr>
          <p:sp>
            <p:nvSpPr>
              <p:cNvPr id="26" name="泪滴形 25"/>
              <p:cNvSpPr/>
              <p:nvPr/>
            </p:nvSpPr>
            <p:spPr>
              <a:xfrm flipH="1">
                <a:off x="6178256" y="3734780"/>
                <a:ext cx="1460793" cy="1460793"/>
              </a:xfrm>
              <a:prstGeom prst="teardrop">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400">
                  <a:noFill/>
                </a:endParaRPr>
              </a:p>
            </p:txBody>
          </p:sp>
          <p:sp>
            <p:nvSpPr>
              <p:cNvPr id="52" name="文本框 51"/>
              <p:cNvSpPr txBox="1"/>
              <p:nvPr/>
            </p:nvSpPr>
            <p:spPr>
              <a:xfrm>
                <a:off x="6284298" y="3931646"/>
                <a:ext cx="806527" cy="737137"/>
              </a:xfrm>
              <a:prstGeom prst="rect">
                <a:avLst/>
              </a:prstGeom>
              <a:noFill/>
            </p:spPr>
            <p:txBody>
              <a:bodyPr wrap="none" rtlCol="0">
                <a:noAutofit/>
              </a:bodyPr>
              <a:lstStyle/>
              <a:p>
                <a:pPr algn="ctr"/>
                <a:r>
                  <a:rPr lang="en-US" altLang="zh-CN" sz="4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04</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endParaRPr>
              </a:p>
            </p:txBody>
          </p:sp>
        </p:grpSp>
      </p:grpSp>
      <p:sp>
        <p:nvSpPr>
          <p:cNvPr id="55" name="椭圆 54"/>
          <p:cNvSpPr/>
          <p:nvPr/>
        </p:nvSpPr>
        <p:spPr>
          <a:xfrm>
            <a:off x="8132112" y="4262657"/>
            <a:ext cx="281625" cy="28162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椭圆 55"/>
          <p:cNvSpPr/>
          <p:nvPr/>
        </p:nvSpPr>
        <p:spPr>
          <a:xfrm>
            <a:off x="8132112" y="1832311"/>
            <a:ext cx="281625" cy="28162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4" name="组合 63"/>
          <p:cNvGrpSpPr/>
          <p:nvPr/>
        </p:nvGrpSpPr>
        <p:grpSpPr>
          <a:xfrm>
            <a:off x="1033705" y="1711515"/>
            <a:ext cx="3100728" cy="1553266"/>
            <a:chOff x="658427" y="1716832"/>
            <a:chExt cx="3100728" cy="1393132"/>
          </a:xfrm>
        </p:grpSpPr>
        <p:sp>
          <p:nvSpPr>
            <p:cNvPr id="65" name="文本框 64"/>
            <p:cNvSpPr txBox="1"/>
            <p:nvPr/>
          </p:nvSpPr>
          <p:spPr>
            <a:xfrm>
              <a:off x="658427" y="1716832"/>
              <a:ext cx="1980029" cy="469278"/>
            </a:xfrm>
            <a:prstGeom prst="rect">
              <a:avLst/>
            </a:prstGeom>
            <a:noFill/>
          </p:spPr>
          <p:txBody>
            <a:bodyPr wrap="none" rtlCol="0">
              <a:noAutofit/>
            </a:bodyPr>
            <a:lstStyle/>
            <a:p>
              <a:r>
                <a:rPr lang="zh-CN" altLang="en-US" sz="2800" dirty="0" smtClean="0">
                  <a:solidFill>
                    <a:schemeClr val="bg1"/>
                  </a:solidFill>
                  <a:latin typeface="+mj-ea"/>
                  <a:ea typeface="+mj-ea"/>
                </a:rPr>
                <a:t>制定战略</a:t>
              </a:r>
              <a:endParaRPr lang="zh-CN" altLang="en-US" sz="2800" dirty="0">
                <a:solidFill>
                  <a:schemeClr val="bg1"/>
                </a:solidFill>
                <a:latin typeface="+mj-ea"/>
                <a:ea typeface="+mj-ea"/>
              </a:endParaRPr>
            </a:p>
          </p:txBody>
        </p:sp>
        <p:sp>
          <p:nvSpPr>
            <p:cNvPr id="66" name="文本框 65"/>
            <p:cNvSpPr txBox="1"/>
            <p:nvPr/>
          </p:nvSpPr>
          <p:spPr>
            <a:xfrm>
              <a:off x="658427" y="2249965"/>
              <a:ext cx="3100728" cy="85999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grpSp>
        <p:nvGrpSpPr>
          <p:cNvPr id="67" name="组合 66"/>
          <p:cNvGrpSpPr/>
          <p:nvPr/>
        </p:nvGrpSpPr>
        <p:grpSpPr>
          <a:xfrm>
            <a:off x="1033705" y="4152239"/>
            <a:ext cx="3100728" cy="1553266"/>
            <a:chOff x="658427" y="1716832"/>
            <a:chExt cx="3100728" cy="1393132"/>
          </a:xfrm>
        </p:grpSpPr>
        <p:sp>
          <p:nvSpPr>
            <p:cNvPr id="68" name="文本框 67"/>
            <p:cNvSpPr txBox="1"/>
            <p:nvPr/>
          </p:nvSpPr>
          <p:spPr>
            <a:xfrm>
              <a:off x="658427" y="1716832"/>
              <a:ext cx="1980029" cy="469278"/>
            </a:xfrm>
            <a:prstGeom prst="rect">
              <a:avLst/>
            </a:prstGeom>
            <a:noFill/>
          </p:spPr>
          <p:txBody>
            <a:bodyPr wrap="none" rtlCol="0">
              <a:noAutofit/>
            </a:bodyPr>
            <a:lstStyle/>
            <a:p>
              <a:r>
                <a:rPr lang="zh-CN" altLang="en-US" sz="2800" dirty="0" smtClean="0">
                  <a:solidFill>
                    <a:schemeClr val="bg1"/>
                  </a:solidFill>
                  <a:latin typeface="+mj-ea"/>
                  <a:ea typeface="+mj-ea"/>
                </a:rPr>
                <a:t>实施验证</a:t>
              </a:r>
              <a:endParaRPr lang="zh-CN" altLang="en-US" sz="2800" dirty="0">
                <a:solidFill>
                  <a:schemeClr val="bg1"/>
                </a:solidFill>
                <a:latin typeface="+mj-ea"/>
                <a:ea typeface="+mj-ea"/>
              </a:endParaRPr>
            </a:p>
          </p:txBody>
        </p:sp>
        <p:sp>
          <p:nvSpPr>
            <p:cNvPr id="69" name="文本框 68"/>
            <p:cNvSpPr txBox="1"/>
            <p:nvPr/>
          </p:nvSpPr>
          <p:spPr>
            <a:xfrm>
              <a:off x="658427" y="2249965"/>
              <a:ext cx="3100728" cy="85999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sp>
        <p:nvSpPr>
          <p:cNvPr id="70" name="椭圆 69"/>
          <p:cNvSpPr/>
          <p:nvPr/>
        </p:nvSpPr>
        <p:spPr>
          <a:xfrm>
            <a:off x="690495" y="4262657"/>
            <a:ext cx="281625" cy="28162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1" name="椭圆 70"/>
          <p:cNvSpPr/>
          <p:nvPr/>
        </p:nvSpPr>
        <p:spPr>
          <a:xfrm>
            <a:off x="690495" y="1832311"/>
            <a:ext cx="281625" cy="28162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43" name="图片 42">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292364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 name="组合 2"/>
          <p:cNvGrpSpPr/>
          <p:nvPr/>
        </p:nvGrpSpPr>
        <p:grpSpPr>
          <a:xfrm>
            <a:off x="318221" y="1435449"/>
            <a:ext cx="4667768" cy="4474916"/>
            <a:chOff x="489744" y="1576056"/>
            <a:chExt cx="4667768" cy="4474916"/>
          </a:xfrm>
        </p:grpSpPr>
        <p:sp>
          <p:nvSpPr>
            <p:cNvPr id="20" name="圆角矩形 19"/>
            <p:cNvSpPr/>
            <p:nvPr/>
          </p:nvSpPr>
          <p:spPr>
            <a:xfrm>
              <a:off x="988512" y="1576056"/>
              <a:ext cx="3640104" cy="4474916"/>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 name="组合 1"/>
            <p:cNvGrpSpPr/>
            <p:nvPr/>
          </p:nvGrpSpPr>
          <p:grpSpPr>
            <a:xfrm>
              <a:off x="489744" y="1826842"/>
              <a:ext cx="4667768" cy="3790314"/>
              <a:chOff x="720402" y="1951379"/>
              <a:chExt cx="4667768" cy="3790314"/>
            </a:xfrm>
          </p:grpSpPr>
          <p:graphicFrame>
            <p:nvGraphicFramePr>
              <p:cNvPr id="10" name="图表 9"/>
              <p:cNvGraphicFramePr/>
              <p:nvPr>
                <p:extLst>
                  <p:ext uri="{D42A27DB-BD31-4B8C-83A1-F6EECF244321}">
                    <p14:modId xmlns:p14="http://schemas.microsoft.com/office/powerpoint/2010/main" val="234344087"/>
                  </p:ext>
                </p:extLst>
              </p:nvPr>
            </p:nvGraphicFramePr>
            <p:xfrm>
              <a:off x="720402" y="1951379"/>
              <a:ext cx="4667768" cy="3111845"/>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p:cNvSpPr txBox="1"/>
              <p:nvPr/>
            </p:nvSpPr>
            <p:spPr>
              <a:xfrm>
                <a:off x="2489640" y="2866083"/>
                <a:ext cx="1295547" cy="923330"/>
              </a:xfrm>
              <a:prstGeom prst="rect">
                <a:avLst/>
              </a:prstGeom>
              <a:noFill/>
            </p:spPr>
            <p:txBody>
              <a:bodyPr wrap="none" rtlCol="0">
                <a:noAutofit/>
              </a:bodyPr>
              <a:lstStyle/>
              <a:p>
                <a:pPr algn="ctr"/>
                <a:r>
                  <a:rPr lang="en-US" altLang="zh-CN" sz="54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28</a:t>
                </a:r>
                <a:r>
                  <a:rPr lang="en-US" altLang="zh-CN" sz="24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a:t>
                </a:r>
                <a:endParaRPr lang="zh-CN" altLang="en-US" sz="24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13" name="文本框 12"/>
              <p:cNvSpPr txBox="1"/>
              <p:nvPr/>
            </p:nvSpPr>
            <p:spPr>
              <a:xfrm>
                <a:off x="2403249" y="3561919"/>
                <a:ext cx="1343782" cy="367921"/>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再来一瓶</a:t>
                </a:r>
                <a:endParaRPr lang="zh-CN" altLang="en-US" sz="1600" dirty="0">
                  <a:solidFill>
                    <a:schemeClr val="bg1">
                      <a:lumMod val="85000"/>
                    </a:schemeClr>
                  </a:solidFill>
                  <a:latin typeface="+mn-ea"/>
                </a:endParaRPr>
              </a:p>
            </p:txBody>
          </p:sp>
          <p:sp>
            <p:nvSpPr>
              <p:cNvPr id="14" name="文本框 13"/>
              <p:cNvSpPr txBox="1"/>
              <p:nvPr/>
            </p:nvSpPr>
            <p:spPr>
              <a:xfrm>
                <a:off x="1616087" y="5058429"/>
                <a:ext cx="3001090" cy="683264"/>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44" name="组合 43"/>
          <p:cNvGrpSpPr/>
          <p:nvPr/>
        </p:nvGrpSpPr>
        <p:grpSpPr>
          <a:xfrm>
            <a:off x="7110089" y="1517779"/>
            <a:ext cx="4667768" cy="4474916"/>
            <a:chOff x="489744" y="1576056"/>
            <a:chExt cx="4667768" cy="4474916"/>
          </a:xfrm>
        </p:grpSpPr>
        <p:sp>
          <p:nvSpPr>
            <p:cNvPr id="45" name="圆角矩形 44"/>
            <p:cNvSpPr/>
            <p:nvPr/>
          </p:nvSpPr>
          <p:spPr>
            <a:xfrm>
              <a:off x="988512" y="1576056"/>
              <a:ext cx="3640104" cy="4474916"/>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6" name="组合 45"/>
            <p:cNvGrpSpPr/>
            <p:nvPr/>
          </p:nvGrpSpPr>
          <p:grpSpPr>
            <a:xfrm>
              <a:off x="489744" y="1826842"/>
              <a:ext cx="4667768" cy="3790314"/>
              <a:chOff x="720402" y="1951379"/>
              <a:chExt cx="4667768" cy="3790314"/>
            </a:xfrm>
          </p:grpSpPr>
          <p:graphicFrame>
            <p:nvGraphicFramePr>
              <p:cNvPr id="47" name="图表 46"/>
              <p:cNvGraphicFramePr/>
              <p:nvPr>
                <p:extLst>
                  <p:ext uri="{D42A27DB-BD31-4B8C-83A1-F6EECF244321}">
                    <p14:modId xmlns:p14="http://schemas.microsoft.com/office/powerpoint/2010/main" val="234344087"/>
                  </p:ext>
                </p:extLst>
              </p:nvPr>
            </p:nvGraphicFramePr>
            <p:xfrm>
              <a:off x="720402" y="1951379"/>
              <a:ext cx="4667768" cy="3111845"/>
            </p:xfrm>
            <a:graphic>
              <a:graphicData uri="http://schemas.openxmlformats.org/drawingml/2006/chart">
                <c:chart xmlns:c="http://schemas.openxmlformats.org/drawingml/2006/chart" xmlns:r="http://schemas.openxmlformats.org/officeDocument/2006/relationships" r:id="rId5"/>
              </a:graphicData>
            </a:graphic>
          </p:graphicFrame>
          <p:sp>
            <p:nvSpPr>
              <p:cNvPr id="48" name="文本框 47"/>
              <p:cNvSpPr txBox="1"/>
              <p:nvPr/>
            </p:nvSpPr>
            <p:spPr>
              <a:xfrm>
                <a:off x="2489640" y="2866083"/>
                <a:ext cx="1295547" cy="923330"/>
              </a:xfrm>
              <a:prstGeom prst="rect">
                <a:avLst/>
              </a:prstGeom>
              <a:noFill/>
            </p:spPr>
            <p:txBody>
              <a:bodyPr wrap="none" rtlCol="0">
                <a:noAutofit/>
              </a:bodyPr>
              <a:lstStyle/>
              <a:p>
                <a:pPr algn="ctr"/>
                <a:r>
                  <a:rPr lang="en-US" altLang="zh-CN" sz="54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28</a:t>
                </a:r>
                <a:r>
                  <a:rPr lang="en-US" altLang="zh-CN" sz="24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a:t>
                </a:r>
                <a:endParaRPr lang="zh-CN" altLang="en-US" sz="24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9" name="文本框 48"/>
              <p:cNvSpPr txBox="1"/>
              <p:nvPr/>
            </p:nvSpPr>
            <p:spPr>
              <a:xfrm>
                <a:off x="2403249" y="3561919"/>
                <a:ext cx="1343782" cy="367921"/>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再来一瓶</a:t>
                </a:r>
                <a:endParaRPr lang="zh-CN" altLang="en-US" sz="1600" dirty="0">
                  <a:solidFill>
                    <a:schemeClr val="bg1">
                      <a:lumMod val="85000"/>
                    </a:schemeClr>
                  </a:solidFill>
                  <a:latin typeface="+mn-ea"/>
                </a:endParaRPr>
              </a:p>
            </p:txBody>
          </p:sp>
          <p:sp>
            <p:nvSpPr>
              <p:cNvPr id="50" name="文本框 49"/>
              <p:cNvSpPr txBox="1"/>
              <p:nvPr/>
            </p:nvSpPr>
            <p:spPr>
              <a:xfrm>
                <a:off x="1616087" y="5058429"/>
                <a:ext cx="3001090" cy="683264"/>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4" name="组合 3"/>
          <p:cNvGrpSpPr/>
          <p:nvPr/>
        </p:nvGrpSpPr>
        <p:grpSpPr>
          <a:xfrm>
            <a:off x="3743138" y="1768039"/>
            <a:ext cx="4667768" cy="4474916"/>
            <a:chOff x="7347744" y="1373593"/>
            <a:chExt cx="4667768" cy="4474916"/>
          </a:xfrm>
        </p:grpSpPr>
        <p:sp>
          <p:nvSpPr>
            <p:cNvPr id="24" name="圆角矩形 23"/>
            <p:cNvSpPr/>
            <p:nvPr/>
          </p:nvSpPr>
          <p:spPr>
            <a:xfrm>
              <a:off x="7846512" y="1373593"/>
              <a:ext cx="3640104" cy="4474916"/>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5" name="组合 24"/>
            <p:cNvGrpSpPr/>
            <p:nvPr/>
          </p:nvGrpSpPr>
          <p:grpSpPr>
            <a:xfrm>
              <a:off x="7347744" y="1624379"/>
              <a:ext cx="4667768" cy="3790314"/>
              <a:chOff x="720402" y="1951379"/>
              <a:chExt cx="4667768" cy="3790314"/>
            </a:xfrm>
          </p:grpSpPr>
          <p:graphicFrame>
            <p:nvGraphicFramePr>
              <p:cNvPr id="26" name="图表 25"/>
              <p:cNvGraphicFramePr/>
              <p:nvPr>
                <p:extLst>
                  <p:ext uri="{D42A27DB-BD31-4B8C-83A1-F6EECF244321}">
                    <p14:modId xmlns:p14="http://schemas.microsoft.com/office/powerpoint/2010/main" val="2348690264"/>
                  </p:ext>
                </p:extLst>
              </p:nvPr>
            </p:nvGraphicFramePr>
            <p:xfrm>
              <a:off x="720402" y="1951379"/>
              <a:ext cx="4667768" cy="3111845"/>
            </p:xfrm>
            <a:graphic>
              <a:graphicData uri="http://schemas.openxmlformats.org/drawingml/2006/chart">
                <c:chart xmlns:c="http://schemas.openxmlformats.org/drawingml/2006/chart" xmlns:r="http://schemas.openxmlformats.org/officeDocument/2006/relationships" r:id="rId6"/>
              </a:graphicData>
            </a:graphic>
          </p:graphicFrame>
          <p:sp>
            <p:nvSpPr>
              <p:cNvPr id="27" name="文本框 26"/>
              <p:cNvSpPr txBox="1"/>
              <p:nvPr/>
            </p:nvSpPr>
            <p:spPr>
              <a:xfrm>
                <a:off x="2489640" y="2866083"/>
                <a:ext cx="1295547" cy="923330"/>
              </a:xfrm>
              <a:prstGeom prst="rect">
                <a:avLst/>
              </a:prstGeom>
              <a:noFill/>
            </p:spPr>
            <p:txBody>
              <a:bodyPr wrap="none" rtlCol="0">
                <a:noAutofit/>
              </a:bodyPr>
              <a:lstStyle/>
              <a:p>
                <a:pPr algn="ctr"/>
                <a:r>
                  <a:rPr lang="en-US" altLang="zh-CN" sz="54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72</a:t>
                </a:r>
                <a:r>
                  <a:rPr lang="en-US" altLang="zh-CN" sz="24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a:t>
                </a:r>
                <a:endParaRPr lang="zh-CN" altLang="en-US" sz="24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28" name="文本框 27"/>
              <p:cNvSpPr txBox="1"/>
              <p:nvPr/>
            </p:nvSpPr>
            <p:spPr>
              <a:xfrm>
                <a:off x="2403249" y="3561919"/>
                <a:ext cx="1343782" cy="367921"/>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再来一瓶</a:t>
                </a:r>
                <a:endParaRPr lang="zh-CN" altLang="en-US" sz="1600" dirty="0">
                  <a:solidFill>
                    <a:schemeClr val="bg1">
                      <a:lumMod val="85000"/>
                    </a:schemeClr>
                  </a:solidFill>
                  <a:latin typeface="+mn-ea"/>
                </a:endParaRPr>
              </a:p>
            </p:txBody>
          </p:sp>
          <p:sp>
            <p:nvSpPr>
              <p:cNvPr id="29" name="文本框 28"/>
              <p:cNvSpPr txBox="1"/>
              <p:nvPr/>
            </p:nvSpPr>
            <p:spPr>
              <a:xfrm>
                <a:off x="1616087" y="5058429"/>
                <a:ext cx="3001090" cy="683264"/>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sp>
        <p:nvSpPr>
          <p:cNvPr id="51" name="椭圆 50"/>
          <p:cNvSpPr/>
          <p:nvPr/>
        </p:nvSpPr>
        <p:spPr>
          <a:xfrm>
            <a:off x="10977111" y="4219002"/>
            <a:ext cx="339341" cy="339341"/>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2" name="椭圆 51"/>
          <p:cNvSpPr/>
          <p:nvPr/>
        </p:nvSpPr>
        <p:spPr>
          <a:xfrm>
            <a:off x="3852749" y="5486828"/>
            <a:ext cx="463473" cy="463473"/>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椭圆 52"/>
          <p:cNvSpPr/>
          <p:nvPr/>
        </p:nvSpPr>
        <p:spPr>
          <a:xfrm>
            <a:off x="713094" y="3896642"/>
            <a:ext cx="253352" cy="253352"/>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任意多边形 54"/>
          <p:cNvSpPr/>
          <p:nvPr/>
        </p:nvSpPr>
        <p:spPr>
          <a:xfrm>
            <a:off x="0" y="6167707"/>
            <a:ext cx="1178862" cy="690293"/>
          </a:xfrm>
          <a:custGeom>
            <a:avLst/>
            <a:gdLst>
              <a:gd name="connsiteX0" fmla="*/ 157103 w 1178862"/>
              <a:gd name="connsiteY0" fmla="*/ 0 h 690293"/>
              <a:gd name="connsiteX1" fmla="*/ 1173772 w 1178862"/>
              <a:gd name="connsiteY1" fmla="*/ 673893 h 690293"/>
              <a:gd name="connsiteX2" fmla="*/ 1178862 w 1178862"/>
              <a:gd name="connsiteY2" fmla="*/ 690293 h 690293"/>
              <a:gd name="connsiteX3" fmla="*/ 0 w 1178862"/>
              <a:gd name="connsiteY3" fmla="*/ 690293 h 690293"/>
              <a:gd name="connsiteX4" fmla="*/ 0 w 1178862"/>
              <a:gd name="connsiteY4" fmla="*/ 12456 h 690293"/>
              <a:gd name="connsiteX5" fmla="*/ 44289 w 1178862"/>
              <a:gd name="connsiteY5" fmla="*/ 5697 h 690293"/>
              <a:gd name="connsiteX6" fmla="*/ 157103 w 1178862"/>
              <a:gd name="connsiteY6" fmla="*/ 0 h 69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862" h="690293">
                <a:moveTo>
                  <a:pt x="157103" y="0"/>
                </a:moveTo>
                <a:cubicBezTo>
                  <a:pt x="614137" y="0"/>
                  <a:pt x="1006270" y="277875"/>
                  <a:pt x="1173772" y="673893"/>
                </a:cubicBezTo>
                <a:lnTo>
                  <a:pt x="1178862" y="690293"/>
                </a:lnTo>
                <a:lnTo>
                  <a:pt x="0" y="690293"/>
                </a:lnTo>
                <a:lnTo>
                  <a:pt x="0" y="12456"/>
                </a:lnTo>
                <a:lnTo>
                  <a:pt x="44289" y="5697"/>
                </a:lnTo>
                <a:cubicBezTo>
                  <a:pt x="81382" y="1930"/>
                  <a:pt x="119017" y="0"/>
                  <a:pt x="157103" y="0"/>
                </a:cubicBezTo>
                <a:close/>
              </a:path>
            </a:pathLst>
          </a:cu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任意多边形 56"/>
          <p:cNvSpPr/>
          <p:nvPr/>
        </p:nvSpPr>
        <p:spPr>
          <a:xfrm>
            <a:off x="11805564" y="5381324"/>
            <a:ext cx="386436" cy="1187426"/>
          </a:xfrm>
          <a:custGeom>
            <a:avLst/>
            <a:gdLst>
              <a:gd name="connsiteX0" fmla="*/ 386436 w 386436"/>
              <a:gd name="connsiteY0" fmla="*/ 0 h 1187426"/>
              <a:gd name="connsiteX1" fmla="*/ 386436 w 386436"/>
              <a:gd name="connsiteY1" fmla="*/ 1187426 h 1187426"/>
              <a:gd name="connsiteX2" fmla="*/ 286969 w 386436"/>
              <a:gd name="connsiteY2" fmla="*/ 1133437 h 1187426"/>
              <a:gd name="connsiteX3" fmla="*/ 0 w 386436"/>
              <a:gd name="connsiteY3" fmla="*/ 593713 h 1187426"/>
              <a:gd name="connsiteX4" fmla="*/ 286969 w 386436"/>
              <a:gd name="connsiteY4" fmla="*/ 53989 h 1187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436" h="1187426">
                <a:moveTo>
                  <a:pt x="386436" y="0"/>
                </a:moveTo>
                <a:lnTo>
                  <a:pt x="386436" y="1187426"/>
                </a:lnTo>
                <a:lnTo>
                  <a:pt x="286969" y="1133437"/>
                </a:lnTo>
                <a:cubicBezTo>
                  <a:pt x="113832" y="1016469"/>
                  <a:pt x="0" y="818385"/>
                  <a:pt x="0" y="593713"/>
                </a:cubicBezTo>
                <a:cubicBezTo>
                  <a:pt x="0" y="369042"/>
                  <a:pt x="113832" y="170958"/>
                  <a:pt x="286969" y="53989"/>
                </a:cubicBezTo>
                <a:close/>
              </a:path>
            </a:pathLst>
          </a:cu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8" name="椭圆 57"/>
          <p:cNvSpPr/>
          <p:nvPr/>
        </p:nvSpPr>
        <p:spPr>
          <a:xfrm>
            <a:off x="11572244" y="3785959"/>
            <a:ext cx="140300" cy="140300"/>
          </a:xfrm>
          <a:prstGeom prst="ellipse">
            <a:avLst/>
          </a:prstGeom>
          <a:solidFill>
            <a:schemeClr val="accent6">
              <a:lumMod val="75000"/>
              <a:alpha val="52000"/>
            </a:schemeClr>
          </a:soli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椭圆 58"/>
          <p:cNvSpPr/>
          <p:nvPr/>
        </p:nvSpPr>
        <p:spPr>
          <a:xfrm>
            <a:off x="207487" y="4077141"/>
            <a:ext cx="300132" cy="275713"/>
          </a:xfrm>
          <a:prstGeom prst="ellipse">
            <a:avLst/>
          </a:prstGeom>
          <a:solidFill>
            <a:schemeClr val="accent6">
              <a:lumMod val="75000"/>
              <a:alpha val="20000"/>
            </a:schemeClr>
          </a:soli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38" name="图片 37">
            <a:hlinkClick r:id="rId7"/>
            <a:extLst>
              <a:ext uri="{FF2B5EF4-FFF2-40B4-BE49-F238E27FC236}">
                <a16:creationId xmlns:a16="http://schemas.microsoft.com/office/drawing/2014/main" id="{08A881A6-B94F-9D46-BE99-8680996E7D6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228209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0" name="组合 19"/>
          <p:cNvGrpSpPr/>
          <p:nvPr/>
        </p:nvGrpSpPr>
        <p:grpSpPr>
          <a:xfrm>
            <a:off x="549885" y="1537721"/>
            <a:ext cx="5039856" cy="4556346"/>
            <a:chOff x="3576071" y="1577753"/>
            <a:chExt cx="5039856" cy="4556346"/>
          </a:xfrm>
        </p:grpSpPr>
        <p:sp>
          <p:nvSpPr>
            <p:cNvPr id="18" name="Freeform 65"/>
            <p:cNvSpPr/>
            <p:nvPr/>
          </p:nvSpPr>
          <p:spPr>
            <a:xfrm>
              <a:off x="5292896" y="1577753"/>
              <a:ext cx="1606207" cy="1466907"/>
            </a:xfrm>
            <a:custGeom>
              <a:avLst/>
              <a:gdLst>
                <a:gd name="connsiteX0" fmla="*/ 928804 w 1606207"/>
                <a:gd name="connsiteY0" fmla="*/ 73715 h 1466907"/>
                <a:gd name="connsiteX1" fmla="*/ 1587700 w 1606207"/>
                <a:gd name="connsiteY1" fmla="*/ 1252655 h 1466907"/>
                <a:gd name="connsiteX2" fmla="*/ 1461999 w 1606207"/>
                <a:gd name="connsiteY2" fmla="*/ 1466907 h 1466907"/>
                <a:gd name="connsiteX3" fmla="*/ 144209 w 1606207"/>
                <a:gd name="connsiteY3" fmla="*/ 1466907 h 1466907"/>
                <a:gd name="connsiteX4" fmla="*/ 18508 w 1606207"/>
                <a:gd name="connsiteY4" fmla="*/ 1252655 h 1466907"/>
                <a:gd name="connsiteX5" fmla="*/ 677404 w 1606207"/>
                <a:gd name="connsiteY5" fmla="*/ 73715 h 1466907"/>
                <a:gd name="connsiteX6" fmla="*/ 928804 w 1606207"/>
                <a:gd name="connsiteY6" fmla="*/ 73715 h 146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207" h="1466907">
                  <a:moveTo>
                    <a:pt x="928804" y="73715"/>
                  </a:moveTo>
                  <a:lnTo>
                    <a:pt x="1587700" y="1252655"/>
                  </a:lnTo>
                  <a:cubicBezTo>
                    <a:pt x="1641345" y="1348640"/>
                    <a:pt x="1571959" y="1466907"/>
                    <a:pt x="1461999" y="1466907"/>
                  </a:cubicBezTo>
                  <a:lnTo>
                    <a:pt x="144209" y="1466907"/>
                  </a:lnTo>
                  <a:cubicBezTo>
                    <a:pt x="34250" y="1466907"/>
                    <a:pt x="-35137" y="1348640"/>
                    <a:pt x="18508" y="1252655"/>
                  </a:cubicBezTo>
                  <a:lnTo>
                    <a:pt x="677404" y="73715"/>
                  </a:lnTo>
                  <a:cubicBezTo>
                    <a:pt x="732335" y="-24571"/>
                    <a:pt x="873873" y="-24571"/>
                    <a:pt x="928804" y="73715"/>
                  </a:cubicBezTo>
                </a:path>
              </a:pathLst>
            </a:cu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lt1"/>
                </a:solidFill>
              </a:endParaRPr>
            </a:p>
          </p:txBody>
        </p:sp>
        <p:sp>
          <p:nvSpPr>
            <p:cNvPr id="17" name="Freeform 62"/>
            <p:cNvSpPr/>
            <p:nvPr/>
          </p:nvSpPr>
          <p:spPr>
            <a:xfrm>
              <a:off x="4726606" y="3127098"/>
              <a:ext cx="2738787" cy="930805"/>
            </a:xfrm>
            <a:custGeom>
              <a:avLst/>
              <a:gdLst>
                <a:gd name="connsiteX0" fmla="*/ 503465 w 2738787"/>
                <a:gd name="connsiteY0" fmla="*/ 0 h 930805"/>
                <a:gd name="connsiteX1" fmla="*/ 2235323 w 2738787"/>
                <a:gd name="connsiteY1" fmla="*/ 0 h 930805"/>
                <a:gd name="connsiteX2" fmla="*/ 2361024 w 2738787"/>
                <a:gd name="connsiteY2" fmla="*/ 73748 h 930805"/>
                <a:gd name="connsiteX3" fmla="*/ 2720280 w 2738787"/>
                <a:gd name="connsiteY3" fmla="*/ 716552 h 930805"/>
                <a:gd name="connsiteX4" fmla="*/ 2594580 w 2738787"/>
                <a:gd name="connsiteY4" fmla="*/ 930805 h 930805"/>
                <a:gd name="connsiteX5" fmla="*/ 144209 w 2738787"/>
                <a:gd name="connsiteY5" fmla="*/ 930805 h 930805"/>
                <a:gd name="connsiteX6" fmla="*/ 18508 w 2738787"/>
                <a:gd name="connsiteY6" fmla="*/ 716552 h 930805"/>
                <a:gd name="connsiteX7" fmla="*/ 377765 w 2738787"/>
                <a:gd name="connsiteY7" fmla="*/ 73747 h 930805"/>
                <a:gd name="connsiteX8" fmla="*/ 503465 w 2738787"/>
                <a:gd name="connsiteY8" fmla="*/ 0 h 93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787" h="930805">
                  <a:moveTo>
                    <a:pt x="503465" y="0"/>
                  </a:moveTo>
                  <a:lnTo>
                    <a:pt x="2235323" y="0"/>
                  </a:lnTo>
                  <a:cubicBezTo>
                    <a:pt x="2287450" y="0"/>
                    <a:pt x="2335593" y="28245"/>
                    <a:pt x="2361024" y="73748"/>
                  </a:cubicBezTo>
                  <a:lnTo>
                    <a:pt x="2720280" y="716552"/>
                  </a:lnTo>
                  <a:cubicBezTo>
                    <a:pt x="2773925" y="812538"/>
                    <a:pt x="2704538" y="930805"/>
                    <a:pt x="2594580" y="930805"/>
                  </a:cubicBezTo>
                  <a:lnTo>
                    <a:pt x="144209" y="930805"/>
                  </a:lnTo>
                  <a:cubicBezTo>
                    <a:pt x="34250" y="930805"/>
                    <a:pt x="-35137" y="812538"/>
                    <a:pt x="18508" y="716552"/>
                  </a:cubicBezTo>
                  <a:lnTo>
                    <a:pt x="377765" y="73747"/>
                  </a:lnTo>
                  <a:cubicBezTo>
                    <a:pt x="403195" y="28245"/>
                    <a:pt x="451338" y="0"/>
                    <a:pt x="503465" y="0"/>
                  </a:cubicBezTo>
                </a:path>
              </a:pathLst>
            </a:cu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lt1"/>
                </a:solidFill>
              </a:endParaRPr>
            </a:p>
          </p:txBody>
        </p:sp>
        <p:sp>
          <p:nvSpPr>
            <p:cNvPr id="16" name="Freeform 59"/>
            <p:cNvSpPr/>
            <p:nvPr/>
          </p:nvSpPr>
          <p:spPr>
            <a:xfrm>
              <a:off x="4160316" y="4157927"/>
              <a:ext cx="3871367" cy="930804"/>
            </a:xfrm>
            <a:custGeom>
              <a:avLst/>
              <a:gdLst>
                <a:gd name="connsiteX0" fmla="*/ 503464 w 3871367"/>
                <a:gd name="connsiteY0" fmla="*/ 0 h 930804"/>
                <a:gd name="connsiteX1" fmla="*/ 3367903 w 3871367"/>
                <a:gd name="connsiteY1" fmla="*/ 0 h 930804"/>
                <a:gd name="connsiteX2" fmla="*/ 3493604 w 3871367"/>
                <a:gd name="connsiteY2" fmla="*/ 73747 h 930804"/>
                <a:gd name="connsiteX3" fmla="*/ 3852860 w 3871367"/>
                <a:gd name="connsiteY3" fmla="*/ 716551 h 930804"/>
                <a:gd name="connsiteX4" fmla="*/ 3727159 w 3871367"/>
                <a:gd name="connsiteY4" fmla="*/ 930804 h 930804"/>
                <a:gd name="connsiteX5" fmla="*/ 144208 w 3871367"/>
                <a:gd name="connsiteY5" fmla="*/ 930804 h 930804"/>
                <a:gd name="connsiteX6" fmla="*/ 18508 w 3871367"/>
                <a:gd name="connsiteY6" fmla="*/ 716551 h 930804"/>
                <a:gd name="connsiteX7" fmla="*/ 377764 w 3871367"/>
                <a:gd name="connsiteY7" fmla="*/ 73747 h 930804"/>
                <a:gd name="connsiteX8" fmla="*/ 503464 w 3871367"/>
                <a:gd name="connsiteY8" fmla="*/ 0 h 93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1367" h="930804">
                  <a:moveTo>
                    <a:pt x="503464" y="0"/>
                  </a:moveTo>
                  <a:lnTo>
                    <a:pt x="3367903" y="0"/>
                  </a:lnTo>
                  <a:cubicBezTo>
                    <a:pt x="3420029" y="0"/>
                    <a:pt x="3468173" y="28245"/>
                    <a:pt x="3493604" y="73747"/>
                  </a:cubicBezTo>
                  <a:lnTo>
                    <a:pt x="3852860" y="716551"/>
                  </a:lnTo>
                  <a:cubicBezTo>
                    <a:pt x="3906505" y="812537"/>
                    <a:pt x="3837118" y="930804"/>
                    <a:pt x="3727159" y="930804"/>
                  </a:cubicBezTo>
                  <a:lnTo>
                    <a:pt x="144208" y="930804"/>
                  </a:lnTo>
                  <a:cubicBezTo>
                    <a:pt x="34250" y="930804"/>
                    <a:pt x="-35137" y="812537"/>
                    <a:pt x="18508" y="716551"/>
                  </a:cubicBezTo>
                  <a:lnTo>
                    <a:pt x="377764" y="73747"/>
                  </a:lnTo>
                  <a:cubicBezTo>
                    <a:pt x="403195" y="28245"/>
                    <a:pt x="451338" y="0"/>
                    <a:pt x="503464" y="0"/>
                  </a:cubicBezTo>
                </a:path>
              </a:pathLst>
            </a:cu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lt1"/>
                </a:solidFill>
              </a:endParaRPr>
            </a:p>
          </p:txBody>
        </p:sp>
        <p:sp>
          <p:nvSpPr>
            <p:cNvPr id="15" name="Freeform 56"/>
            <p:cNvSpPr/>
            <p:nvPr/>
          </p:nvSpPr>
          <p:spPr>
            <a:xfrm>
              <a:off x="3576071" y="5171168"/>
              <a:ext cx="5039856" cy="962931"/>
            </a:xfrm>
            <a:custGeom>
              <a:avLst/>
              <a:gdLst>
                <a:gd name="connsiteX0" fmla="*/ 521420 w 5039856"/>
                <a:gd name="connsiteY0" fmla="*/ 0 h 962931"/>
                <a:gd name="connsiteX1" fmla="*/ 4518437 w 5039856"/>
                <a:gd name="connsiteY1" fmla="*/ 0 h 962931"/>
                <a:gd name="connsiteX2" fmla="*/ 4644138 w 5039856"/>
                <a:gd name="connsiteY2" fmla="*/ 73747 h 962931"/>
                <a:gd name="connsiteX3" fmla="*/ 5021349 w 5039856"/>
                <a:gd name="connsiteY3" fmla="*/ 748679 h 962931"/>
                <a:gd name="connsiteX4" fmla="*/ 4895648 w 5039856"/>
                <a:gd name="connsiteY4" fmla="*/ 962931 h 962931"/>
                <a:gd name="connsiteX5" fmla="*/ 144209 w 5039856"/>
                <a:gd name="connsiteY5" fmla="*/ 962931 h 962931"/>
                <a:gd name="connsiteX6" fmla="*/ 18508 w 5039856"/>
                <a:gd name="connsiteY6" fmla="*/ 748679 h 962931"/>
                <a:gd name="connsiteX7" fmla="*/ 395720 w 5039856"/>
                <a:gd name="connsiteY7" fmla="*/ 73747 h 962931"/>
                <a:gd name="connsiteX8" fmla="*/ 521420 w 5039856"/>
                <a:gd name="connsiteY8" fmla="*/ 0 h 96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856" h="962931">
                  <a:moveTo>
                    <a:pt x="521420" y="0"/>
                  </a:moveTo>
                  <a:lnTo>
                    <a:pt x="4518437" y="0"/>
                  </a:lnTo>
                  <a:cubicBezTo>
                    <a:pt x="4570564" y="0"/>
                    <a:pt x="4618707" y="28245"/>
                    <a:pt x="4644138" y="73747"/>
                  </a:cubicBezTo>
                  <a:lnTo>
                    <a:pt x="5021349" y="748679"/>
                  </a:lnTo>
                  <a:cubicBezTo>
                    <a:pt x="5074994" y="844664"/>
                    <a:pt x="5005608" y="962931"/>
                    <a:pt x="4895648" y="962931"/>
                  </a:cubicBezTo>
                  <a:lnTo>
                    <a:pt x="144209" y="962931"/>
                  </a:lnTo>
                  <a:cubicBezTo>
                    <a:pt x="34250" y="962931"/>
                    <a:pt x="-35137" y="844664"/>
                    <a:pt x="18508" y="748679"/>
                  </a:cubicBezTo>
                  <a:lnTo>
                    <a:pt x="395720" y="73747"/>
                  </a:lnTo>
                  <a:cubicBezTo>
                    <a:pt x="421150" y="28245"/>
                    <a:pt x="469293" y="0"/>
                    <a:pt x="521420" y="0"/>
                  </a:cubicBezTo>
                </a:path>
              </a:pathLst>
            </a:cu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lt1"/>
                </a:solidFill>
              </a:endParaRPr>
            </a:p>
          </p:txBody>
        </p:sp>
        <p:sp>
          <p:nvSpPr>
            <p:cNvPr id="19" name="矩形 18"/>
            <p:cNvSpPr/>
            <p:nvPr/>
          </p:nvSpPr>
          <p:spPr>
            <a:xfrm>
              <a:off x="5839359" y="2177978"/>
              <a:ext cx="513282" cy="707886"/>
            </a:xfrm>
            <a:prstGeom prst="rect">
              <a:avLst/>
            </a:prstGeom>
          </p:spPr>
          <p:txBody>
            <a:bodyPr wrap="none">
              <a:noAutofit/>
            </a:bodyPr>
            <a:lstStyle/>
            <a:p>
              <a:r>
                <a:rPr lang="en-US" altLang="zh-CN" sz="4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rPr>
                <a:t>A</a:t>
              </a:r>
              <a:endParaRPr lang="zh-CN" altLang="en-US" sz="4000" dirty="0"/>
            </a:p>
          </p:txBody>
        </p:sp>
        <p:sp>
          <p:nvSpPr>
            <p:cNvPr id="99" name="矩形 98"/>
            <p:cNvSpPr/>
            <p:nvPr/>
          </p:nvSpPr>
          <p:spPr>
            <a:xfrm>
              <a:off x="5839359" y="3290942"/>
              <a:ext cx="534121" cy="707886"/>
            </a:xfrm>
            <a:prstGeom prst="rect">
              <a:avLst/>
            </a:prstGeom>
          </p:spPr>
          <p:txBody>
            <a:bodyPr wrap="none">
              <a:noAutofit/>
            </a:bodyPr>
            <a:lstStyle/>
            <a:p>
              <a:r>
                <a:rPr lang="en-US" altLang="zh-CN" sz="4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rPr>
                <a:t>B</a:t>
              </a:r>
              <a:endParaRPr lang="zh-CN" altLang="en-US" sz="4000" dirty="0"/>
            </a:p>
          </p:txBody>
        </p:sp>
        <p:sp>
          <p:nvSpPr>
            <p:cNvPr id="100" name="矩形 99"/>
            <p:cNvSpPr/>
            <p:nvPr/>
          </p:nvSpPr>
          <p:spPr>
            <a:xfrm>
              <a:off x="5839359" y="4334551"/>
              <a:ext cx="534121" cy="707886"/>
            </a:xfrm>
            <a:prstGeom prst="rect">
              <a:avLst/>
            </a:prstGeom>
          </p:spPr>
          <p:txBody>
            <a:bodyPr wrap="none">
              <a:noAutofit/>
            </a:bodyPr>
            <a:lstStyle/>
            <a:p>
              <a:r>
                <a:rPr lang="en-US" altLang="zh-CN" sz="4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rPr>
                <a:t>C</a:t>
              </a:r>
              <a:endParaRPr lang="zh-CN" altLang="en-US" sz="4000" dirty="0"/>
            </a:p>
          </p:txBody>
        </p:sp>
        <p:sp>
          <p:nvSpPr>
            <p:cNvPr id="101" name="矩形 100"/>
            <p:cNvSpPr/>
            <p:nvPr/>
          </p:nvSpPr>
          <p:spPr>
            <a:xfrm>
              <a:off x="5839359" y="5409884"/>
              <a:ext cx="550151" cy="707886"/>
            </a:xfrm>
            <a:prstGeom prst="rect">
              <a:avLst/>
            </a:prstGeom>
          </p:spPr>
          <p:txBody>
            <a:bodyPr wrap="none">
              <a:noAutofit/>
            </a:bodyPr>
            <a:lstStyle/>
            <a:p>
              <a:r>
                <a:rPr lang="en-US" altLang="zh-CN" sz="4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rPr>
                <a:t>D</a:t>
              </a:r>
              <a:endParaRPr lang="zh-CN" altLang="en-US" sz="4000" dirty="0"/>
            </a:p>
          </p:txBody>
        </p:sp>
      </p:grpSp>
      <p:grpSp>
        <p:nvGrpSpPr>
          <p:cNvPr id="22" name="组合 21"/>
          <p:cNvGrpSpPr/>
          <p:nvPr/>
        </p:nvGrpSpPr>
        <p:grpSpPr>
          <a:xfrm>
            <a:off x="6096241" y="1721333"/>
            <a:ext cx="5618598" cy="1216397"/>
            <a:chOff x="5551960" y="1834397"/>
            <a:chExt cx="5966940" cy="1216397"/>
          </a:xfrm>
        </p:grpSpPr>
        <p:sp>
          <p:nvSpPr>
            <p:cNvPr id="102" name="文本框 101"/>
            <p:cNvSpPr txBox="1"/>
            <p:nvPr/>
          </p:nvSpPr>
          <p:spPr>
            <a:xfrm>
              <a:off x="5551960" y="1834397"/>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最重要的事情</a:t>
              </a:r>
              <a:endParaRPr lang="zh-CN" altLang="en-US" sz="2800" dirty="0">
                <a:solidFill>
                  <a:schemeClr val="bg1"/>
                </a:solidFill>
                <a:latin typeface="+mj-ea"/>
                <a:ea typeface="+mj-ea"/>
              </a:endParaRPr>
            </a:p>
          </p:txBody>
        </p:sp>
        <p:sp>
          <p:nvSpPr>
            <p:cNvPr id="103" name="文本框 102"/>
            <p:cNvSpPr txBox="1"/>
            <p:nvPr/>
          </p:nvSpPr>
          <p:spPr>
            <a:xfrm>
              <a:off x="5551960" y="2367530"/>
              <a:ext cx="5966940"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推荐使用思源黑体作为本套模板的标准字体搭配当然也可以用电脑自带的微软雅黑进行替代，推荐</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倍行距。</a:t>
              </a:r>
              <a:endParaRPr lang="zh-CN" altLang="en-US" sz="1600" dirty="0">
                <a:solidFill>
                  <a:schemeClr val="bg1">
                    <a:lumMod val="85000"/>
                  </a:schemeClr>
                </a:solidFill>
                <a:latin typeface="+mn-ea"/>
              </a:endParaRPr>
            </a:p>
          </p:txBody>
        </p:sp>
      </p:grpSp>
      <p:grpSp>
        <p:nvGrpSpPr>
          <p:cNvPr id="104" name="组合 103"/>
          <p:cNvGrpSpPr/>
          <p:nvPr/>
        </p:nvGrpSpPr>
        <p:grpSpPr>
          <a:xfrm>
            <a:off x="6096241" y="3219722"/>
            <a:ext cx="5618598" cy="1216397"/>
            <a:chOff x="5551960" y="1834397"/>
            <a:chExt cx="5966940" cy="1216397"/>
          </a:xfrm>
        </p:grpSpPr>
        <p:sp>
          <p:nvSpPr>
            <p:cNvPr id="105" name="文本框 104"/>
            <p:cNvSpPr txBox="1"/>
            <p:nvPr/>
          </p:nvSpPr>
          <p:spPr>
            <a:xfrm>
              <a:off x="5551960" y="1834397"/>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次级重要的事</a:t>
              </a:r>
              <a:endParaRPr lang="zh-CN" altLang="en-US" sz="2800" dirty="0">
                <a:solidFill>
                  <a:schemeClr val="bg1"/>
                </a:solidFill>
                <a:latin typeface="+mj-ea"/>
                <a:ea typeface="+mj-ea"/>
              </a:endParaRPr>
            </a:p>
          </p:txBody>
        </p:sp>
        <p:sp>
          <p:nvSpPr>
            <p:cNvPr id="106" name="文本框 105"/>
            <p:cNvSpPr txBox="1"/>
            <p:nvPr/>
          </p:nvSpPr>
          <p:spPr>
            <a:xfrm>
              <a:off x="5551960" y="2367530"/>
              <a:ext cx="5966940"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推荐使用思源黑体作为本套模板的标准字体搭配当然也可以用电脑自带的微软雅黑进行替代，推荐</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倍行距。</a:t>
              </a:r>
              <a:endParaRPr lang="zh-CN" altLang="en-US" sz="1600" dirty="0">
                <a:solidFill>
                  <a:schemeClr val="bg1">
                    <a:lumMod val="85000"/>
                  </a:schemeClr>
                </a:solidFill>
                <a:latin typeface="+mn-ea"/>
              </a:endParaRPr>
            </a:p>
          </p:txBody>
        </p:sp>
      </p:grpSp>
      <p:grpSp>
        <p:nvGrpSpPr>
          <p:cNvPr id="107" name="组合 106"/>
          <p:cNvGrpSpPr/>
          <p:nvPr/>
        </p:nvGrpSpPr>
        <p:grpSpPr>
          <a:xfrm>
            <a:off x="6096241" y="4718111"/>
            <a:ext cx="5618598" cy="1216397"/>
            <a:chOff x="5551960" y="1834397"/>
            <a:chExt cx="5966940" cy="1216397"/>
          </a:xfrm>
        </p:grpSpPr>
        <p:sp>
          <p:nvSpPr>
            <p:cNvPr id="108" name="文本框 107"/>
            <p:cNvSpPr txBox="1"/>
            <p:nvPr/>
          </p:nvSpPr>
          <p:spPr>
            <a:xfrm>
              <a:off x="5551960" y="1834397"/>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以后再做的事</a:t>
              </a:r>
              <a:endParaRPr lang="zh-CN" altLang="en-US" sz="2800" dirty="0">
                <a:solidFill>
                  <a:schemeClr val="bg1"/>
                </a:solidFill>
                <a:latin typeface="+mj-ea"/>
                <a:ea typeface="+mj-ea"/>
              </a:endParaRPr>
            </a:p>
          </p:txBody>
        </p:sp>
        <p:sp>
          <p:nvSpPr>
            <p:cNvPr id="109" name="文本框 108"/>
            <p:cNvSpPr txBox="1"/>
            <p:nvPr/>
          </p:nvSpPr>
          <p:spPr>
            <a:xfrm>
              <a:off x="5551960" y="2367530"/>
              <a:ext cx="5966940"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推荐使用思源黑体作为本套模板的标准字体搭配当然也可以用电脑自带的微软雅黑进行替代，推荐</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倍行距。</a:t>
              </a:r>
              <a:endParaRPr lang="zh-CN" altLang="en-US" sz="1600" dirty="0">
                <a:solidFill>
                  <a:schemeClr val="bg1">
                    <a:lumMod val="85000"/>
                  </a:schemeClr>
                </a:solidFill>
                <a:latin typeface="+mn-ea"/>
              </a:endParaRPr>
            </a:p>
          </p:txBody>
        </p:sp>
      </p:grpSp>
      <p:sp>
        <p:nvSpPr>
          <p:cNvPr id="110" name="椭圆 109"/>
          <p:cNvSpPr/>
          <p:nvPr/>
        </p:nvSpPr>
        <p:spPr>
          <a:xfrm>
            <a:off x="1563932" y="3160875"/>
            <a:ext cx="518693" cy="518693"/>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9" name="图片 28" descr="journal-arrow-up"/>
          <p:cNvPicPr>
            <a:picLocks noChangeAspect="1"/>
          </p:cNvPicPr>
          <p:nvPr/>
        </p:nvPicPr>
        <p:blipFill>
          <a:blip r:embed="rId4">
            <a:extLst>
              <a:ext uri="{96DAC541-7B7A-43D3-8B79-37D633B846F1}">
                <asvg:svgBlip xmlns:asvg="http://schemas.microsoft.com/office/drawing/2016/SVG/main" xmlns:p14="http://schemas.microsoft.com/office/powerpoint/2010/main" xmlns="" r:embed="rId162"/>
              </a:ext>
            </a:extLst>
          </a:blip>
          <a:stretch>
            <a:fillRect/>
          </a:stretch>
        </p:blipFill>
        <p:spPr>
          <a:xfrm>
            <a:off x="5571752" y="1797534"/>
            <a:ext cx="478640" cy="478640"/>
          </a:xfrm>
          <a:prstGeom prst="rect">
            <a:avLst/>
          </a:prstGeom>
        </p:spPr>
      </p:pic>
      <p:pic>
        <p:nvPicPr>
          <p:cNvPr id="31" name="图片 30" descr="journal-bookmark"/>
          <p:cNvPicPr>
            <a:picLocks noChangeAspect="1"/>
          </p:cNvPicPr>
          <p:nvPr/>
        </p:nvPicPr>
        <p:blipFill>
          <a:blip r:embed="rId163">
            <a:extLst>
              <a:ext uri="{96DAC541-7B7A-43D3-8B79-37D633B846F1}">
                <asvg:svgBlip xmlns:asvg="http://schemas.microsoft.com/office/drawing/2016/SVG/main" xmlns:p14="http://schemas.microsoft.com/office/powerpoint/2010/main" xmlns="" r:embed="rId164"/>
              </a:ext>
            </a:extLst>
          </a:blip>
          <a:stretch>
            <a:fillRect/>
          </a:stretch>
        </p:blipFill>
        <p:spPr>
          <a:xfrm>
            <a:off x="5571752" y="3310659"/>
            <a:ext cx="478640" cy="478640"/>
          </a:xfrm>
          <a:prstGeom prst="rect">
            <a:avLst/>
          </a:prstGeom>
        </p:spPr>
      </p:pic>
      <p:pic>
        <p:nvPicPr>
          <p:cNvPr id="33" name="图片 32" descr="journal-code"/>
          <p:cNvPicPr>
            <a:picLocks noChangeAspect="1"/>
          </p:cNvPicPr>
          <p:nvPr/>
        </p:nvPicPr>
        <p:blipFill>
          <a:blip r:embed="rId165">
            <a:extLst>
              <a:ext uri="{96DAC541-7B7A-43D3-8B79-37D633B846F1}">
                <asvg:svgBlip xmlns:asvg="http://schemas.microsoft.com/office/drawing/2016/SVG/main" xmlns:p14="http://schemas.microsoft.com/office/powerpoint/2010/main" xmlns="" r:embed="rId168"/>
              </a:ext>
            </a:extLst>
          </a:blip>
          <a:stretch>
            <a:fillRect/>
          </a:stretch>
        </p:blipFill>
        <p:spPr>
          <a:xfrm>
            <a:off x="5571752" y="4782584"/>
            <a:ext cx="478640" cy="478640"/>
          </a:xfrm>
          <a:prstGeom prst="rect">
            <a:avLst/>
          </a:prstGeom>
        </p:spPr>
      </p:pic>
      <p:pic>
        <p:nvPicPr>
          <p:cNvPr id="34" name="图片 33">
            <a:hlinkClick r:id="rId169"/>
            <a:extLst>
              <a:ext uri="{FF2B5EF4-FFF2-40B4-BE49-F238E27FC236}">
                <a16:creationId xmlns:a16="http://schemas.microsoft.com/office/drawing/2014/main" id="{08A881A6-B94F-9D46-BE99-8680996E7D67}"/>
              </a:ext>
            </a:extLst>
          </p:cNvPr>
          <p:cNvPicPr>
            <a:picLocks noChangeAspect="1"/>
          </p:cNvPicPr>
          <p:nvPr/>
        </p:nvPicPr>
        <p:blipFill>
          <a:blip r:embed="rId170" cstate="print">
            <a:extLst>
              <a:ext uri="{BEBA8EAE-BF5A-486C-A8C5-ECC9F3942E4B}">
                <a14:imgProps xmlns:a14="http://schemas.microsoft.com/office/drawing/2010/main">
                  <a14:imgLayer r:embed="rId17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2369724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 name="组合 3"/>
          <p:cNvGrpSpPr/>
          <p:nvPr/>
        </p:nvGrpSpPr>
        <p:grpSpPr>
          <a:xfrm>
            <a:off x="688550" y="1466387"/>
            <a:ext cx="10830350" cy="2996761"/>
            <a:chOff x="688550" y="1597013"/>
            <a:chExt cx="10830350" cy="2996761"/>
          </a:xfrm>
        </p:grpSpPr>
        <p:sp>
          <p:nvSpPr>
            <p:cNvPr id="2" name="圆角矩形 1"/>
            <p:cNvSpPr/>
            <p:nvPr/>
          </p:nvSpPr>
          <p:spPr>
            <a:xfrm>
              <a:off x="720402" y="1597013"/>
              <a:ext cx="10798498" cy="2996761"/>
            </a:xfrm>
            <a:prstGeom prst="roundRect">
              <a:avLst>
                <a:gd name="adj" fmla="val 6570"/>
              </a:avLst>
            </a:prstGeom>
            <a:gradFill flip="none" rotWithShape="1">
              <a:gsLst>
                <a:gs pos="0">
                  <a:schemeClr val="accent2"/>
                </a:gs>
                <a:gs pos="85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470" t="10834" r="470" b="3297"/>
            <a:stretch/>
          </p:blipFill>
          <p:spPr>
            <a:xfrm>
              <a:off x="688550" y="1597013"/>
              <a:ext cx="5226739" cy="2996761"/>
            </a:xfrm>
            <a:prstGeom prst="roundRect">
              <a:avLst>
                <a:gd name="adj" fmla="val 6677"/>
              </a:avLst>
            </a:prstGeom>
          </p:spPr>
        </p:pic>
        <p:sp>
          <p:nvSpPr>
            <p:cNvPr id="31" name="文本框 30"/>
            <p:cNvSpPr txBox="1"/>
            <p:nvPr/>
          </p:nvSpPr>
          <p:spPr>
            <a:xfrm>
              <a:off x="6603839" y="2090180"/>
              <a:ext cx="3057247" cy="1077218"/>
            </a:xfrm>
            <a:prstGeom prst="rect">
              <a:avLst/>
            </a:prstGeom>
            <a:noFill/>
          </p:spPr>
          <p:txBody>
            <a:bodyPr wrap="none" rtlCol="0">
              <a:noAutofit/>
            </a:bodyPr>
            <a:lstStyle/>
            <a:p>
              <a:r>
                <a:rPr lang="zh-CN" altLang="en-US"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简单小标题</a:t>
              </a:r>
              <a:endParaRPr lang="en-US" altLang="zh-CN"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a:p>
              <a:r>
                <a:rPr lang="zh-CN" altLang="en-US"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未来伟大的计划</a:t>
              </a:r>
            </a:p>
          </p:txBody>
        </p:sp>
        <p:sp>
          <p:nvSpPr>
            <p:cNvPr id="33" name="文本框 32"/>
            <p:cNvSpPr txBox="1"/>
            <p:nvPr/>
          </p:nvSpPr>
          <p:spPr>
            <a:xfrm>
              <a:off x="6603839" y="3189363"/>
              <a:ext cx="4491255"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推荐使用思源黑体作为本套模板的标准字体搭配当然也可以用电脑自带的微软雅黑进行替代，字体行距推荐使用</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倍行距。</a:t>
              </a:r>
              <a:endParaRPr lang="zh-CN" altLang="en-US" sz="1600" dirty="0">
                <a:solidFill>
                  <a:schemeClr val="bg1">
                    <a:lumMod val="85000"/>
                  </a:schemeClr>
                </a:solidFill>
                <a:latin typeface="+mn-ea"/>
              </a:endParaRPr>
            </a:p>
          </p:txBody>
        </p:sp>
      </p:grpSp>
      <p:grpSp>
        <p:nvGrpSpPr>
          <p:cNvPr id="3" name="组合 2"/>
          <p:cNvGrpSpPr/>
          <p:nvPr/>
        </p:nvGrpSpPr>
        <p:grpSpPr>
          <a:xfrm>
            <a:off x="1434169" y="4869049"/>
            <a:ext cx="2634814" cy="1151084"/>
            <a:chOff x="976963" y="4999675"/>
            <a:chExt cx="2855809" cy="1151084"/>
          </a:xfrm>
        </p:grpSpPr>
        <p:sp>
          <p:nvSpPr>
            <p:cNvPr id="34" name="文本框 33"/>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畅想未来</a:t>
              </a:r>
              <a:endParaRPr lang="zh-CN" altLang="en-US" sz="2800" dirty="0">
                <a:solidFill>
                  <a:schemeClr val="bg1"/>
                </a:solidFill>
                <a:latin typeface="+mj-ea"/>
                <a:ea typeface="+mj-ea"/>
              </a:endParaRPr>
            </a:p>
          </p:txBody>
        </p:sp>
        <p:sp>
          <p:nvSpPr>
            <p:cNvPr id="36" name="文本框 35"/>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nvGrpSpPr>
          <p:cNvPr id="39" name="组合 38"/>
          <p:cNvGrpSpPr/>
          <p:nvPr/>
        </p:nvGrpSpPr>
        <p:grpSpPr>
          <a:xfrm>
            <a:off x="5148243" y="4869049"/>
            <a:ext cx="2634814" cy="1151084"/>
            <a:chOff x="976963" y="4999675"/>
            <a:chExt cx="2855809" cy="1151084"/>
          </a:xfrm>
        </p:grpSpPr>
        <p:sp>
          <p:nvSpPr>
            <p:cNvPr id="40" name="文本框 39"/>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畅想未来</a:t>
              </a:r>
              <a:endParaRPr lang="zh-CN" altLang="en-US" sz="2800" dirty="0">
                <a:solidFill>
                  <a:schemeClr val="bg1"/>
                </a:solidFill>
                <a:latin typeface="+mj-ea"/>
                <a:ea typeface="+mj-ea"/>
              </a:endParaRPr>
            </a:p>
          </p:txBody>
        </p:sp>
        <p:sp>
          <p:nvSpPr>
            <p:cNvPr id="41" name="文本框 40"/>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nvGrpSpPr>
          <p:cNvPr id="42" name="组合 41"/>
          <p:cNvGrpSpPr/>
          <p:nvPr/>
        </p:nvGrpSpPr>
        <p:grpSpPr>
          <a:xfrm>
            <a:off x="8862316" y="4869049"/>
            <a:ext cx="2634814" cy="1151084"/>
            <a:chOff x="976963" y="4999675"/>
            <a:chExt cx="2855809" cy="1151084"/>
          </a:xfrm>
        </p:grpSpPr>
        <p:sp>
          <p:nvSpPr>
            <p:cNvPr id="43" name="文本框 42"/>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畅想未来</a:t>
              </a:r>
              <a:endParaRPr lang="zh-CN" altLang="en-US" sz="2800" dirty="0">
                <a:solidFill>
                  <a:schemeClr val="bg1"/>
                </a:solidFill>
                <a:latin typeface="+mj-ea"/>
                <a:ea typeface="+mj-ea"/>
              </a:endParaRPr>
            </a:p>
          </p:txBody>
        </p:sp>
        <p:sp>
          <p:nvSpPr>
            <p:cNvPr id="44" name="文本框 43"/>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sp>
        <p:nvSpPr>
          <p:cNvPr id="45" name="椭圆 44"/>
          <p:cNvSpPr/>
          <p:nvPr/>
        </p:nvSpPr>
        <p:spPr>
          <a:xfrm>
            <a:off x="11258020" y="1845411"/>
            <a:ext cx="478219" cy="478219"/>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文本框 45"/>
          <p:cNvSpPr txBox="1"/>
          <p:nvPr/>
        </p:nvSpPr>
        <p:spPr>
          <a:xfrm>
            <a:off x="701537" y="4792104"/>
            <a:ext cx="776174" cy="1200329"/>
          </a:xfrm>
          <a:prstGeom prst="rect">
            <a:avLst/>
          </a:prstGeom>
          <a:noFill/>
        </p:spPr>
        <p:txBody>
          <a:bodyPr wrap="none" rtlCol="0">
            <a:noAutofit/>
          </a:bodyPr>
          <a:lstStyle/>
          <a:p>
            <a:pPr algn="ctr"/>
            <a:r>
              <a:rPr lang="en-US" altLang="zh-CN" sz="7200" dirty="0" smtClean="0">
                <a:ln>
                  <a:gradFill>
                    <a:gsLst>
                      <a:gs pos="0">
                        <a:schemeClr val="accent1">
                          <a:lumMod val="5000"/>
                          <a:lumOff val="95000"/>
                        </a:schemeClr>
                      </a:gs>
                      <a:gs pos="85000">
                        <a:srgbClr val="70C9FD">
                          <a:alpha val="0"/>
                        </a:srgbClr>
                      </a:gs>
                    </a:gsLst>
                    <a:lin ang="5400000" scaled="1"/>
                  </a:gradFill>
                </a:ln>
                <a:noFill/>
                <a:latin typeface="+mj-ea"/>
                <a:ea typeface="+mj-ea"/>
              </a:rPr>
              <a:t>A</a:t>
            </a:r>
            <a:endParaRPr lang="zh-CN" altLang="en-US" sz="72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sp>
        <p:nvSpPr>
          <p:cNvPr id="47" name="文本框 46"/>
          <p:cNvSpPr txBox="1"/>
          <p:nvPr/>
        </p:nvSpPr>
        <p:spPr>
          <a:xfrm>
            <a:off x="4373322" y="4792104"/>
            <a:ext cx="813044" cy="1200329"/>
          </a:xfrm>
          <a:prstGeom prst="rect">
            <a:avLst/>
          </a:prstGeom>
          <a:noFill/>
        </p:spPr>
        <p:txBody>
          <a:bodyPr wrap="none" rtlCol="0">
            <a:noAutofit/>
          </a:bodyPr>
          <a:lstStyle/>
          <a:p>
            <a:pPr algn="ctr"/>
            <a:r>
              <a:rPr lang="en-US" altLang="zh-CN" sz="7200" dirty="0">
                <a:ln>
                  <a:gradFill>
                    <a:gsLst>
                      <a:gs pos="0">
                        <a:schemeClr val="accent1">
                          <a:lumMod val="5000"/>
                          <a:lumOff val="95000"/>
                        </a:schemeClr>
                      </a:gs>
                      <a:gs pos="85000">
                        <a:srgbClr val="70C9FD">
                          <a:alpha val="0"/>
                        </a:srgbClr>
                      </a:gs>
                    </a:gsLst>
                    <a:lin ang="5400000" scaled="1"/>
                  </a:gradFill>
                </a:ln>
                <a:noFill/>
                <a:latin typeface="+mj-ea"/>
                <a:ea typeface="+mj-ea"/>
              </a:rPr>
              <a:t>B</a:t>
            </a:r>
            <a:endParaRPr lang="zh-CN" altLang="en-US" sz="72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sp>
        <p:nvSpPr>
          <p:cNvPr id="48" name="文本框 47"/>
          <p:cNvSpPr txBox="1"/>
          <p:nvPr/>
        </p:nvSpPr>
        <p:spPr>
          <a:xfrm>
            <a:off x="8088920" y="4792104"/>
            <a:ext cx="813044" cy="1200329"/>
          </a:xfrm>
          <a:prstGeom prst="rect">
            <a:avLst/>
          </a:prstGeom>
          <a:noFill/>
        </p:spPr>
        <p:txBody>
          <a:bodyPr wrap="none" rtlCol="0">
            <a:noAutofit/>
          </a:bodyPr>
          <a:lstStyle/>
          <a:p>
            <a:pPr algn="ctr"/>
            <a:r>
              <a:rPr lang="en-US" altLang="zh-CN" sz="7200" dirty="0" smtClean="0">
                <a:ln>
                  <a:gradFill>
                    <a:gsLst>
                      <a:gs pos="0">
                        <a:schemeClr val="accent1">
                          <a:lumMod val="5000"/>
                          <a:lumOff val="95000"/>
                        </a:schemeClr>
                      </a:gs>
                      <a:gs pos="85000">
                        <a:srgbClr val="70C9FD">
                          <a:alpha val="0"/>
                        </a:srgbClr>
                      </a:gs>
                    </a:gsLst>
                    <a:lin ang="5400000" scaled="1"/>
                  </a:gradFill>
                </a:ln>
                <a:noFill/>
                <a:latin typeface="+mj-ea"/>
                <a:ea typeface="+mj-ea"/>
              </a:rPr>
              <a:t>C</a:t>
            </a:r>
            <a:endParaRPr lang="zh-CN" altLang="en-US" sz="72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pic>
        <p:nvPicPr>
          <p:cNvPr id="29" name="图片 28">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698399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 name="组合 3"/>
          <p:cNvGrpSpPr/>
          <p:nvPr/>
        </p:nvGrpSpPr>
        <p:grpSpPr>
          <a:xfrm>
            <a:off x="8364912" y="3890206"/>
            <a:ext cx="3132000" cy="2088001"/>
            <a:chOff x="8337148" y="4003060"/>
            <a:chExt cx="3181751" cy="1867398"/>
          </a:xfrm>
        </p:grpSpPr>
        <p:sp>
          <p:nvSpPr>
            <p:cNvPr id="16" name="圆角矩形 15"/>
            <p:cNvSpPr/>
            <p:nvPr/>
          </p:nvSpPr>
          <p:spPr>
            <a:xfrm>
              <a:off x="8337148" y="4003060"/>
              <a:ext cx="3181751" cy="1867398"/>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0" name="组合 19"/>
            <p:cNvGrpSpPr/>
            <p:nvPr/>
          </p:nvGrpSpPr>
          <p:grpSpPr>
            <a:xfrm>
              <a:off x="8541447" y="4245528"/>
              <a:ext cx="2764284" cy="1435662"/>
              <a:chOff x="560939" y="4387407"/>
              <a:chExt cx="2764284" cy="1435662"/>
            </a:xfrm>
          </p:grpSpPr>
          <p:sp>
            <p:nvSpPr>
              <p:cNvPr id="22" name="文本框 21"/>
              <p:cNvSpPr txBox="1"/>
              <p:nvPr/>
            </p:nvSpPr>
            <p:spPr>
              <a:xfrm>
                <a:off x="560939" y="4387407"/>
                <a:ext cx="1760418" cy="461665"/>
              </a:xfrm>
              <a:prstGeom prst="rect">
                <a:avLst/>
              </a:prstGeom>
              <a:noFill/>
            </p:spPr>
            <p:txBody>
              <a:bodyPr wrap="none" rtlCol="0">
                <a:noAutofit/>
              </a:bodyPr>
              <a:lstStyle/>
              <a:p>
                <a:r>
                  <a:rPr lang="zh-CN" altLang="en-US" sz="2400" dirty="0" smtClean="0">
                    <a:solidFill>
                      <a:schemeClr val="bg1"/>
                    </a:solidFill>
                    <a:latin typeface="+mj-ea"/>
                    <a:ea typeface="+mj-ea"/>
                  </a:rPr>
                  <a:t>＄</a:t>
                </a:r>
                <a:r>
                  <a:rPr lang="en-US" altLang="zh-CN" sz="2400" dirty="0" smtClean="0">
                    <a:solidFill>
                      <a:schemeClr val="bg1"/>
                    </a:solidFill>
                    <a:latin typeface="+mj-ea"/>
                    <a:ea typeface="+mj-ea"/>
                  </a:rPr>
                  <a:t>1272020</a:t>
                </a:r>
                <a:endParaRPr lang="zh-CN" altLang="en-US" sz="2400" dirty="0">
                  <a:solidFill>
                    <a:schemeClr val="bg1"/>
                  </a:solidFill>
                  <a:latin typeface="+mj-ea"/>
                  <a:ea typeface="+mj-ea"/>
                </a:endParaRPr>
              </a:p>
            </p:txBody>
          </p:sp>
          <p:sp>
            <p:nvSpPr>
              <p:cNvPr id="23" name="文本框 22"/>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grpSp>
        <p:nvGrpSpPr>
          <p:cNvPr id="24" name="组合 23"/>
          <p:cNvGrpSpPr/>
          <p:nvPr/>
        </p:nvGrpSpPr>
        <p:grpSpPr>
          <a:xfrm>
            <a:off x="8364913" y="1500394"/>
            <a:ext cx="3132000" cy="2088000"/>
            <a:chOff x="8337149" y="4003061"/>
            <a:chExt cx="3181751" cy="1867398"/>
          </a:xfrm>
        </p:grpSpPr>
        <p:sp>
          <p:nvSpPr>
            <p:cNvPr id="25" name="圆角矩形 24"/>
            <p:cNvSpPr/>
            <p:nvPr/>
          </p:nvSpPr>
          <p:spPr>
            <a:xfrm>
              <a:off x="8337149" y="4003061"/>
              <a:ext cx="3181751" cy="1867398"/>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6" name="组合 25"/>
            <p:cNvGrpSpPr/>
            <p:nvPr/>
          </p:nvGrpSpPr>
          <p:grpSpPr>
            <a:xfrm>
              <a:off x="8541447" y="4245528"/>
              <a:ext cx="2764284" cy="1435662"/>
              <a:chOff x="560939" y="4387407"/>
              <a:chExt cx="2764284" cy="1435662"/>
            </a:xfrm>
          </p:grpSpPr>
          <p:sp>
            <p:nvSpPr>
              <p:cNvPr id="27" name="文本框 26"/>
              <p:cNvSpPr txBox="1"/>
              <p:nvPr/>
            </p:nvSpPr>
            <p:spPr>
              <a:xfrm>
                <a:off x="560939" y="4387407"/>
                <a:ext cx="1760418" cy="461665"/>
              </a:xfrm>
              <a:prstGeom prst="rect">
                <a:avLst/>
              </a:prstGeom>
              <a:noFill/>
            </p:spPr>
            <p:txBody>
              <a:bodyPr wrap="none" rtlCol="0">
                <a:noAutofit/>
              </a:bodyPr>
              <a:lstStyle/>
              <a:p>
                <a:r>
                  <a:rPr lang="zh-CN" altLang="en-US" sz="2400" dirty="0" smtClean="0">
                    <a:solidFill>
                      <a:schemeClr val="bg1"/>
                    </a:solidFill>
                    <a:latin typeface="+mj-ea"/>
                    <a:ea typeface="+mj-ea"/>
                  </a:rPr>
                  <a:t>＄</a:t>
                </a:r>
                <a:r>
                  <a:rPr lang="en-US" altLang="zh-CN" sz="2400" dirty="0" smtClean="0">
                    <a:solidFill>
                      <a:schemeClr val="bg1"/>
                    </a:solidFill>
                    <a:latin typeface="+mj-ea"/>
                    <a:ea typeface="+mj-ea"/>
                  </a:rPr>
                  <a:t>2020127</a:t>
                </a:r>
                <a:endParaRPr lang="zh-CN" altLang="en-US" sz="2400" dirty="0">
                  <a:solidFill>
                    <a:schemeClr val="bg1"/>
                  </a:solidFill>
                  <a:latin typeface="+mj-ea"/>
                  <a:ea typeface="+mj-ea"/>
                </a:endParaRPr>
              </a:p>
            </p:txBody>
          </p:sp>
          <p:sp>
            <p:nvSpPr>
              <p:cNvPr id="28" name="文本框 27"/>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sp>
        <p:nvSpPr>
          <p:cNvPr id="45" name="椭圆 44"/>
          <p:cNvSpPr/>
          <p:nvPr/>
        </p:nvSpPr>
        <p:spPr>
          <a:xfrm>
            <a:off x="8218733" y="4087143"/>
            <a:ext cx="339341" cy="339341"/>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 name="圆角矩形 6"/>
          <p:cNvSpPr/>
          <p:nvPr/>
        </p:nvSpPr>
        <p:spPr>
          <a:xfrm>
            <a:off x="660400" y="1482860"/>
            <a:ext cx="7459508" cy="4542385"/>
          </a:xfrm>
          <a:prstGeom prst="roundRect">
            <a:avLst>
              <a:gd name="adj" fmla="val 3830"/>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9" name="组合 8"/>
          <p:cNvGrpSpPr/>
          <p:nvPr/>
        </p:nvGrpSpPr>
        <p:grpSpPr>
          <a:xfrm>
            <a:off x="783793" y="1661064"/>
            <a:ext cx="7852221" cy="4368155"/>
            <a:chOff x="545513" y="1769171"/>
            <a:chExt cx="7852221" cy="4368155"/>
          </a:xfrm>
        </p:grpSpPr>
        <p:graphicFrame>
          <p:nvGraphicFramePr>
            <p:cNvPr id="29" name="图表 28">
              <a:extLst>
                <a:ext uri="{FF2B5EF4-FFF2-40B4-BE49-F238E27FC236}">
                  <a16:creationId xmlns:a16="http://schemas.microsoft.com/office/drawing/2014/main" id="{6AEF2C05-70DB-4EF4-B922-FBAB66A4E8B3}"/>
                </a:ext>
              </a:extLst>
            </p:cNvPr>
            <p:cNvGraphicFramePr/>
            <p:nvPr>
              <p:extLst>
                <p:ext uri="{D42A27DB-BD31-4B8C-83A1-F6EECF244321}">
                  <p14:modId xmlns:p14="http://schemas.microsoft.com/office/powerpoint/2010/main" val="2158250906"/>
                </p:ext>
              </p:extLst>
            </p:nvPr>
          </p:nvGraphicFramePr>
          <p:xfrm>
            <a:off x="558205" y="2385601"/>
            <a:ext cx="7839529" cy="3751725"/>
          </p:xfrm>
          <a:graphic>
            <a:graphicData uri="http://schemas.openxmlformats.org/drawingml/2006/chart">
              <c:chart xmlns:c="http://schemas.openxmlformats.org/drawingml/2006/chart" xmlns:r="http://schemas.openxmlformats.org/officeDocument/2006/relationships" r:id="rId4"/>
            </a:graphicData>
          </a:graphic>
        </p:graphicFrame>
        <p:sp>
          <p:nvSpPr>
            <p:cNvPr id="50" name="文本框 49"/>
            <p:cNvSpPr txBox="1"/>
            <p:nvPr/>
          </p:nvSpPr>
          <p:spPr>
            <a:xfrm>
              <a:off x="2843051" y="1924792"/>
              <a:ext cx="4885940" cy="387798"/>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sp>
          <p:nvSpPr>
            <p:cNvPr id="49" name="任意多边形 48"/>
            <p:cNvSpPr/>
            <p:nvPr/>
          </p:nvSpPr>
          <p:spPr>
            <a:xfrm>
              <a:off x="1824907" y="2867799"/>
              <a:ext cx="5497337" cy="3073828"/>
            </a:xfrm>
            <a:custGeom>
              <a:avLst/>
              <a:gdLst>
                <a:gd name="connsiteX0" fmla="*/ 5499651 w 5499651"/>
                <a:gd name="connsiteY0" fmla="*/ 0 h 3599414"/>
                <a:gd name="connsiteX1" fmla="*/ 5499651 w 5499651"/>
                <a:gd name="connsiteY1" fmla="*/ 3599414 h 3599414"/>
                <a:gd name="connsiteX2" fmla="*/ 0 w 5499651"/>
                <a:gd name="connsiteY2" fmla="*/ 3428970 h 3599414"/>
                <a:gd name="connsiteX3" fmla="*/ 0 w 5499651"/>
                <a:gd name="connsiteY3" fmla="*/ 156628 h 3599414"/>
                <a:gd name="connsiteX4" fmla="*/ 182431 w 5499651"/>
                <a:gd name="connsiteY4" fmla="*/ 315192 h 3599414"/>
                <a:gd name="connsiteX5" fmla="*/ 1656333 w 5499651"/>
                <a:gd name="connsiteY5" fmla="*/ 1455238 h 3599414"/>
                <a:gd name="connsiteX6" fmla="*/ 3567195 w 5499651"/>
                <a:gd name="connsiteY6" fmla="*/ 798746 h 3599414"/>
                <a:gd name="connsiteX7" fmla="*/ 5045402 w 5499651"/>
                <a:gd name="connsiteY7" fmla="*/ 182185 h 359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9651" h="3599414">
                  <a:moveTo>
                    <a:pt x="5499651" y="0"/>
                  </a:moveTo>
                  <a:lnTo>
                    <a:pt x="5499651" y="3599414"/>
                  </a:lnTo>
                  <a:lnTo>
                    <a:pt x="0" y="3428970"/>
                  </a:lnTo>
                  <a:lnTo>
                    <a:pt x="0" y="156628"/>
                  </a:lnTo>
                  <a:lnTo>
                    <a:pt x="182431" y="315192"/>
                  </a:lnTo>
                  <a:cubicBezTo>
                    <a:pt x="682707" y="760280"/>
                    <a:pt x="1016938" y="1116735"/>
                    <a:pt x="1656333" y="1455238"/>
                  </a:cubicBezTo>
                  <a:cubicBezTo>
                    <a:pt x="2496487" y="1650622"/>
                    <a:pt x="2949780" y="1025392"/>
                    <a:pt x="3567195" y="798746"/>
                  </a:cubicBezTo>
                  <a:cubicBezTo>
                    <a:pt x="4109388" y="543769"/>
                    <a:pt x="4572449" y="367923"/>
                    <a:pt x="5045402" y="182185"/>
                  </a:cubicBezTo>
                  <a:close/>
                </a:path>
              </a:pathLst>
            </a:custGeom>
            <a:gradFill flip="none" rotWithShape="1">
              <a:gsLst>
                <a:gs pos="0">
                  <a:schemeClr val="accent1">
                    <a:alpha val="45000"/>
                  </a:schemeClr>
                </a:gs>
                <a:gs pos="79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6" name="文本框 45"/>
            <p:cNvSpPr txBox="1"/>
            <p:nvPr/>
          </p:nvSpPr>
          <p:spPr>
            <a:xfrm>
              <a:off x="545513" y="1769171"/>
              <a:ext cx="2339102" cy="523220"/>
            </a:xfrm>
            <a:prstGeom prst="rect">
              <a:avLst/>
            </a:prstGeom>
            <a:noFill/>
          </p:spPr>
          <p:txBody>
            <a:bodyPr wrap="none" rtlCol="0">
              <a:noAutofit/>
            </a:bodyPr>
            <a:lstStyle/>
            <a:p>
              <a:r>
                <a:rPr lang="zh-CN" altLang="en-US" sz="2800" dirty="0" smtClean="0">
                  <a:solidFill>
                    <a:schemeClr val="bg1"/>
                  </a:solidFill>
                  <a:latin typeface="+mj-ea"/>
                  <a:ea typeface="+mj-ea"/>
                </a:rPr>
                <a:t>这是表格标题</a:t>
              </a:r>
              <a:endParaRPr lang="zh-CN" altLang="en-US" sz="2800" dirty="0">
                <a:solidFill>
                  <a:schemeClr val="bg1"/>
                </a:solidFill>
                <a:latin typeface="+mj-ea"/>
                <a:ea typeface="+mj-ea"/>
              </a:endParaRPr>
            </a:p>
          </p:txBody>
        </p:sp>
        <p:grpSp>
          <p:nvGrpSpPr>
            <p:cNvPr id="6" name="组合 5"/>
            <p:cNvGrpSpPr/>
            <p:nvPr/>
          </p:nvGrpSpPr>
          <p:grpSpPr>
            <a:xfrm>
              <a:off x="3340298" y="2938446"/>
              <a:ext cx="831273" cy="831273"/>
              <a:chOff x="3340217" y="2442558"/>
              <a:chExt cx="831273" cy="831273"/>
            </a:xfrm>
          </p:grpSpPr>
          <p:sp>
            <p:nvSpPr>
              <p:cNvPr id="47" name="泪滴形 46"/>
              <p:cNvSpPr/>
              <p:nvPr/>
            </p:nvSpPr>
            <p:spPr>
              <a:xfrm rot="7835531">
                <a:off x="3340217" y="2442558"/>
                <a:ext cx="831273" cy="831273"/>
              </a:xfrm>
              <a:prstGeom prst="teardrop">
                <a:avLst/>
              </a:prstGeom>
              <a:gradFill flip="none" rotWithShape="1">
                <a:gsLst>
                  <a:gs pos="0">
                    <a:schemeClr val="accent2"/>
                  </a:gs>
                  <a:gs pos="50000">
                    <a:schemeClr val="accent1">
                      <a:lumMod val="7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矩形 47"/>
              <p:cNvSpPr/>
              <p:nvPr/>
            </p:nvSpPr>
            <p:spPr>
              <a:xfrm>
                <a:off x="3425490" y="2587379"/>
                <a:ext cx="668773" cy="584775"/>
              </a:xfrm>
              <a:prstGeom prst="rect">
                <a:avLst/>
              </a:prstGeom>
            </p:spPr>
            <p:txBody>
              <a:bodyPr wrap="none">
                <a:noAutofit/>
              </a:bodyPr>
              <a:lstStyle/>
              <a:p>
                <a:r>
                  <a:rPr lang="en-US" altLang="zh-CN" sz="32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rPr>
                  <a:t>20</a:t>
                </a:r>
                <a:endParaRPr lang="zh-CN" altLang="en-US" sz="3200" dirty="0"/>
              </a:p>
            </p:txBody>
          </p:sp>
        </p:grpSp>
      </p:grpSp>
      <p:pic>
        <p:nvPicPr>
          <p:cNvPr id="31" name="图片 30">
            <a:hlinkClick r:id="rId5"/>
            <a:extLst>
              <a:ext uri="{FF2B5EF4-FFF2-40B4-BE49-F238E27FC236}">
                <a16:creationId xmlns:a16="http://schemas.microsoft.com/office/drawing/2014/main" id="{08A881A6-B94F-9D46-BE99-8680996E7D67}"/>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3986978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4" name="组合 43"/>
          <p:cNvGrpSpPr/>
          <p:nvPr/>
        </p:nvGrpSpPr>
        <p:grpSpPr>
          <a:xfrm>
            <a:off x="5077036" y="2590557"/>
            <a:ext cx="2020450" cy="2020451"/>
            <a:chOff x="660400" y="2001488"/>
            <a:chExt cx="3366653" cy="3366654"/>
          </a:xfrm>
        </p:grpSpPr>
        <p:sp>
          <p:nvSpPr>
            <p:cNvPr id="45" name="椭圆 44"/>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任意多边形 46"/>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8" name="组合 27"/>
          <p:cNvGrpSpPr/>
          <p:nvPr/>
        </p:nvGrpSpPr>
        <p:grpSpPr>
          <a:xfrm>
            <a:off x="660399" y="1413184"/>
            <a:ext cx="3866827" cy="4720916"/>
            <a:chOff x="660399" y="1413184"/>
            <a:chExt cx="3866827" cy="4720916"/>
          </a:xfrm>
        </p:grpSpPr>
        <p:sp>
          <p:nvSpPr>
            <p:cNvPr id="48" name="圆角矩形 47"/>
            <p:cNvSpPr/>
            <p:nvPr/>
          </p:nvSpPr>
          <p:spPr>
            <a:xfrm>
              <a:off x="660399" y="1413184"/>
              <a:ext cx="3866827" cy="4720916"/>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3" name="组合 52"/>
            <p:cNvGrpSpPr/>
            <p:nvPr/>
          </p:nvGrpSpPr>
          <p:grpSpPr>
            <a:xfrm>
              <a:off x="1003122" y="2087612"/>
              <a:ext cx="3181380" cy="1511862"/>
              <a:chOff x="5551960" y="1834397"/>
              <a:chExt cx="3378619" cy="1511862"/>
            </a:xfrm>
          </p:grpSpPr>
          <p:sp>
            <p:nvSpPr>
              <p:cNvPr id="54" name="文本框 53"/>
              <p:cNvSpPr txBox="1"/>
              <p:nvPr/>
            </p:nvSpPr>
            <p:spPr>
              <a:xfrm>
                <a:off x="5551960" y="1834397"/>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市场营销</a:t>
                </a:r>
                <a:endParaRPr lang="zh-CN" altLang="en-US" sz="2800" dirty="0">
                  <a:solidFill>
                    <a:schemeClr val="bg1"/>
                  </a:solidFill>
                  <a:latin typeface="+mj-ea"/>
                  <a:ea typeface="+mj-ea"/>
                </a:endParaRPr>
              </a:p>
            </p:txBody>
          </p:sp>
          <p:sp>
            <p:nvSpPr>
              <p:cNvPr id="55" name="文本框 54"/>
              <p:cNvSpPr txBox="1"/>
              <p:nvPr/>
            </p:nvSpPr>
            <p:spPr>
              <a:xfrm>
                <a:off x="5551960" y="2367530"/>
                <a:ext cx="3378619"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sp>
          <p:nvSpPr>
            <p:cNvPr id="26" name="圆角矩形 25"/>
            <p:cNvSpPr/>
            <p:nvPr/>
          </p:nvSpPr>
          <p:spPr>
            <a:xfrm>
              <a:off x="1081812" y="3786993"/>
              <a:ext cx="3024000" cy="5040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smtClean="0"/>
                <a:t>大大的优点</a:t>
              </a:r>
              <a:endParaRPr lang="zh-CN" altLang="en-US" dirty="0"/>
            </a:p>
          </p:txBody>
        </p:sp>
        <p:sp>
          <p:nvSpPr>
            <p:cNvPr id="56" name="圆角矩形 55"/>
            <p:cNvSpPr/>
            <p:nvPr/>
          </p:nvSpPr>
          <p:spPr>
            <a:xfrm>
              <a:off x="1081812" y="4516836"/>
              <a:ext cx="3024000" cy="5040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smtClean="0"/>
                <a:t>大大的优点</a:t>
              </a:r>
              <a:endParaRPr lang="zh-CN" altLang="en-US" dirty="0"/>
            </a:p>
          </p:txBody>
        </p:sp>
        <p:sp>
          <p:nvSpPr>
            <p:cNvPr id="58" name="圆角矩形 57"/>
            <p:cNvSpPr/>
            <p:nvPr/>
          </p:nvSpPr>
          <p:spPr>
            <a:xfrm>
              <a:off x="1081812" y="5246680"/>
              <a:ext cx="3024000" cy="5040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smtClean="0"/>
                <a:t>大大的优点</a:t>
              </a:r>
              <a:endParaRPr lang="zh-CN" altLang="en-US" dirty="0"/>
            </a:p>
          </p:txBody>
        </p:sp>
      </p:grpSp>
      <p:grpSp>
        <p:nvGrpSpPr>
          <p:cNvPr id="67" name="组合 66"/>
          <p:cNvGrpSpPr/>
          <p:nvPr/>
        </p:nvGrpSpPr>
        <p:grpSpPr>
          <a:xfrm>
            <a:off x="7652073" y="1413184"/>
            <a:ext cx="3866827" cy="4720916"/>
            <a:chOff x="660399" y="1413184"/>
            <a:chExt cx="3866827" cy="4720916"/>
          </a:xfrm>
        </p:grpSpPr>
        <p:sp>
          <p:nvSpPr>
            <p:cNvPr id="68" name="圆角矩形 67"/>
            <p:cNvSpPr/>
            <p:nvPr/>
          </p:nvSpPr>
          <p:spPr>
            <a:xfrm>
              <a:off x="660399" y="1413184"/>
              <a:ext cx="3866827" cy="4720916"/>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69" name="组合 68"/>
            <p:cNvGrpSpPr/>
            <p:nvPr/>
          </p:nvGrpSpPr>
          <p:grpSpPr>
            <a:xfrm>
              <a:off x="1003122" y="2087612"/>
              <a:ext cx="3181380" cy="1511862"/>
              <a:chOff x="5551960" y="1834397"/>
              <a:chExt cx="3378619" cy="1511862"/>
            </a:xfrm>
          </p:grpSpPr>
          <p:sp>
            <p:nvSpPr>
              <p:cNvPr id="73" name="文本框 72"/>
              <p:cNvSpPr txBox="1"/>
              <p:nvPr/>
            </p:nvSpPr>
            <p:spPr>
              <a:xfrm>
                <a:off x="5551960" y="1834397"/>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行政管理</a:t>
                </a:r>
                <a:endParaRPr lang="zh-CN" altLang="en-US" sz="2800" dirty="0">
                  <a:solidFill>
                    <a:schemeClr val="bg1"/>
                  </a:solidFill>
                  <a:latin typeface="+mj-ea"/>
                  <a:ea typeface="+mj-ea"/>
                </a:endParaRPr>
              </a:p>
            </p:txBody>
          </p:sp>
          <p:sp>
            <p:nvSpPr>
              <p:cNvPr id="74" name="文本框 73"/>
              <p:cNvSpPr txBox="1"/>
              <p:nvPr/>
            </p:nvSpPr>
            <p:spPr>
              <a:xfrm>
                <a:off x="5551960" y="2367530"/>
                <a:ext cx="3378619"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sp>
          <p:nvSpPr>
            <p:cNvPr id="70" name="圆角矩形 69"/>
            <p:cNvSpPr/>
            <p:nvPr/>
          </p:nvSpPr>
          <p:spPr>
            <a:xfrm>
              <a:off x="1081812" y="3786993"/>
              <a:ext cx="3024000" cy="5040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smtClean="0"/>
                <a:t>大大的优点</a:t>
              </a:r>
              <a:endParaRPr lang="zh-CN" altLang="en-US" dirty="0"/>
            </a:p>
          </p:txBody>
        </p:sp>
        <p:sp>
          <p:nvSpPr>
            <p:cNvPr id="71" name="圆角矩形 70"/>
            <p:cNvSpPr/>
            <p:nvPr/>
          </p:nvSpPr>
          <p:spPr>
            <a:xfrm>
              <a:off x="1081812" y="4516836"/>
              <a:ext cx="3024000" cy="5040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smtClean="0"/>
                <a:t>大大的优点</a:t>
              </a:r>
              <a:endParaRPr lang="zh-CN" altLang="en-US" dirty="0"/>
            </a:p>
          </p:txBody>
        </p:sp>
        <p:sp>
          <p:nvSpPr>
            <p:cNvPr id="72" name="圆角矩形 71"/>
            <p:cNvSpPr/>
            <p:nvPr/>
          </p:nvSpPr>
          <p:spPr>
            <a:xfrm>
              <a:off x="1081812" y="5246680"/>
              <a:ext cx="3024000" cy="50400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smtClean="0"/>
                <a:t>大大的优点</a:t>
              </a:r>
              <a:endParaRPr lang="zh-CN" altLang="en-US" dirty="0"/>
            </a:p>
          </p:txBody>
        </p:sp>
      </p:grpSp>
      <p:sp>
        <p:nvSpPr>
          <p:cNvPr id="29" name="右箭头 28"/>
          <p:cNvSpPr/>
          <p:nvPr/>
        </p:nvSpPr>
        <p:spPr>
          <a:xfrm>
            <a:off x="6532195" y="1847499"/>
            <a:ext cx="1360474" cy="673880"/>
          </a:xfrm>
          <a:prstGeom prst="rightArrow">
            <a:avLst/>
          </a:prstGeom>
          <a:gradFill flip="none" rotWithShape="1">
            <a:gsLst>
              <a:gs pos="0">
                <a:schemeClr val="accent2"/>
              </a:gs>
              <a:gs pos="100000">
                <a:schemeClr val="accent1">
                  <a:lumMod val="7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6" name="右箭头 75"/>
          <p:cNvSpPr/>
          <p:nvPr/>
        </p:nvSpPr>
        <p:spPr>
          <a:xfrm>
            <a:off x="6532195" y="4981485"/>
            <a:ext cx="1360474" cy="673880"/>
          </a:xfrm>
          <a:prstGeom prst="rightArrow">
            <a:avLst/>
          </a:prstGeom>
          <a:gradFill flip="none" rotWithShape="1">
            <a:gsLst>
              <a:gs pos="0">
                <a:schemeClr val="accent2"/>
              </a:gs>
              <a:gs pos="100000">
                <a:schemeClr val="accent1">
                  <a:lumMod val="7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7" name="右箭头 76"/>
          <p:cNvSpPr/>
          <p:nvPr/>
        </p:nvSpPr>
        <p:spPr>
          <a:xfrm>
            <a:off x="4290454" y="1847499"/>
            <a:ext cx="1360474" cy="673880"/>
          </a:xfrm>
          <a:prstGeom prst="rightArrow">
            <a:avLst/>
          </a:prstGeom>
          <a:gradFill flip="none" rotWithShape="1">
            <a:gsLst>
              <a:gs pos="0">
                <a:schemeClr val="accent2"/>
              </a:gs>
              <a:gs pos="100000">
                <a:schemeClr val="accent1">
                  <a:lumMod val="7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8" name="右箭头 77"/>
          <p:cNvSpPr/>
          <p:nvPr/>
        </p:nvSpPr>
        <p:spPr>
          <a:xfrm>
            <a:off x="4290454" y="4981485"/>
            <a:ext cx="1360474" cy="673880"/>
          </a:xfrm>
          <a:prstGeom prst="rightArrow">
            <a:avLst/>
          </a:prstGeom>
          <a:gradFill flip="none" rotWithShape="1">
            <a:gsLst>
              <a:gs pos="0">
                <a:schemeClr val="accent2"/>
              </a:gs>
              <a:gs pos="100000">
                <a:schemeClr val="accent1">
                  <a:lumMod val="7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9" name="右箭头 78"/>
          <p:cNvSpPr/>
          <p:nvPr/>
        </p:nvSpPr>
        <p:spPr>
          <a:xfrm>
            <a:off x="5389153" y="1847499"/>
            <a:ext cx="1360474" cy="673880"/>
          </a:xfrm>
          <a:prstGeom prst="rightArrow">
            <a:avLst/>
          </a:prstGeom>
          <a:gradFill flip="none" rotWithShape="1">
            <a:gsLst>
              <a:gs pos="0">
                <a:schemeClr val="accent2"/>
              </a:gs>
              <a:gs pos="100000">
                <a:schemeClr val="accent1">
                  <a:lumMod val="7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0" name="右箭头 79"/>
          <p:cNvSpPr/>
          <p:nvPr/>
        </p:nvSpPr>
        <p:spPr>
          <a:xfrm>
            <a:off x="5389153" y="4981485"/>
            <a:ext cx="1360474" cy="673880"/>
          </a:xfrm>
          <a:prstGeom prst="rightArrow">
            <a:avLst/>
          </a:prstGeom>
          <a:gradFill flip="none" rotWithShape="1">
            <a:gsLst>
              <a:gs pos="0">
                <a:schemeClr val="accent2"/>
              </a:gs>
              <a:gs pos="100000">
                <a:schemeClr val="accent1">
                  <a:lumMod val="7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p:cNvSpPr/>
          <p:nvPr/>
        </p:nvSpPr>
        <p:spPr>
          <a:xfrm>
            <a:off x="6838138" y="3689052"/>
            <a:ext cx="392521" cy="392521"/>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83" name="图片 82" descr="menu-up"/>
          <p:cNvPicPr>
            <a:picLocks noChangeAspect="1"/>
          </p:cNvPicPr>
          <p:nvPr/>
        </p:nvPicPr>
        <p:blipFill>
          <a:blip r:embed="rId3">
            <a:extLst>
              <a:ext uri="{96DAC541-7B7A-43D3-8B79-37D633B846F1}">
                <asvg:svgBlip xmlns:asvg="http://schemas.microsoft.com/office/drawing/2016/SVG/main" xmlns:p14="http://schemas.microsoft.com/office/powerpoint/2010/main" xmlns="" r:embed="rId158"/>
              </a:ext>
            </a:extLst>
          </a:blip>
          <a:stretch>
            <a:fillRect/>
          </a:stretch>
        </p:blipFill>
        <p:spPr>
          <a:xfrm>
            <a:off x="5804282" y="3293253"/>
            <a:ext cx="612442" cy="612442"/>
          </a:xfrm>
          <a:prstGeom prst="rect">
            <a:avLst/>
          </a:prstGeom>
        </p:spPr>
      </p:pic>
      <p:pic>
        <p:nvPicPr>
          <p:cNvPr id="36" name="图片 35">
            <a:hlinkClick r:id="rId159"/>
            <a:extLst>
              <a:ext uri="{FF2B5EF4-FFF2-40B4-BE49-F238E27FC236}">
                <a16:creationId xmlns:a16="http://schemas.microsoft.com/office/drawing/2014/main" id="{08A881A6-B94F-9D46-BE99-8680996E7D67}"/>
              </a:ext>
            </a:extLst>
          </p:cNvPr>
          <p:cNvPicPr>
            <a:picLocks noChangeAspect="1"/>
          </p:cNvPicPr>
          <p:nvPr/>
        </p:nvPicPr>
        <p:blipFill>
          <a:blip r:embed="rId160" cstate="print">
            <a:extLst>
              <a:ext uri="{BEBA8EAE-BF5A-486C-A8C5-ECC9F3942E4B}">
                <a14:imgProps xmlns:a14="http://schemas.microsoft.com/office/drawing/2010/main">
                  <a14:imgLayer r:embed="rId16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4159490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任意多边形 43"/>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9" name="组合 18"/>
          <p:cNvGrpSpPr/>
          <p:nvPr/>
        </p:nvGrpSpPr>
        <p:grpSpPr>
          <a:xfrm>
            <a:off x="577841" y="1839719"/>
            <a:ext cx="3366653" cy="3366654"/>
            <a:chOff x="660400" y="2001488"/>
            <a:chExt cx="3366653" cy="3366654"/>
          </a:xfrm>
        </p:grpSpPr>
        <p:sp>
          <p:nvSpPr>
            <p:cNvPr id="2" name="椭圆 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文本框 3"/>
            <p:cNvSpPr txBox="1"/>
            <p:nvPr/>
          </p:nvSpPr>
          <p:spPr>
            <a:xfrm>
              <a:off x="1158337" y="2749512"/>
              <a:ext cx="2236510" cy="1323439"/>
            </a:xfrm>
            <a:prstGeom prst="rect">
              <a:avLst/>
            </a:prstGeom>
            <a:noFill/>
          </p:spPr>
          <p:txBody>
            <a:bodyPr wrap="none" rtlCol="0">
              <a:noAutofit/>
            </a:bodyPr>
            <a:lstStyle/>
            <a:p>
              <a:pPr algn="ctr"/>
              <a:r>
                <a:rPr lang="zh-CN" altLang="en-US" sz="80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目录</a:t>
              </a:r>
              <a:endParaRPr lang="zh-CN" altLang="en-US"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endParaRPr>
            </a:p>
          </p:txBody>
        </p:sp>
        <p:sp>
          <p:nvSpPr>
            <p:cNvPr id="5" name="文本框 4"/>
            <p:cNvSpPr txBox="1"/>
            <p:nvPr/>
          </p:nvSpPr>
          <p:spPr>
            <a:xfrm>
              <a:off x="1158337" y="4072951"/>
              <a:ext cx="2370777" cy="523220"/>
            </a:xfrm>
            <a:prstGeom prst="rect">
              <a:avLst/>
            </a:prstGeom>
            <a:noFill/>
          </p:spPr>
          <p:txBody>
            <a:bodyPr wrap="none" rtlCol="0">
              <a:noAutofit/>
            </a:bodyPr>
            <a:lstStyle/>
            <a:p>
              <a:pPr algn="ctr"/>
              <a:r>
                <a:rPr lang="en-US" altLang="zh-CN" sz="2800" dirty="0" smtClean="0">
                  <a:gradFill>
                    <a:gsLst>
                      <a:gs pos="50000">
                        <a:schemeClr val="bg1"/>
                      </a:gs>
                      <a:gs pos="99000">
                        <a:schemeClr val="accent2"/>
                      </a:gs>
                    </a:gsLst>
                    <a:lin ang="5400000" scaled="1"/>
                  </a:gradFill>
                  <a:effectLst>
                    <a:outerShdw blurRad="215900" dist="127000" dir="2700000" algn="tl" rotWithShape="0">
                      <a:srgbClr val="222D4B">
                        <a:alpha val="30000"/>
                      </a:srgbClr>
                    </a:outerShdw>
                  </a:effectLst>
                  <a:latin typeface="+mn-ea"/>
                </a:rPr>
                <a:t>[ CONTENTS ]</a:t>
              </a:r>
              <a:endParaRPr lang="zh-CN" altLang="en-US" dirty="0">
                <a:gradFill>
                  <a:gsLst>
                    <a:gs pos="50000">
                      <a:schemeClr val="bg1"/>
                    </a:gs>
                    <a:gs pos="99000">
                      <a:schemeClr val="accent2"/>
                    </a:gs>
                  </a:gsLst>
                  <a:lin ang="5400000" scaled="1"/>
                </a:gradFill>
                <a:effectLst>
                  <a:outerShdw blurRad="215900" dist="127000" dir="2700000" algn="tl" rotWithShape="0">
                    <a:srgbClr val="222D4B">
                      <a:alpha val="30000"/>
                    </a:srgbClr>
                  </a:outerShdw>
                </a:effectLst>
                <a:latin typeface="+mn-ea"/>
              </a:endParaRPr>
            </a:p>
          </p:txBody>
        </p:sp>
        <p:sp>
          <p:nvSpPr>
            <p:cNvPr id="8" name="任意多边形 7"/>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椭圆 8"/>
            <p:cNvSpPr/>
            <p:nvPr/>
          </p:nvSpPr>
          <p:spPr>
            <a:xfrm>
              <a:off x="3583204" y="4251545"/>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12" name="组合 11"/>
          <p:cNvGrpSpPr/>
          <p:nvPr/>
        </p:nvGrpSpPr>
        <p:grpSpPr>
          <a:xfrm>
            <a:off x="11270555" y="780475"/>
            <a:ext cx="252000" cy="215985"/>
            <a:chOff x="11182064" y="733583"/>
            <a:chExt cx="336836" cy="215985"/>
          </a:xfrm>
        </p:grpSpPr>
        <p:cxnSp>
          <p:nvCxnSpPr>
            <p:cNvPr id="13" name="直接连接符 12"/>
            <p:cNvCxnSpPr/>
            <p:nvPr/>
          </p:nvCxnSpPr>
          <p:spPr>
            <a:xfrm>
              <a:off x="11253086" y="733583"/>
              <a:ext cx="265814"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182064" y="841576"/>
              <a:ext cx="336836"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373245" y="949568"/>
              <a:ext cx="145655"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4582140" y="1568299"/>
            <a:ext cx="3181751" cy="1867398"/>
            <a:chOff x="4524990" y="1446379"/>
            <a:chExt cx="3181751" cy="1867398"/>
          </a:xfrm>
        </p:grpSpPr>
        <p:sp>
          <p:nvSpPr>
            <p:cNvPr id="16" name="圆角矩形 15"/>
            <p:cNvSpPr/>
            <p:nvPr/>
          </p:nvSpPr>
          <p:spPr>
            <a:xfrm>
              <a:off x="4524990" y="1446379"/>
              <a:ext cx="3181751" cy="1867398"/>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文本框 16"/>
            <p:cNvSpPr txBox="1"/>
            <p:nvPr/>
          </p:nvSpPr>
          <p:spPr>
            <a:xfrm>
              <a:off x="4816889" y="2213502"/>
              <a:ext cx="2646878" cy="584775"/>
            </a:xfrm>
            <a:prstGeom prst="rect">
              <a:avLst/>
            </a:prstGeom>
            <a:noFill/>
          </p:spPr>
          <p:txBody>
            <a:bodyPr wrap="none" rtlCol="0">
              <a:noAutofit/>
            </a:bodyPr>
            <a:lstStyle/>
            <a:p>
              <a:r>
                <a:rPr lang="zh-CN" altLang="en-US" sz="3200" dirty="0" smtClean="0">
                  <a:solidFill>
                    <a:schemeClr val="bg1"/>
                  </a:solidFill>
                  <a:latin typeface="+mj-ea"/>
                  <a:ea typeface="+mj-ea"/>
                </a:rPr>
                <a:t>部门工作概述</a:t>
              </a:r>
              <a:endParaRPr lang="zh-CN" altLang="en-US" sz="3200" dirty="0">
                <a:solidFill>
                  <a:schemeClr val="bg1"/>
                </a:solidFill>
                <a:latin typeface="+mj-ea"/>
                <a:ea typeface="+mj-ea"/>
              </a:endParaRPr>
            </a:p>
          </p:txBody>
        </p:sp>
        <p:sp>
          <p:nvSpPr>
            <p:cNvPr id="18" name="文本框 17"/>
            <p:cNvSpPr txBox="1"/>
            <p:nvPr/>
          </p:nvSpPr>
          <p:spPr>
            <a:xfrm>
              <a:off x="4854989" y="2790800"/>
              <a:ext cx="1800493" cy="307777"/>
            </a:xfrm>
            <a:prstGeom prst="rect">
              <a:avLst/>
            </a:prstGeom>
            <a:noFill/>
          </p:spPr>
          <p:txBody>
            <a:bodyPr wrap="none" rtlCol="0">
              <a:noAutofit/>
            </a:bodyPr>
            <a:lstStyle/>
            <a:p>
              <a:r>
                <a:rPr lang="zh-CN" altLang="en-US" sz="1400" dirty="0" smtClean="0">
                  <a:solidFill>
                    <a:schemeClr val="bg1"/>
                  </a:solidFill>
                </a:rPr>
                <a:t>输入一句简短的介绍</a:t>
              </a:r>
              <a:endParaRPr lang="zh-CN" altLang="en-US" sz="1400" dirty="0">
                <a:solidFill>
                  <a:schemeClr val="bg1"/>
                </a:solidFill>
              </a:endParaRPr>
            </a:p>
          </p:txBody>
        </p:sp>
        <p:sp>
          <p:nvSpPr>
            <p:cNvPr id="20" name="文本框 19"/>
            <p:cNvSpPr txBox="1"/>
            <p:nvPr/>
          </p:nvSpPr>
          <p:spPr>
            <a:xfrm>
              <a:off x="4746998" y="1446379"/>
              <a:ext cx="1393330" cy="1323439"/>
            </a:xfrm>
            <a:prstGeom prst="rect">
              <a:avLst/>
            </a:prstGeom>
            <a:noFill/>
          </p:spPr>
          <p:txBody>
            <a:bodyPr wrap="none" rtlCol="0">
              <a:noAutofit/>
            </a:bodyPr>
            <a:lstStyle>
              <a:defPPr>
                <a:defRPr lang="zh-CN"/>
              </a:defPPr>
              <a:lvl1pPr>
                <a:defRPr sz="8800">
                  <a:ln>
                    <a:gradFill>
                      <a:gsLst>
                        <a:gs pos="0">
                          <a:schemeClr val="accent1">
                            <a:lumMod val="5000"/>
                            <a:lumOff val="95000"/>
                          </a:schemeClr>
                        </a:gs>
                        <a:gs pos="85000">
                          <a:srgbClr val="70C9FD">
                            <a:alpha val="0"/>
                          </a:srgbClr>
                        </a:gs>
                      </a:gsLst>
                      <a:lin ang="5400000" scaled="1"/>
                    </a:gradFill>
                  </a:ln>
                  <a:noFill/>
                  <a:latin typeface="+mj-ea"/>
                  <a:ea typeface="+mj-ea"/>
                </a:defRPr>
              </a:lvl1pPr>
            </a:lstStyle>
            <a:p>
              <a:r>
                <a:rPr lang="en-US" altLang="zh-CN" sz="8000" dirty="0"/>
                <a:t>01</a:t>
              </a:r>
              <a:endParaRPr lang="zh-CN" altLang="en-US" sz="8000" dirty="0"/>
            </a:p>
          </p:txBody>
        </p:sp>
      </p:grpSp>
      <p:grpSp>
        <p:nvGrpSpPr>
          <p:cNvPr id="22" name="组合 21"/>
          <p:cNvGrpSpPr/>
          <p:nvPr/>
        </p:nvGrpSpPr>
        <p:grpSpPr>
          <a:xfrm>
            <a:off x="4582140" y="3882934"/>
            <a:ext cx="3181751" cy="1867398"/>
            <a:chOff x="4524990" y="1446379"/>
            <a:chExt cx="3181751" cy="1867398"/>
          </a:xfrm>
        </p:grpSpPr>
        <p:sp>
          <p:nvSpPr>
            <p:cNvPr id="23" name="圆角矩形 22"/>
            <p:cNvSpPr/>
            <p:nvPr/>
          </p:nvSpPr>
          <p:spPr>
            <a:xfrm>
              <a:off x="4524990" y="1446379"/>
              <a:ext cx="3181751" cy="1867398"/>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文本框 23"/>
            <p:cNvSpPr txBox="1"/>
            <p:nvPr/>
          </p:nvSpPr>
          <p:spPr>
            <a:xfrm>
              <a:off x="4816889" y="2213502"/>
              <a:ext cx="2646878" cy="584775"/>
            </a:xfrm>
            <a:prstGeom prst="rect">
              <a:avLst/>
            </a:prstGeom>
            <a:noFill/>
          </p:spPr>
          <p:txBody>
            <a:bodyPr wrap="none" rtlCol="0">
              <a:noAutofit/>
            </a:bodyPr>
            <a:lstStyle/>
            <a:p>
              <a:r>
                <a:rPr lang="zh-CN" altLang="en-US" sz="3200" dirty="0">
                  <a:solidFill>
                    <a:schemeClr val="bg1"/>
                  </a:solidFill>
                  <a:latin typeface="+mj-ea"/>
                  <a:ea typeface="+mj-ea"/>
                </a:rPr>
                <a:t>可以</a:t>
              </a:r>
              <a:r>
                <a:rPr lang="zh-CN" altLang="en-US" sz="3200" dirty="0" smtClean="0">
                  <a:solidFill>
                    <a:schemeClr val="bg1"/>
                  </a:solidFill>
                  <a:latin typeface="+mj-ea"/>
                  <a:ea typeface="+mj-ea"/>
                </a:rPr>
                <a:t>改进措施</a:t>
              </a:r>
              <a:endParaRPr lang="zh-CN" altLang="en-US" sz="3200" dirty="0">
                <a:solidFill>
                  <a:schemeClr val="bg1"/>
                </a:solidFill>
                <a:latin typeface="+mj-ea"/>
                <a:ea typeface="+mj-ea"/>
              </a:endParaRPr>
            </a:p>
          </p:txBody>
        </p:sp>
        <p:sp>
          <p:nvSpPr>
            <p:cNvPr id="25" name="文本框 24"/>
            <p:cNvSpPr txBox="1"/>
            <p:nvPr/>
          </p:nvSpPr>
          <p:spPr>
            <a:xfrm>
              <a:off x="4854989" y="2790800"/>
              <a:ext cx="1800493" cy="307777"/>
            </a:xfrm>
            <a:prstGeom prst="rect">
              <a:avLst/>
            </a:prstGeom>
            <a:noFill/>
          </p:spPr>
          <p:txBody>
            <a:bodyPr wrap="none" rtlCol="0">
              <a:noAutofit/>
            </a:bodyPr>
            <a:lstStyle/>
            <a:p>
              <a:r>
                <a:rPr lang="zh-CN" altLang="en-US" sz="1400" dirty="0" smtClean="0">
                  <a:solidFill>
                    <a:schemeClr val="bg1"/>
                  </a:solidFill>
                </a:rPr>
                <a:t>输入一句简短的介绍</a:t>
              </a:r>
              <a:endParaRPr lang="zh-CN" altLang="en-US" sz="1400" dirty="0">
                <a:solidFill>
                  <a:schemeClr val="bg1"/>
                </a:solidFill>
              </a:endParaRPr>
            </a:p>
          </p:txBody>
        </p:sp>
        <p:sp>
          <p:nvSpPr>
            <p:cNvPr id="26" name="文本框 25"/>
            <p:cNvSpPr txBox="1"/>
            <p:nvPr/>
          </p:nvSpPr>
          <p:spPr>
            <a:xfrm>
              <a:off x="4746998" y="1446379"/>
              <a:ext cx="1393330" cy="1323439"/>
            </a:xfrm>
            <a:prstGeom prst="rect">
              <a:avLst/>
            </a:prstGeom>
            <a:noFill/>
          </p:spPr>
          <p:txBody>
            <a:bodyPr wrap="none" rtlCol="0">
              <a:noAutofit/>
            </a:bodyPr>
            <a:lstStyle>
              <a:defPPr>
                <a:defRPr lang="zh-CN"/>
              </a:defPPr>
              <a:lvl1pPr>
                <a:defRPr sz="8800">
                  <a:ln>
                    <a:gradFill>
                      <a:gsLst>
                        <a:gs pos="0">
                          <a:schemeClr val="accent1">
                            <a:lumMod val="5000"/>
                            <a:lumOff val="95000"/>
                          </a:schemeClr>
                        </a:gs>
                        <a:gs pos="85000">
                          <a:srgbClr val="70C9FD">
                            <a:alpha val="0"/>
                          </a:srgbClr>
                        </a:gs>
                      </a:gsLst>
                      <a:lin ang="5400000" scaled="1"/>
                    </a:gradFill>
                  </a:ln>
                  <a:noFill/>
                  <a:latin typeface="+mj-ea"/>
                  <a:ea typeface="+mj-ea"/>
                </a:defRPr>
              </a:lvl1pPr>
            </a:lstStyle>
            <a:p>
              <a:r>
                <a:rPr lang="en-US" altLang="zh-CN" sz="8000" dirty="0" smtClean="0"/>
                <a:t>03</a:t>
              </a:r>
              <a:endParaRPr lang="zh-CN" altLang="en-US" sz="8000" dirty="0"/>
            </a:p>
          </p:txBody>
        </p:sp>
      </p:grpSp>
      <p:grpSp>
        <p:nvGrpSpPr>
          <p:cNvPr id="27" name="组合 26"/>
          <p:cNvGrpSpPr/>
          <p:nvPr/>
        </p:nvGrpSpPr>
        <p:grpSpPr>
          <a:xfrm>
            <a:off x="8288984" y="1568299"/>
            <a:ext cx="3181751" cy="1867398"/>
            <a:chOff x="4524990" y="1446379"/>
            <a:chExt cx="3181751" cy="1867398"/>
          </a:xfrm>
        </p:grpSpPr>
        <p:sp>
          <p:nvSpPr>
            <p:cNvPr id="28" name="圆角矩形 27"/>
            <p:cNvSpPr/>
            <p:nvPr/>
          </p:nvSpPr>
          <p:spPr>
            <a:xfrm>
              <a:off x="4524990" y="1446379"/>
              <a:ext cx="3181751" cy="1867398"/>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文本框 28"/>
            <p:cNvSpPr txBox="1"/>
            <p:nvPr/>
          </p:nvSpPr>
          <p:spPr>
            <a:xfrm>
              <a:off x="4816889" y="2213502"/>
              <a:ext cx="2646878" cy="584775"/>
            </a:xfrm>
            <a:prstGeom prst="rect">
              <a:avLst/>
            </a:prstGeom>
            <a:noFill/>
          </p:spPr>
          <p:txBody>
            <a:bodyPr wrap="none" rtlCol="0">
              <a:noAutofit/>
            </a:bodyPr>
            <a:lstStyle/>
            <a:p>
              <a:r>
                <a:rPr lang="zh-CN" altLang="en-US" sz="3200" dirty="0" smtClean="0">
                  <a:solidFill>
                    <a:schemeClr val="bg1"/>
                  </a:solidFill>
                  <a:latin typeface="+mj-ea"/>
                  <a:ea typeface="+mj-ea"/>
                </a:rPr>
                <a:t>上年完成情况</a:t>
              </a:r>
              <a:endParaRPr lang="zh-CN" altLang="en-US" sz="3200" dirty="0">
                <a:solidFill>
                  <a:schemeClr val="bg1"/>
                </a:solidFill>
                <a:latin typeface="+mj-ea"/>
                <a:ea typeface="+mj-ea"/>
              </a:endParaRPr>
            </a:p>
          </p:txBody>
        </p:sp>
        <p:sp>
          <p:nvSpPr>
            <p:cNvPr id="30" name="文本框 29"/>
            <p:cNvSpPr txBox="1"/>
            <p:nvPr/>
          </p:nvSpPr>
          <p:spPr>
            <a:xfrm>
              <a:off x="4854989" y="2790800"/>
              <a:ext cx="1800493" cy="307777"/>
            </a:xfrm>
            <a:prstGeom prst="rect">
              <a:avLst/>
            </a:prstGeom>
            <a:noFill/>
          </p:spPr>
          <p:txBody>
            <a:bodyPr wrap="none" rtlCol="0">
              <a:noAutofit/>
            </a:bodyPr>
            <a:lstStyle/>
            <a:p>
              <a:r>
                <a:rPr lang="zh-CN" altLang="en-US" sz="1400" dirty="0" smtClean="0">
                  <a:solidFill>
                    <a:schemeClr val="bg1"/>
                  </a:solidFill>
                </a:rPr>
                <a:t>输入一句简短的介绍</a:t>
              </a:r>
              <a:endParaRPr lang="zh-CN" altLang="en-US" sz="1400" dirty="0">
                <a:solidFill>
                  <a:schemeClr val="bg1"/>
                </a:solidFill>
              </a:endParaRPr>
            </a:p>
          </p:txBody>
        </p:sp>
        <p:sp>
          <p:nvSpPr>
            <p:cNvPr id="31" name="文本框 30"/>
            <p:cNvSpPr txBox="1"/>
            <p:nvPr/>
          </p:nvSpPr>
          <p:spPr>
            <a:xfrm>
              <a:off x="4746998" y="1446379"/>
              <a:ext cx="1393330" cy="1323439"/>
            </a:xfrm>
            <a:prstGeom prst="rect">
              <a:avLst/>
            </a:prstGeom>
            <a:noFill/>
          </p:spPr>
          <p:txBody>
            <a:bodyPr wrap="none" rtlCol="0">
              <a:noAutofit/>
            </a:bodyPr>
            <a:lstStyle>
              <a:defPPr>
                <a:defRPr lang="zh-CN"/>
              </a:defPPr>
              <a:lvl1pPr>
                <a:defRPr sz="8800">
                  <a:ln>
                    <a:gradFill>
                      <a:gsLst>
                        <a:gs pos="0">
                          <a:schemeClr val="accent1">
                            <a:lumMod val="5000"/>
                            <a:lumOff val="95000"/>
                          </a:schemeClr>
                        </a:gs>
                        <a:gs pos="85000">
                          <a:srgbClr val="70C9FD">
                            <a:alpha val="0"/>
                          </a:srgbClr>
                        </a:gs>
                      </a:gsLst>
                      <a:lin ang="5400000" scaled="1"/>
                    </a:gradFill>
                  </a:ln>
                  <a:noFill/>
                  <a:latin typeface="+mj-ea"/>
                  <a:ea typeface="+mj-ea"/>
                </a:defRPr>
              </a:lvl1pPr>
            </a:lstStyle>
            <a:p>
              <a:r>
                <a:rPr lang="en-US" altLang="zh-CN" sz="8000" dirty="0" smtClean="0"/>
                <a:t>02</a:t>
              </a:r>
              <a:endParaRPr lang="zh-CN" altLang="en-US" sz="8000" dirty="0"/>
            </a:p>
          </p:txBody>
        </p:sp>
      </p:grpSp>
      <p:grpSp>
        <p:nvGrpSpPr>
          <p:cNvPr id="32" name="组合 31"/>
          <p:cNvGrpSpPr/>
          <p:nvPr/>
        </p:nvGrpSpPr>
        <p:grpSpPr>
          <a:xfrm>
            <a:off x="8288984" y="3882934"/>
            <a:ext cx="3181751" cy="1867398"/>
            <a:chOff x="4524990" y="1446379"/>
            <a:chExt cx="3181751" cy="1867398"/>
          </a:xfrm>
        </p:grpSpPr>
        <p:sp>
          <p:nvSpPr>
            <p:cNvPr id="33" name="圆角矩形 32"/>
            <p:cNvSpPr/>
            <p:nvPr/>
          </p:nvSpPr>
          <p:spPr>
            <a:xfrm>
              <a:off x="4524990" y="1446379"/>
              <a:ext cx="3181751" cy="1867398"/>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文本框 33"/>
            <p:cNvSpPr txBox="1"/>
            <p:nvPr/>
          </p:nvSpPr>
          <p:spPr>
            <a:xfrm>
              <a:off x="4816889" y="2213502"/>
              <a:ext cx="2646878" cy="584775"/>
            </a:xfrm>
            <a:prstGeom prst="rect">
              <a:avLst/>
            </a:prstGeom>
            <a:noFill/>
          </p:spPr>
          <p:txBody>
            <a:bodyPr wrap="none" rtlCol="0">
              <a:noAutofit/>
            </a:bodyPr>
            <a:lstStyle/>
            <a:p>
              <a:r>
                <a:rPr lang="zh-CN" altLang="en-US" sz="3200" dirty="0" smtClean="0">
                  <a:solidFill>
                    <a:schemeClr val="bg1"/>
                  </a:solidFill>
                  <a:latin typeface="+mj-ea"/>
                  <a:ea typeface="+mj-ea"/>
                </a:rPr>
                <a:t>未来工作计划</a:t>
              </a:r>
              <a:endParaRPr lang="zh-CN" altLang="en-US" sz="3200" dirty="0">
                <a:solidFill>
                  <a:schemeClr val="bg1"/>
                </a:solidFill>
                <a:latin typeface="+mj-ea"/>
                <a:ea typeface="+mj-ea"/>
              </a:endParaRPr>
            </a:p>
          </p:txBody>
        </p:sp>
        <p:sp>
          <p:nvSpPr>
            <p:cNvPr id="35" name="文本框 34"/>
            <p:cNvSpPr txBox="1"/>
            <p:nvPr/>
          </p:nvSpPr>
          <p:spPr>
            <a:xfrm>
              <a:off x="4854989" y="2790800"/>
              <a:ext cx="1800493" cy="307777"/>
            </a:xfrm>
            <a:prstGeom prst="rect">
              <a:avLst/>
            </a:prstGeom>
            <a:noFill/>
          </p:spPr>
          <p:txBody>
            <a:bodyPr wrap="none" rtlCol="0">
              <a:noAutofit/>
            </a:bodyPr>
            <a:lstStyle/>
            <a:p>
              <a:r>
                <a:rPr lang="zh-CN" altLang="en-US" sz="1400" dirty="0" smtClean="0">
                  <a:solidFill>
                    <a:schemeClr val="bg1"/>
                  </a:solidFill>
                </a:rPr>
                <a:t>输入一句简短的介绍</a:t>
              </a:r>
              <a:endParaRPr lang="zh-CN" altLang="en-US" sz="1400" dirty="0">
                <a:solidFill>
                  <a:schemeClr val="bg1"/>
                </a:solidFill>
              </a:endParaRPr>
            </a:p>
          </p:txBody>
        </p:sp>
        <p:sp>
          <p:nvSpPr>
            <p:cNvPr id="36" name="文本框 35"/>
            <p:cNvSpPr txBox="1"/>
            <p:nvPr/>
          </p:nvSpPr>
          <p:spPr>
            <a:xfrm>
              <a:off x="4746998" y="1446379"/>
              <a:ext cx="1393330" cy="1323439"/>
            </a:xfrm>
            <a:prstGeom prst="rect">
              <a:avLst/>
            </a:prstGeom>
            <a:noFill/>
          </p:spPr>
          <p:txBody>
            <a:bodyPr wrap="none" rtlCol="0">
              <a:noAutofit/>
            </a:bodyPr>
            <a:lstStyle>
              <a:defPPr>
                <a:defRPr lang="zh-CN"/>
              </a:defPPr>
              <a:lvl1pPr>
                <a:defRPr sz="8800">
                  <a:ln>
                    <a:gradFill>
                      <a:gsLst>
                        <a:gs pos="0">
                          <a:schemeClr val="accent1">
                            <a:lumMod val="5000"/>
                            <a:lumOff val="95000"/>
                          </a:schemeClr>
                        </a:gs>
                        <a:gs pos="85000">
                          <a:srgbClr val="70C9FD">
                            <a:alpha val="0"/>
                          </a:srgbClr>
                        </a:gs>
                      </a:gsLst>
                      <a:lin ang="5400000" scaled="1"/>
                    </a:gradFill>
                  </a:ln>
                  <a:noFill/>
                  <a:latin typeface="+mj-ea"/>
                  <a:ea typeface="+mj-ea"/>
                </a:defRPr>
              </a:lvl1pPr>
            </a:lstStyle>
            <a:p>
              <a:r>
                <a:rPr lang="en-US" altLang="zh-CN" sz="8000" dirty="0" smtClean="0"/>
                <a:t>04</a:t>
              </a:r>
              <a:endParaRPr lang="zh-CN" altLang="en-US" sz="8000" dirty="0"/>
            </a:p>
          </p:txBody>
        </p:sp>
      </p:grpSp>
      <p:pic>
        <p:nvPicPr>
          <p:cNvPr id="37" name="图片 36">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2817" y="753736"/>
            <a:ext cx="1156431" cy="152649"/>
          </a:xfrm>
          <a:prstGeom prst="rect">
            <a:avLst/>
          </a:prstGeom>
        </p:spPr>
      </p:pic>
    </p:spTree>
    <p:extLst>
      <p:ext uri="{BB962C8B-B14F-4D97-AF65-F5344CB8AC3E}">
        <p14:creationId xmlns:p14="http://schemas.microsoft.com/office/powerpoint/2010/main" val="3600633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 y="0"/>
            <a:ext cx="12192000" cy="6858000"/>
          </a:xfrm>
          <a:prstGeom prst="rect">
            <a:avLst/>
          </a:prstGeom>
          <a:blipFill dpi="0" rotWithShape="1">
            <a:blip r:embed="rId3">
              <a:alphaModFix amt="1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 name="组合 3"/>
          <p:cNvGrpSpPr/>
          <p:nvPr/>
        </p:nvGrpSpPr>
        <p:grpSpPr>
          <a:xfrm flipH="1">
            <a:off x="1700691" y="0"/>
            <a:ext cx="10491309" cy="6858000"/>
            <a:chOff x="1" y="0"/>
            <a:chExt cx="10491309" cy="6858000"/>
          </a:xfrm>
        </p:grpSpPr>
        <p:sp>
          <p:nvSpPr>
            <p:cNvPr id="2" name="任意多边形 1"/>
            <p:cNvSpPr/>
            <p:nvPr/>
          </p:nvSpPr>
          <p:spPr>
            <a:xfrm>
              <a:off x="1" y="0"/>
              <a:ext cx="10491309" cy="6858000"/>
            </a:xfrm>
            <a:custGeom>
              <a:avLst/>
              <a:gdLst>
                <a:gd name="connsiteX0" fmla="*/ 0 w 10491309"/>
                <a:gd name="connsiteY0" fmla="*/ 0 h 6858000"/>
                <a:gd name="connsiteX1" fmla="*/ 10477725 w 10491309"/>
                <a:gd name="connsiteY1" fmla="*/ 0 h 6858000"/>
                <a:gd name="connsiteX2" fmla="*/ 10481286 w 10491309"/>
                <a:gd name="connsiteY2" fmla="*/ 46830 h 6858000"/>
                <a:gd name="connsiteX3" fmla="*/ 10491309 w 10491309"/>
                <a:gd name="connsiteY3" fmla="*/ 443232 h 6858000"/>
                <a:gd name="connsiteX4" fmla="*/ 7095074 w 10491309"/>
                <a:gd name="connsiteY4" fmla="*/ 6830786 h 6858000"/>
                <a:gd name="connsiteX5" fmla="*/ 7052625 w 10491309"/>
                <a:gd name="connsiteY5" fmla="*/ 6858000 h 6858000"/>
                <a:gd name="connsiteX6" fmla="*/ 0 w 1049130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91309" h="6858000">
                  <a:moveTo>
                    <a:pt x="0" y="0"/>
                  </a:moveTo>
                  <a:lnTo>
                    <a:pt x="10477725" y="0"/>
                  </a:lnTo>
                  <a:lnTo>
                    <a:pt x="10481286" y="46830"/>
                  </a:lnTo>
                  <a:cubicBezTo>
                    <a:pt x="10487941" y="178124"/>
                    <a:pt x="10491309" y="310284"/>
                    <a:pt x="10491309" y="443232"/>
                  </a:cubicBezTo>
                  <a:cubicBezTo>
                    <a:pt x="10491309" y="3102182"/>
                    <a:pt x="9144119" y="5446479"/>
                    <a:pt x="7095074" y="6830786"/>
                  </a:cubicBezTo>
                  <a:lnTo>
                    <a:pt x="7052625" y="6858000"/>
                  </a:lnTo>
                  <a:lnTo>
                    <a:pt x="0" y="6858000"/>
                  </a:lnTo>
                  <a:close/>
                </a:path>
              </a:pathLst>
            </a:custGeom>
            <a:gradFill flip="none" rotWithShape="0">
              <a:gsLst>
                <a:gs pos="0">
                  <a:schemeClr val="accent2"/>
                </a:gs>
                <a:gs pos="55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任意多边形 2"/>
            <p:cNvSpPr/>
            <p:nvPr/>
          </p:nvSpPr>
          <p:spPr>
            <a:xfrm>
              <a:off x="2493639" y="0"/>
              <a:ext cx="7997671" cy="6858000"/>
            </a:xfrm>
            <a:custGeom>
              <a:avLst/>
              <a:gdLst>
                <a:gd name="connsiteX0" fmla="*/ 5353530 w 7997671"/>
                <a:gd name="connsiteY0" fmla="*/ 0 h 6858000"/>
                <a:gd name="connsiteX1" fmla="*/ 7984087 w 7997671"/>
                <a:gd name="connsiteY1" fmla="*/ 0 h 6858000"/>
                <a:gd name="connsiteX2" fmla="*/ 7987648 w 7997671"/>
                <a:gd name="connsiteY2" fmla="*/ 46830 h 6858000"/>
                <a:gd name="connsiteX3" fmla="*/ 7997671 w 7997671"/>
                <a:gd name="connsiteY3" fmla="*/ 443232 h 6858000"/>
                <a:gd name="connsiteX4" fmla="*/ 4601436 w 7997671"/>
                <a:gd name="connsiteY4" fmla="*/ 6830786 h 6858000"/>
                <a:gd name="connsiteX5" fmla="*/ 4558987 w 7997671"/>
                <a:gd name="connsiteY5" fmla="*/ 6858000 h 6858000"/>
                <a:gd name="connsiteX6" fmla="*/ 0 w 7997671"/>
                <a:gd name="connsiteY6" fmla="*/ 6858000 h 6858000"/>
                <a:gd name="connsiteX7" fmla="*/ 171473 w 7997671"/>
                <a:gd name="connsiteY7" fmla="*/ 6818424 h 6858000"/>
                <a:gd name="connsiteX8" fmla="*/ 5356647 w 7997671"/>
                <a:gd name="connsiteY8" fmla="*/ 1232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7671" h="6858000">
                  <a:moveTo>
                    <a:pt x="5353530" y="0"/>
                  </a:moveTo>
                  <a:lnTo>
                    <a:pt x="7984087" y="0"/>
                  </a:lnTo>
                  <a:lnTo>
                    <a:pt x="7987648" y="46830"/>
                  </a:lnTo>
                  <a:cubicBezTo>
                    <a:pt x="7994303" y="178124"/>
                    <a:pt x="7997671" y="310284"/>
                    <a:pt x="7997671" y="443232"/>
                  </a:cubicBezTo>
                  <a:cubicBezTo>
                    <a:pt x="7997671" y="3102182"/>
                    <a:pt x="6650481" y="5446479"/>
                    <a:pt x="4601436" y="6830786"/>
                  </a:cubicBezTo>
                  <a:lnTo>
                    <a:pt x="4558987" y="6858000"/>
                  </a:lnTo>
                  <a:lnTo>
                    <a:pt x="0" y="6858000"/>
                  </a:lnTo>
                  <a:lnTo>
                    <a:pt x="171473" y="6818424"/>
                  </a:lnTo>
                  <a:cubicBezTo>
                    <a:pt x="3153302" y="6051234"/>
                    <a:pt x="5356647" y="3344562"/>
                    <a:pt x="5356647" y="123270"/>
                  </a:cubicBezTo>
                  <a:close/>
                </a:path>
              </a:pathLst>
            </a:custGeom>
            <a:gradFill flip="none" rotWithShape="1">
              <a:gsLst>
                <a:gs pos="18000">
                  <a:schemeClr val="accent2">
                    <a:alpha val="58000"/>
                  </a:schemeClr>
                </a:gs>
                <a:gs pos="82000">
                  <a:schemeClr val="accent1">
                    <a:alpha val="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 name="组合 5"/>
          <p:cNvGrpSpPr/>
          <p:nvPr/>
        </p:nvGrpSpPr>
        <p:grpSpPr>
          <a:xfrm flipH="1">
            <a:off x="686954" y="780475"/>
            <a:ext cx="252000" cy="215985"/>
            <a:chOff x="11182064" y="733583"/>
            <a:chExt cx="336836" cy="215985"/>
          </a:xfrm>
        </p:grpSpPr>
        <p:cxnSp>
          <p:nvCxnSpPr>
            <p:cNvPr id="7" name="直接连接符 6"/>
            <p:cNvCxnSpPr/>
            <p:nvPr/>
          </p:nvCxnSpPr>
          <p:spPr>
            <a:xfrm>
              <a:off x="11253086" y="733583"/>
              <a:ext cx="265814"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1182064" y="841576"/>
              <a:ext cx="336836"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373245" y="949568"/>
              <a:ext cx="145655" cy="0"/>
            </a:xfrm>
            <a:prstGeom prst="line">
              <a:avLst/>
            </a:prstGeom>
            <a:ln w="3175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686954" y="6251714"/>
            <a:ext cx="925253" cy="127810"/>
            <a:chOff x="10586531" y="6331226"/>
            <a:chExt cx="925253" cy="127810"/>
          </a:xfrm>
        </p:grpSpPr>
        <p:sp>
          <p:nvSpPr>
            <p:cNvPr id="12" name="椭圆 11"/>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椭圆 12"/>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4" name="椭圆 13"/>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5" name="椭圆 14"/>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16" name="文本框 15"/>
          <p:cNvSpPr txBox="1"/>
          <p:nvPr/>
        </p:nvSpPr>
        <p:spPr>
          <a:xfrm>
            <a:off x="5777158" y="1907757"/>
            <a:ext cx="5262979" cy="2123658"/>
          </a:xfrm>
          <a:prstGeom prst="rect">
            <a:avLst/>
          </a:prstGeom>
          <a:noFill/>
        </p:spPr>
        <p:txBody>
          <a:bodyPr wrap="none" rtlCol="0">
            <a:noAutofit/>
          </a:bodyPr>
          <a:lstStyle/>
          <a:p>
            <a:pPr algn="r"/>
            <a:r>
              <a:rPr lang="en-US" altLang="zh-CN" sz="6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THANK YOU</a:t>
            </a:r>
          </a:p>
          <a:p>
            <a:pPr algn="r"/>
            <a:r>
              <a:rPr lang="zh-CN" altLang="en-US" sz="6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感谢各位观看</a:t>
            </a:r>
            <a:endParaRPr lang="zh-CN" altLang="en-US" sz="6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17" name="矩形 16"/>
          <p:cNvSpPr/>
          <p:nvPr/>
        </p:nvSpPr>
        <p:spPr>
          <a:xfrm>
            <a:off x="5298862" y="4014273"/>
            <a:ext cx="5671484" cy="347226"/>
          </a:xfrm>
          <a:prstGeom prst="rect">
            <a:avLst/>
          </a:prstGeom>
        </p:spPr>
        <p:txBody>
          <a:bodyPr wrap="square">
            <a:noAutofit/>
          </a:bodyPr>
          <a:lstStyle/>
          <a:p>
            <a:pPr algn="r"/>
            <a:r>
              <a:rPr lang="en-US" altLang="zh-CN" sz="1600" dirty="0" smtClean="0">
                <a:solidFill>
                  <a:schemeClr val="bg1">
                    <a:lumMod val="85000"/>
                  </a:schemeClr>
                </a:solidFill>
              </a:rPr>
              <a:t>CONTRACTED  BUSINESS PERSONAL GENERAL TEMPLATE</a:t>
            </a:r>
            <a:endParaRPr lang="zh-CN" altLang="en-US" sz="1600" dirty="0">
              <a:solidFill>
                <a:schemeClr val="bg1">
                  <a:lumMod val="85000"/>
                </a:schemeClr>
              </a:solidFill>
            </a:endParaRPr>
          </a:p>
        </p:txBody>
      </p:sp>
      <p:sp>
        <p:nvSpPr>
          <p:cNvPr id="22" name="椭圆 21"/>
          <p:cNvSpPr/>
          <p:nvPr/>
        </p:nvSpPr>
        <p:spPr>
          <a:xfrm>
            <a:off x="2235410" y="4097401"/>
            <a:ext cx="781255" cy="781255"/>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文本框 26"/>
          <p:cNvSpPr txBox="1"/>
          <p:nvPr/>
        </p:nvSpPr>
        <p:spPr>
          <a:xfrm>
            <a:off x="8568739" y="5226950"/>
            <a:ext cx="2578847" cy="400110"/>
          </a:xfrm>
          <a:prstGeom prst="rect">
            <a:avLst/>
          </a:prstGeom>
          <a:noFill/>
        </p:spPr>
        <p:txBody>
          <a:bodyPr wrap="none" rtlCol="0">
            <a:noAutofit/>
          </a:bodyPr>
          <a:lstStyle/>
          <a:p>
            <a:pPr algn="r"/>
            <a:r>
              <a:rPr lang="zh-CN" altLang="en-US" sz="2000" b="1" dirty="0" smtClean="0">
                <a:solidFill>
                  <a:schemeClr val="accent1">
                    <a:lumMod val="20000"/>
                    <a:lumOff val="80000"/>
                  </a:schemeClr>
                </a:solidFill>
                <a:latin typeface="+mn-ea"/>
              </a:rPr>
              <a:t>汇报人</a:t>
            </a:r>
            <a:r>
              <a:rPr lang="en-US" altLang="zh-CN" sz="2000" b="1" dirty="0" smtClean="0">
                <a:solidFill>
                  <a:schemeClr val="accent1">
                    <a:lumMod val="20000"/>
                    <a:lumOff val="80000"/>
                  </a:schemeClr>
                </a:solidFill>
                <a:latin typeface="+mn-ea"/>
              </a:rPr>
              <a:t>×OfficePLUS</a:t>
            </a:r>
            <a:endParaRPr lang="zh-CN" altLang="en-US" sz="2000" b="1" dirty="0">
              <a:solidFill>
                <a:schemeClr val="accent1">
                  <a:lumMod val="20000"/>
                  <a:lumOff val="80000"/>
                </a:schemeClr>
              </a:solidFill>
              <a:latin typeface="+mn-ea"/>
            </a:endParaRPr>
          </a:p>
        </p:txBody>
      </p:sp>
      <p:grpSp>
        <p:nvGrpSpPr>
          <p:cNvPr id="25" name="组合 24"/>
          <p:cNvGrpSpPr/>
          <p:nvPr/>
        </p:nvGrpSpPr>
        <p:grpSpPr>
          <a:xfrm flipH="1">
            <a:off x="8464925" y="4914152"/>
            <a:ext cx="2450520" cy="117924"/>
            <a:chOff x="-3039959" y="3684494"/>
            <a:chExt cx="2450520" cy="342707"/>
          </a:xfrm>
        </p:grpSpPr>
        <p:cxnSp>
          <p:nvCxnSpPr>
            <p:cNvPr id="26" name="直接连接符 25"/>
            <p:cNvCxnSpPr/>
            <p:nvPr/>
          </p:nvCxnSpPr>
          <p:spPr>
            <a:xfrm>
              <a:off x="-3039959" y="3684494"/>
              <a:ext cx="56570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74259" y="3684494"/>
              <a:ext cx="161365" cy="342707"/>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312894" y="3684494"/>
              <a:ext cx="161365" cy="342707"/>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151529" y="3684494"/>
              <a:ext cx="1562090" cy="0"/>
            </a:xfrm>
            <a:prstGeom prst="line">
              <a:avLst/>
            </a:prstGeom>
            <a:ln w="158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pic>
        <p:nvPicPr>
          <p:cNvPr id="28" name="图片 27">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3830107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68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49"/>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1" name="组合 30"/>
          <p:cNvGrpSpPr/>
          <p:nvPr/>
        </p:nvGrpSpPr>
        <p:grpSpPr>
          <a:xfrm>
            <a:off x="3001376" y="1953044"/>
            <a:ext cx="6189248" cy="2691928"/>
            <a:chOff x="3001376" y="2103876"/>
            <a:chExt cx="6189248" cy="2691928"/>
          </a:xfrm>
        </p:grpSpPr>
        <p:sp>
          <p:nvSpPr>
            <p:cNvPr id="25" name="文本框 24"/>
            <p:cNvSpPr txBox="1"/>
            <p:nvPr/>
          </p:nvSpPr>
          <p:spPr>
            <a:xfrm>
              <a:off x="3233677" y="2860152"/>
              <a:ext cx="5724644" cy="1200329"/>
            </a:xfrm>
            <a:prstGeom prst="rect">
              <a:avLst/>
            </a:prstGeom>
            <a:noFill/>
          </p:spPr>
          <p:txBody>
            <a:bodyPr wrap="none" rtlCol="0">
              <a:noAutofit/>
            </a:bodyPr>
            <a:lstStyle/>
            <a:p>
              <a:pPr algn="ctr"/>
              <a:r>
                <a:rPr lang="zh-CN" altLang="en-US" sz="7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部门工作概述</a:t>
              </a:r>
            </a:p>
          </p:txBody>
        </p:sp>
        <p:sp>
          <p:nvSpPr>
            <p:cNvPr id="26" name="文本框 25"/>
            <p:cNvSpPr txBox="1"/>
            <p:nvPr/>
          </p:nvSpPr>
          <p:spPr>
            <a:xfrm>
              <a:off x="3001376" y="4112540"/>
              <a:ext cx="6189248" cy="683264"/>
            </a:xfrm>
            <a:prstGeom prst="rect">
              <a:avLst/>
            </a:prstGeom>
            <a:noFill/>
          </p:spPr>
          <p:txBody>
            <a:bodyPr wrap="square" rtlCol="0">
              <a:noAutofit/>
            </a:bodyPr>
            <a:lstStyle/>
            <a:p>
              <a:pPr algn="ctr">
                <a:lnSpc>
                  <a:spcPct val="120000"/>
                </a:lnSpc>
              </a:pPr>
              <a:r>
                <a:rPr lang="zh-CN" altLang="en-US" sz="1600" dirty="0" smtClean="0">
                  <a:solidFill>
                    <a:schemeClr val="bg1">
                      <a:lumMod val="95000"/>
                    </a:schemeClr>
                  </a:solidFill>
                  <a:latin typeface="+mn-ea"/>
                </a:rPr>
                <a:t>推荐使用思源黑体作为本套模板的标准字体搭配当然也可以用电脑自带的微软雅黑替代</a:t>
              </a:r>
              <a:endParaRPr lang="zh-CN" altLang="en-US" sz="1600" dirty="0">
                <a:solidFill>
                  <a:schemeClr val="bg1">
                    <a:lumMod val="95000"/>
                  </a:schemeClr>
                </a:solidFill>
                <a:latin typeface="+mn-ea"/>
              </a:endParaRPr>
            </a:p>
          </p:txBody>
        </p:sp>
        <p:sp>
          <p:nvSpPr>
            <p:cNvPr id="29" name="文本框 28"/>
            <p:cNvSpPr txBox="1"/>
            <p:nvPr/>
          </p:nvSpPr>
          <p:spPr>
            <a:xfrm>
              <a:off x="3741188" y="2103876"/>
              <a:ext cx="4709623" cy="1200329"/>
            </a:xfrm>
            <a:prstGeom prst="rect">
              <a:avLst/>
            </a:prstGeom>
            <a:noFill/>
          </p:spPr>
          <p:txBody>
            <a:bodyPr wrap="none" rtlCol="0">
              <a:noAutofit/>
            </a:bodyPr>
            <a:lstStyle/>
            <a:p>
              <a:pPr algn="ctr"/>
              <a:r>
                <a:rPr lang="en-US" altLang="zh-CN" sz="7200" dirty="0" smtClean="0">
                  <a:ln>
                    <a:gradFill>
                      <a:gsLst>
                        <a:gs pos="0">
                          <a:schemeClr val="accent1">
                            <a:lumMod val="5000"/>
                            <a:lumOff val="95000"/>
                          </a:schemeClr>
                        </a:gs>
                        <a:gs pos="85000">
                          <a:srgbClr val="70C9FD">
                            <a:alpha val="0"/>
                          </a:srgbClr>
                        </a:gs>
                      </a:gsLst>
                      <a:lin ang="5400000" scaled="1"/>
                    </a:gradFill>
                  </a:ln>
                  <a:noFill/>
                  <a:latin typeface="+mj-ea"/>
                  <a:ea typeface="+mj-ea"/>
                </a:rPr>
                <a:t>PART ONE</a:t>
              </a:r>
              <a:endParaRPr lang="zh-CN" altLang="en-US" sz="72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grpSp>
      <p:grpSp>
        <p:nvGrpSpPr>
          <p:cNvPr id="52" name="组合 51"/>
          <p:cNvGrpSpPr/>
          <p:nvPr/>
        </p:nvGrpSpPr>
        <p:grpSpPr>
          <a:xfrm>
            <a:off x="8891772" y="1"/>
            <a:ext cx="3300229" cy="2676878"/>
            <a:chOff x="8207304" y="1"/>
            <a:chExt cx="3984698" cy="3232064"/>
          </a:xfrm>
        </p:grpSpPr>
        <p:sp>
          <p:nvSpPr>
            <p:cNvPr id="45" name="任意多边形 44"/>
            <p:cNvSpPr/>
            <p:nvPr/>
          </p:nvSpPr>
          <p:spPr>
            <a:xfrm>
              <a:off x="8207304" y="1"/>
              <a:ext cx="3984697" cy="3232063"/>
            </a:xfrm>
            <a:custGeom>
              <a:avLst/>
              <a:gdLst>
                <a:gd name="connsiteX0" fmla="*/ 0 w 3984697"/>
                <a:gd name="connsiteY0" fmla="*/ 0 h 3232063"/>
                <a:gd name="connsiteX1" fmla="*/ 3984697 w 3984697"/>
                <a:gd name="connsiteY1" fmla="*/ 0 h 3232063"/>
                <a:gd name="connsiteX2" fmla="*/ 3984697 w 3984697"/>
                <a:gd name="connsiteY2" fmla="*/ 3211329 h 3232063"/>
                <a:gd name="connsiteX3" fmla="*/ 3968603 w 3984697"/>
                <a:gd name="connsiteY3" fmla="*/ 3213374 h 3232063"/>
                <a:gd name="connsiteX4" fmla="*/ 3598491 w 3984697"/>
                <a:gd name="connsiteY4" fmla="*/ 3232063 h 3232063"/>
                <a:gd name="connsiteX5" fmla="*/ 52151 w 3984697"/>
                <a:gd name="connsiteY5" fmla="*/ 341713 h 323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4697" h="3232063">
                  <a:moveTo>
                    <a:pt x="0" y="0"/>
                  </a:moveTo>
                  <a:lnTo>
                    <a:pt x="3984697" y="0"/>
                  </a:lnTo>
                  <a:lnTo>
                    <a:pt x="3984697" y="3211329"/>
                  </a:lnTo>
                  <a:lnTo>
                    <a:pt x="3968603" y="3213374"/>
                  </a:lnTo>
                  <a:cubicBezTo>
                    <a:pt x="3846913" y="3225732"/>
                    <a:pt x="3723441" y="3232063"/>
                    <a:pt x="3598491" y="3232063"/>
                  </a:cubicBezTo>
                  <a:cubicBezTo>
                    <a:pt x="1849186" y="3232063"/>
                    <a:pt x="389692" y="1991232"/>
                    <a:pt x="52151" y="341713"/>
                  </a:cubicBezTo>
                  <a:close/>
                </a:path>
              </a:pathLst>
            </a:cu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8" name="任意多边形 47"/>
            <p:cNvSpPr/>
            <p:nvPr/>
          </p:nvSpPr>
          <p:spPr>
            <a:xfrm>
              <a:off x="9328781" y="1789898"/>
              <a:ext cx="2863221" cy="1442167"/>
            </a:xfrm>
            <a:custGeom>
              <a:avLst/>
              <a:gdLst>
                <a:gd name="connsiteX0" fmla="*/ 2863221 w 2863221"/>
                <a:gd name="connsiteY0" fmla="*/ 0 h 1442167"/>
                <a:gd name="connsiteX1" fmla="*/ 2863221 w 2863221"/>
                <a:gd name="connsiteY1" fmla="*/ 1421433 h 1442167"/>
                <a:gd name="connsiteX2" fmla="*/ 2847127 w 2863221"/>
                <a:gd name="connsiteY2" fmla="*/ 1423478 h 1442167"/>
                <a:gd name="connsiteX3" fmla="*/ 2477015 w 2863221"/>
                <a:gd name="connsiteY3" fmla="*/ 1442167 h 1442167"/>
                <a:gd name="connsiteX4" fmla="*/ 174434 w 2863221"/>
                <a:gd name="connsiteY4" fmla="*/ 615562 h 1442167"/>
                <a:gd name="connsiteX5" fmla="*/ 0 w 2863221"/>
                <a:gd name="connsiteY5" fmla="*/ 458914 h 1442167"/>
                <a:gd name="connsiteX6" fmla="*/ 154814 w 2863221"/>
                <a:gd name="connsiteY6" fmla="*/ 535220 h 1442167"/>
                <a:gd name="connsiteX7" fmla="*/ 1247327 w 2863221"/>
                <a:gd name="connsiteY7" fmla="*/ 699516 h 1442167"/>
                <a:gd name="connsiteX8" fmla="*/ 2841826 w 2863221"/>
                <a:gd name="connsiteY8" fmla="*/ 12173 h 14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3221" h="1442167">
                  <a:moveTo>
                    <a:pt x="2863221" y="0"/>
                  </a:moveTo>
                  <a:lnTo>
                    <a:pt x="2863221" y="1421433"/>
                  </a:lnTo>
                  <a:lnTo>
                    <a:pt x="2847127" y="1423478"/>
                  </a:lnTo>
                  <a:cubicBezTo>
                    <a:pt x="2725437" y="1435836"/>
                    <a:pt x="2601965" y="1442167"/>
                    <a:pt x="2477015" y="1442167"/>
                  </a:cubicBezTo>
                  <a:cubicBezTo>
                    <a:pt x="1602363" y="1442167"/>
                    <a:pt x="800163" y="1131959"/>
                    <a:pt x="174434" y="615562"/>
                  </a:cubicBezTo>
                  <a:lnTo>
                    <a:pt x="0" y="458914"/>
                  </a:lnTo>
                  <a:lnTo>
                    <a:pt x="154814" y="535220"/>
                  </a:lnTo>
                  <a:cubicBezTo>
                    <a:pt x="469391" y="680012"/>
                    <a:pt x="813573" y="770291"/>
                    <a:pt x="1247327" y="699516"/>
                  </a:cubicBezTo>
                  <a:cubicBezTo>
                    <a:pt x="1681081" y="628741"/>
                    <a:pt x="2249467" y="344434"/>
                    <a:pt x="2841826" y="12173"/>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grpSp>
        <p:nvGrpSpPr>
          <p:cNvPr id="51" name="组合 50"/>
          <p:cNvGrpSpPr/>
          <p:nvPr/>
        </p:nvGrpSpPr>
        <p:grpSpPr>
          <a:xfrm>
            <a:off x="0" y="3888852"/>
            <a:ext cx="3233676" cy="2969149"/>
            <a:chOff x="0" y="3888852"/>
            <a:chExt cx="3233676" cy="2969149"/>
          </a:xfrm>
        </p:grpSpPr>
        <p:sp>
          <p:nvSpPr>
            <p:cNvPr id="40" name="任意多边形 39"/>
            <p:cNvSpPr/>
            <p:nvPr/>
          </p:nvSpPr>
          <p:spPr>
            <a:xfrm>
              <a:off x="0" y="3888852"/>
              <a:ext cx="3233676" cy="2969148"/>
            </a:xfrm>
            <a:custGeom>
              <a:avLst/>
              <a:gdLst>
                <a:gd name="connsiteX0" fmla="*/ 633015 w 3233676"/>
                <a:gd name="connsiteY0" fmla="*/ 0 h 2969148"/>
                <a:gd name="connsiteX1" fmla="*/ 3233676 w 3233676"/>
                <a:gd name="connsiteY1" fmla="*/ 2600661 h 2969148"/>
                <a:gd name="connsiteX2" fmla="*/ 3220250 w 3233676"/>
                <a:gd name="connsiteY2" fmla="*/ 2866564 h 2969148"/>
                <a:gd name="connsiteX3" fmla="*/ 3204593 w 3233676"/>
                <a:gd name="connsiteY3" fmla="*/ 2969148 h 2969148"/>
                <a:gd name="connsiteX4" fmla="*/ 0 w 3233676"/>
                <a:gd name="connsiteY4" fmla="*/ 2969148 h 2969148"/>
                <a:gd name="connsiteX5" fmla="*/ 0 w 3233676"/>
                <a:gd name="connsiteY5" fmla="*/ 80835 h 2969148"/>
                <a:gd name="connsiteX6" fmla="*/ 108891 w 3233676"/>
                <a:gd name="connsiteY6" fmla="*/ 52836 h 2969148"/>
                <a:gd name="connsiteX7" fmla="*/ 633015 w 3233676"/>
                <a:gd name="connsiteY7" fmla="*/ 0 h 296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3676" h="2969148">
                  <a:moveTo>
                    <a:pt x="633015" y="0"/>
                  </a:moveTo>
                  <a:cubicBezTo>
                    <a:pt x="2069320" y="0"/>
                    <a:pt x="3233676" y="1164356"/>
                    <a:pt x="3233676" y="2600661"/>
                  </a:cubicBezTo>
                  <a:cubicBezTo>
                    <a:pt x="3233676" y="2690430"/>
                    <a:pt x="3229128" y="2779137"/>
                    <a:pt x="3220250" y="2866564"/>
                  </a:cubicBezTo>
                  <a:lnTo>
                    <a:pt x="3204593" y="2969148"/>
                  </a:lnTo>
                  <a:lnTo>
                    <a:pt x="0" y="2969148"/>
                  </a:lnTo>
                  <a:lnTo>
                    <a:pt x="0" y="80835"/>
                  </a:lnTo>
                  <a:lnTo>
                    <a:pt x="108891" y="52836"/>
                  </a:lnTo>
                  <a:cubicBezTo>
                    <a:pt x="278188" y="18193"/>
                    <a:pt x="453477" y="0"/>
                    <a:pt x="633015" y="0"/>
                  </a:cubicBezTo>
                  <a:close/>
                </a:path>
              </a:pathLst>
            </a:cu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任意多边形 42"/>
            <p:cNvSpPr/>
            <p:nvPr/>
          </p:nvSpPr>
          <p:spPr>
            <a:xfrm>
              <a:off x="0" y="4644972"/>
              <a:ext cx="3233676" cy="2213029"/>
            </a:xfrm>
            <a:custGeom>
              <a:avLst/>
              <a:gdLst>
                <a:gd name="connsiteX0" fmla="*/ 0 w 3233676"/>
                <a:gd name="connsiteY0" fmla="*/ 0 h 2213029"/>
                <a:gd name="connsiteX1" fmla="*/ 178778 w 3233676"/>
                <a:gd name="connsiteY1" fmla="*/ 152698 h 2213029"/>
                <a:gd name="connsiteX2" fmla="*/ 1594339 w 3233676"/>
                <a:gd name="connsiteY2" fmla="*/ 1005551 h 2213029"/>
                <a:gd name="connsiteX3" fmla="*/ 2844702 w 3233676"/>
                <a:gd name="connsiteY3" fmla="*/ 979999 h 2213029"/>
                <a:gd name="connsiteX4" fmla="*/ 3068337 w 3233676"/>
                <a:gd name="connsiteY4" fmla="*/ 938894 h 2213029"/>
                <a:gd name="connsiteX5" fmla="*/ 3116756 w 3233676"/>
                <a:gd name="connsiteY5" fmla="*/ 1071185 h 2213029"/>
                <a:gd name="connsiteX6" fmla="*/ 3233676 w 3233676"/>
                <a:gd name="connsiteY6" fmla="*/ 1844542 h 2213029"/>
                <a:gd name="connsiteX7" fmla="*/ 3220250 w 3233676"/>
                <a:gd name="connsiteY7" fmla="*/ 2110445 h 2213029"/>
                <a:gd name="connsiteX8" fmla="*/ 3204593 w 3233676"/>
                <a:gd name="connsiteY8" fmla="*/ 2213029 h 2213029"/>
                <a:gd name="connsiteX9" fmla="*/ 0 w 3233676"/>
                <a:gd name="connsiteY9" fmla="*/ 2213029 h 221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3676" h="2213029">
                  <a:moveTo>
                    <a:pt x="0" y="0"/>
                  </a:moveTo>
                  <a:lnTo>
                    <a:pt x="178778" y="152698"/>
                  </a:lnTo>
                  <a:cubicBezTo>
                    <a:pt x="613508" y="520021"/>
                    <a:pt x="1098062" y="894182"/>
                    <a:pt x="1594339" y="1005551"/>
                  </a:cubicBezTo>
                  <a:cubicBezTo>
                    <a:pt x="1966547" y="1089078"/>
                    <a:pt x="2397553" y="1053360"/>
                    <a:pt x="2844702" y="979999"/>
                  </a:cubicBezTo>
                  <a:lnTo>
                    <a:pt x="3068337" y="938894"/>
                  </a:lnTo>
                  <a:lnTo>
                    <a:pt x="3116756" y="1071185"/>
                  </a:lnTo>
                  <a:cubicBezTo>
                    <a:pt x="3192742" y="1315489"/>
                    <a:pt x="3233676" y="1575235"/>
                    <a:pt x="3233676" y="1844542"/>
                  </a:cubicBezTo>
                  <a:cubicBezTo>
                    <a:pt x="3233676" y="1934311"/>
                    <a:pt x="3229128" y="2023018"/>
                    <a:pt x="3220250" y="2110445"/>
                  </a:cubicBezTo>
                  <a:lnTo>
                    <a:pt x="3204593" y="2213029"/>
                  </a:lnTo>
                  <a:lnTo>
                    <a:pt x="0" y="2213029"/>
                  </a:lnTo>
                  <a:close/>
                </a:path>
              </a:pathLst>
            </a:custGeom>
            <a:gradFill flip="none" rotWithShape="1">
              <a:gsLst>
                <a:gs pos="0">
                  <a:schemeClr val="accent2">
                    <a:alpha val="58000"/>
                  </a:schemeClr>
                </a:gs>
                <a:gs pos="82000">
                  <a:schemeClr val="accent1">
                    <a:alpha val="0"/>
                  </a:schemeClr>
                </a:gs>
              </a:gsLst>
              <a:lin ang="27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grpSp>
      <p:sp>
        <p:nvSpPr>
          <p:cNvPr id="49" name="椭圆 48"/>
          <p:cNvSpPr/>
          <p:nvPr/>
        </p:nvSpPr>
        <p:spPr>
          <a:xfrm>
            <a:off x="10330709" y="2254524"/>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3" name="组合 52"/>
          <p:cNvGrpSpPr/>
          <p:nvPr/>
        </p:nvGrpSpPr>
        <p:grpSpPr>
          <a:xfrm>
            <a:off x="10541886" y="6006290"/>
            <a:ext cx="925253" cy="127810"/>
            <a:chOff x="10586531" y="6331226"/>
            <a:chExt cx="925253" cy="127810"/>
          </a:xfrm>
        </p:grpSpPr>
        <p:sp>
          <p:nvSpPr>
            <p:cNvPr id="54" name="椭圆 53"/>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椭圆 54"/>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椭圆 55"/>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7" name="椭圆 56"/>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21" name="图片 20">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2817" y="753736"/>
            <a:ext cx="1156431" cy="152649"/>
          </a:xfrm>
          <a:prstGeom prst="rect">
            <a:avLst/>
          </a:prstGeom>
        </p:spPr>
      </p:pic>
    </p:spTree>
    <p:extLst>
      <p:ext uri="{BB962C8B-B14F-4D97-AF65-F5344CB8AC3E}">
        <p14:creationId xmlns:p14="http://schemas.microsoft.com/office/powerpoint/2010/main" val="89207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 name="组合 3"/>
          <p:cNvGrpSpPr/>
          <p:nvPr/>
        </p:nvGrpSpPr>
        <p:grpSpPr>
          <a:xfrm>
            <a:off x="1137869" y="1727639"/>
            <a:ext cx="3144034" cy="4311409"/>
            <a:chOff x="1137869" y="1727639"/>
            <a:chExt cx="3144034" cy="4311409"/>
          </a:xfrm>
        </p:grpSpPr>
        <p:sp>
          <p:nvSpPr>
            <p:cNvPr id="10" name="圆角矩形 9"/>
            <p:cNvSpPr/>
            <p:nvPr/>
          </p:nvSpPr>
          <p:spPr>
            <a:xfrm>
              <a:off x="1137869" y="1727639"/>
              <a:ext cx="3144034" cy="4311409"/>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文本框 2"/>
            <p:cNvSpPr txBox="1"/>
            <p:nvPr/>
          </p:nvSpPr>
          <p:spPr>
            <a:xfrm>
              <a:off x="1373840" y="2156739"/>
              <a:ext cx="1991251" cy="904863"/>
            </a:xfrm>
            <a:prstGeom prst="rect">
              <a:avLst/>
            </a:prstGeom>
            <a:noFill/>
          </p:spPr>
          <p:txBody>
            <a:bodyPr wrap="none" rtlCol="0">
              <a:noAutofit/>
            </a:bodyPr>
            <a:lstStyle/>
            <a:p>
              <a:pPr>
                <a:lnSpc>
                  <a:spcPct val="80000"/>
                </a:lnSpc>
              </a:pPr>
              <a:r>
                <a:rPr lang="en-US" altLang="zh-CN" sz="6600" dirty="0" smtClean="0">
                  <a:ln>
                    <a:gradFill>
                      <a:gsLst>
                        <a:gs pos="0">
                          <a:schemeClr val="accent1">
                            <a:lumMod val="5000"/>
                            <a:lumOff val="95000"/>
                          </a:schemeClr>
                        </a:gs>
                        <a:gs pos="85000">
                          <a:srgbClr val="70C9FD">
                            <a:alpha val="0"/>
                          </a:srgbClr>
                        </a:gs>
                      </a:gsLst>
                      <a:lin ang="5400000" scaled="1"/>
                    </a:gradFill>
                  </a:ln>
                  <a:noFill/>
                  <a:latin typeface="+mj-ea"/>
                  <a:ea typeface="+mj-ea"/>
                </a:rPr>
                <a:t>ONE</a:t>
              </a:r>
              <a:endParaRPr lang="zh-CN" altLang="en-US" sz="66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sp>
          <p:nvSpPr>
            <p:cNvPr id="16" name="椭圆 15"/>
            <p:cNvSpPr/>
            <p:nvPr/>
          </p:nvSpPr>
          <p:spPr>
            <a:xfrm>
              <a:off x="1488140" y="5193738"/>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17" name="组合 16"/>
            <p:cNvGrpSpPr/>
            <p:nvPr/>
          </p:nvGrpSpPr>
          <p:grpSpPr>
            <a:xfrm>
              <a:off x="1373840" y="3056915"/>
              <a:ext cx="2654712" cy="1807328"/>
              <a:chOff x="658427" y="1716832"/>
              <a:chExt cx="2654712" cy="1807328"/>
            </a:xfrm>
          </p:grpSpPr>
          <p:sp>
            <p:nvSpPr>
              <p:cNvPr id="18" name="文本框 17"/>
              <p:cNvSpPr txBox="1"/>
              <p:nvPr/>
            </p:nvSpPr>
            <p:spPr>
              <a:xfrm>
                <a:off x="658427" y="1716832"/>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年度工作目标</a:t>
                </a:r>
                <a:endParaRPr lang="zh-CN" altLang="en-US" sz="2800" dirty="0">
                  <a:solidFill>
                    <a:schemeClr val="bg1"/>
                  </a:solidFill>
                  <a:latin typeface="+mj-ea"/>
                  <a:ea typeface="+mj-ea"/>
                </a:endParaRPr>
              </a:p>
            </p:txBody>
          </p:sp>
          <p:sp>
            <p:nvSpPr>
              <p:cNvPr id="19" name="文本框 18"/>
              <p:cNvSpPr txBox="1"/>
              <p:nvPr/>
            </p:nvSpPr>
            <p:spPr>
              <a:xfrm>
                <a:off x="658427" y="2249965"/>
                <a:ext cx="2654712" cy="1274195"/>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a:t>
                </a:r>
                <a:endParaRPr lang="zh-CN" altLang="en-US" sz="1600" dirty="0">
                  <a:solidFill>
                    <a:schemeClr val="bg1">
                      <a:lumMod val="85000"/>
                    </a:schemeClr>
                  </a:solidFill>
                  <a:latin typeface="+mn-ea"/>
                </a:endParaRPr>
              </a:p>
            </p:txBody>
          </p:sp>
        </p:grpSp>
      </p:grpSp>
      <p:grpSp>
        <p:nvGrpSpPr>
          <p:cNvPr id="5" name="组合 4"/>
          <p:cNvGrpSpPr/>
          <p:nvPr/>
        </p:nvGrpSpPr>
        <p:grpSpPr>
          <a:xfrm>
            <a:off x="4770947" y="1727638"/>
            <a:ext cx="3142800" cy="3682561"/>
            <a:chOff x="4905033" y="1727638"/>
            <a:chExt cx="3142800" cy="3682561"/>
          </a:xfrm>
        </p:grpSpPr>
        <p:sp>
          <p:nvSpPr>
            <p:cNvPr id="11" name="圆角矩形 10"/>
            <p:cNvSpPr/>
            <p:nvPr/>
          </p:nvSpPr>
          <p:spPr>
            <a:xfrm>
              <a:off x="4905033" y="1727638"/>
              <a:ext cx="3142800" cy="3682561"/>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0" name="组合 19"/>
            <p:cNvGrpSpPr/>
            <p:nvPr/>
          </p:nvGrpSpPr>
          <p:grpSpPr>
            <a:xfrm>
              <a:off x="5149077" y="2968054"/>
              <a:ext cx="2654712" cy="1491985"/>
              <a:chOff x="658427" y="1716832"/>
              <a:chExt cx="2654712" cy="1491985"/>
            </a:xfrm>
          </p:grpSpPr>
          <p:sp>
            <p:nvSpPr>
              <p:cNvPr id="22" name="文本框 21"/>
              <p:cNvSpPr txBox="1"/>
              <p:nvPr/>
            </p:nvSpPr>
            <p:spPr>
              <a:xfrm>
                <a:off x="658427" y="1716832"/>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阶段成果</a:t>
                </a:r>
                <a:endParaRPr lang="zh-CN" altLang="en-US" sz="2800" dirty="0">
                  <a:solidFill>
                    <a:schemeClr val="bg1"/>
                  </a:solidFill>
                  <a:latin typeface="+mj-ea"/>
                  <a:ea typeface="+mj-ea"/>
                </a:endParaRPr>
              </a:p>
            </p:txBody>
          </p:sp>
          <p:sp>
            <p:nvSpPr>
              <p:cNvPr id="23" name="文本框 22"/>
              <p:cNvSpPr txBox="1"/>
              <p:nvPr/>
            </p:nvSpPr>
            <p:spPr>
              <a:xfrm>
                <a:off x="658427" y="2249965"/>
                <a:ext cx="2654712" cy="958852"/>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推荐使用思源黑体作为本套模板字体搭配，当然也可用电脑自带的微软雅黑</a:t>
                </a:r>
                <a:endParaRPr lang="zh-CN" altLang="en-US" sz="1600" dirty="0">
                  <a:solidFill>
                    <a:schemeClr val="bg1">
                      <a:lumMod val="85000"/>
                    </a:schemeClr>
                  </a:solidFill>
                  <a:latin typeface="+mn-ea"/>
                </a:endParaRPr>
              </a:p>
            </p:txBody>
          </p:sp>
        </p:grpSp>
        <p:sp>
          <p:nvSpPr>
            <p:cNvPr id="24" name="文本框 23"/>
            <p:cNvSpPr txBox="1"/>
            <p:nvPr/>
          </p:nvSpPr>
          <p:spPr>
            <a:xfrm>
              <a:off x="4986442" y="2118639"/>
              <a:ext cx="2137765" cy="904863"/>
            </a:xfrm>
            <a:prstGeom prst="rect">
              <a:avLst/>
            </a:prstGeom>
            <a:noFill/>
          </p:spPr>
          <p:txBody>
            <a:bodyPr wrap="none" rtlCol="0">
              <a:noAutofit/>
            </a:bodyPr>
            <a:lstStyle/>
            <a:p>
              <a:pPr>
                <a:lnSpc>
                  <a:spcPct val="80000"/>
                </a:lnSpc>
              </a:pPr>
              <a:r>
                <a:rPr lang="en-US" altLang="zh-CN" sz="6600" dirty="0" smtClean="0">
                  <a:ln>
                    <a:gradFill>
                      <a:gsLst>
                        <a:gs pos="0">
                          <a:schemeClr val="accent1">
                            <a:lumMod val="5000"/>
                            <a:lumOff val="95000"/>
                          </a:schemeClr>
                        </a:gs>
                        <a:gs pos="85000">
                          <a:srgbClr val="70C9FD">
                            <a:alpha val="0"/>
                          </a:srgbClr>
                        </a:gs>
                      </a:gsLst>
                      <a:lin ang="5400000" scaled="1"/>
                    </a:gradFill>
                  </a:ln>
                  <a:noFill/>
                  <a:latin typeface="+mj-ea"/>
                  <a:ea typeface="+mj-ea"/>
                </a:rPr>
                <a:t>TWO</a:t>
              </a:r>
              <a:endParaRPr lang="zh-CN" altLang="en-US" sz="66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sp>
          <p:nvSpPr>
            <p:cNvPr id="31" name="椭圆 30"/>
            <p:cNvSpPr/>
            <p:nvPr/>
          </p:nvSpPr>
          <p:spPr>
            <a:xfrm>
              <a:off x="5208593" y="4658340"/>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 name="组合 5"/>
          <p:cNvGrpSpPr/>
          <p:nvPr/>
        </p:nvGrpSpPr>
        <p:grpSpPr>
          <a:xfrm>
            <a:off x="8402792" y="1727638"/>
            <a:ext cx="3142800" cy="3682561"/>
            <a:chOff x="8402792" y="1727638"/>
            <a:chExt cx="3142800" cy="3682561"/>
          </a:xfrm>
        </p:grpSpPr>
        <p:sp>
          <p:nvSpPr>
            <p:cNvPr id="13" name="圆角矩形 12"/>
            <p:cNvSpPr/>
            <p:nvPr/>
          </p:nvSpPr>
          <p:spPr>
            <a:xfrm>
              <a:off x="8402792" y="1727638"/>
              <a:ext cx="3142800" cy="3682561"/>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5" name="组合 24"/>
            <p:cNvGrpSpPr/>
            <p:nvPr/>
          </p:nvGrpSpPr>
          <p:grpSpPr>
            <a:xfrm>
              <a:off x="8729252" y="2968054"/>
              <a:ext cx="2654712" cy="1491985"/>
              <a:chOff x="658427" y="1716832"/>
              <a:chExt cx="2654712" cy="1491985"/>
            </a:xfrm>
          </p:grpSpPr>
          <p:sp>
            <p:nvSpPr>
              <p:cNvPr id="26" name="文本框 25"/>
              <p:cNvSpPr txBox="1"/>
              <p:nvPr/>
            </p:nvSpPr>
            <p:spPr>
              <a:xfrm>
                <a:off x="658427" y="1716832"/>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现在进展</a:t>
                </a:r>
                <a:endParaRPr lang="zh-CN" altLang="en-US" sz="2800" dirty="0">
                  <a:solidFill>
                    <a:schemeClr val="bg1"/>
                  </a:solidFill>
                  <a:latin typeface="+mj-ea"/>
                  <a:ea typeface="+mj-ea"/>
                </a:endParaRPr>
              </a:p>
            </p:txBody>
          </p:sp>
          <p:sp>
            <p:nvSpPr>
              <p:cNvPr id="28" name="文本框 27"/>
              <p:cNvSpPr txBox="1"/>
              <p:nvPr/>
            </p:nvSpPr>
            <p:spPr>
              <a:xfrm>
                <a:off x="658427" y="2249965"/>
                <a:ext cx="2654712" cy="958852"/>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推荐使用思源黑体作为本套模板字体搭配，当然也可用电脑自带的微软雅黑</a:t>
                </a:r>
                <a:endParaRPr lang="zh-CN" altLang="en-US" sz="1600" dirty="0">
                  <a:solidFill>
                    <a:schemeClr val="bg1">
                      <a:lumMod val="85000"/>
                    </a:schemeClr>
                  </a:solidFill>
                  <a:latin typeface="+mn-ea"/>
                </a:endParaRPr>
              </a:p>
            </p:txBody>
          </p:sp>
        </p:grpSp>
        <p:sp>
          <p:nvSpPr>
            <p:cNvPr id="29" name="文本框 28"/>
            <p:cNvSpPr txBox="1"/>
            <p:nvPr/>
          </p:nvSpPr>
          <p:spPr>
            <a:xfrm>
              <a:off x="8547567" y="2118639"/>
              <a:ext cx="2973891" cy="904863"/>
            </a:xfrm>
            <a:prstGeom prst="rect">
              <a:avLst/>
            </a:prstGeom>
            <a:noFill/>
          </p:spPr>
          <p:txBody>
            <a:bodyPr wrap="none" rtlCol="0">
              <a:noAutofit/>
            </a:bodyPr>
            <a:lstStyle/>
            <a:p>
              <a:pPr>
                <a:lnSpc>
                  <a:spcPct val="80000"/>
                </a:lnSpc>
              </a:pPr>
              <a:r>
                <a:rPr lang="en-US" altLang="zh-CN" sz="6600" dirty="0" smtClean="0">
                  <a:ln>
                    <a:gradFill>
                      <a:gsLst>
                        <a:gs pos="0">
                          <a:schemeClr val="accent1">
                            <a:lumMod val="5000"/>
                            <a:lumOff val="95000"/>
                          </a:schemeClr>
                        </a:gs>
                        <a:gs pos="85000">
                          <a:srgbClr val="70C9FD">
                            <a:alpha val="0"/>
                          </a:srgbClr>
                        </a:gs>
                      </a:gsLst>
                      <a:lin ang="5400000" scaled="1"/>
                    </a:gradFill>
                  </a:ln>
                  <a:noFill/>
                  <a:latin typeface="+mj-ea"/>
                  <a:ea typeface="+mj-ea"/>
                </a:rPr>
                <a:t>THREE</a:t>
              </a:r>
              <a:endParaRPr lang="zh-CN" altLang="en-US" sz="66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sp>
          <p:nvSpPr>
            <p:cNvPr id="33" name="椭圆 32"/>
            <p:cNvSpPr/>
            <p:nvPr/>
          </p:nvSpPr>
          <p:spPr>
            <a:xfrm>
              <a:off x="8873312" y="4748567"/>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4" name="文本框 33"/>
          <p:cNvSpPr txBox="1"/>
          <p:nvPr/>
        </p:nvSpPr>
        <p:spPr>
          <a:xfrm>
            <a:off x="4792542" y="5651250"/>
            <a:ext cx="6427908" cy="387798"/>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推荐使用思源黑体作为本套模板的标准字体搭配也可以用雅黑替代</a:t>
            </a:r>
            <a:endParaRPr lang="zh-CN" altLang="en-US" sz="1600" dirty="0">
              <a:solidFill>
                <a:schemeClr val="bg1">
                  <a:lumMod val="85000"/>
                </a:schemeClr>
              </a:solidFill>
              <a:latin typeface="+mn-ea"/>
            </a:endParaRPr>
          </a:p>
        </p:txBody>
      </p:sp>
      <p:pic>
        <p:nvPicPr>
          <p:cNvPr id="36" name="图片 35">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196750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圆角矩形 30"/>
          <p:cNvSpPr/>
          <p:nvPr/>
        </p:nvSpPr>
        <p:spPr>
          <a:xfrm>
            <a:off x="5967070" y="1458684"/>
            <a:ext cx="5571790" cy="2259339"/>
          </a:xfrm>
          <a:prstGeom prst="roundRect">
            <a:avLst>
              <a:gd name="adj" fmla="val 15248"/>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9313" t="2326" r="23087" b="3244"/>
          <a:stretch/>
        </p:blipFill>
        <p:spPr>
          <a:xfrm>
            <a:off x="726652" y="1480455"/>
            <a:ext cx="4737978" cy="4419598"/>
          </a:xfrm>
          <a:prstGeom prst="roundRect">
            <a:avLst>
              <a:gd name="adj" fmla="val 6542"/>
            </a:avLst>
          </a:prstGeom>
          <a:ln w="38100">
            <a:solidFill>
              <a:schemeClr val="accent1"/>
            </a:solidFill>
          </a:ln>
        </p:spPr>
      </p:pic>
      <p:grpSp>
        <p:nvGrpSpPr>
          <p:cNvPr id="6" name="组合 5"/>
          <p:cNvGrpSpPr/>
          <p:nvPr/>
        </p:nvGrpSpPr>
        <p:grpSpPr>
          <a:xfrm>
            <a:off x="5198607" y="4659533"/>
            <a:ext cx="860881" cy="860881"/>
            <a:chOff x="1949441" y="4208837"/>
            <a:chExt cx="3366653" cy="3366654"/>
          </a:xfrm>
        </p:grpSpPr>
        <p:sp>
          <p:nvSpPr>
            <p:cNvPr id="14" name="椭圆 13"/>
            <p:cNvSpPr/>
            <p:nvPr/>
          </p:nvSpPr>
          <p:spPr>
            <a:xfrm>
              <a:off x="1949441" y="4208837"/>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任意多边形 16"/>
            <p:cNvSpPr/>
            <p:nvPr/>
          </p:nvSpPr>
          <p:spPr>
            <a:xfrm>
              <a:off x="2175083" y="6596815"/>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8" name="组合 7"/>
          <p:cNvGrpSpPr/>
          <p:nvPr/>
        </p:nvGrpSpPr>
        <p:grpSpPr>
          <a:xfrm>
            <a:off x="6200483" y="1780098"/>
            <a:ext cx="5338377" cy="1565779"/>
            <a:chOff x="6186777" y="1945315"/>
            <a:chExt cx="4659874" cy="1565779"/>
          </a:xfrm>
        </p:grpSpPr>
        <p:sp>
          <p:nvSpPr>
            <p:cNvPr id="23" name="文本框 22"/>
            <p:cNvSpPr txBox="1"/>
            <p:nvPr/>
          </p:nvSpPr>
          <p:spPr>
            <a:xfrm>
              <a:off x="6985472" y="2009176"/>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我们应该做什么</a:t>
              </a:r>
              <a:endParaRPr lang="zh-CN" altLang="en-US" sz="2800" dirty="0">
                <a:solidFill>
                  <a:schemeClr val="bg1"/>
                </a:solidFill>
                <a:latin typeface="+mj-ea"/>
                <a:ea typeface="+mj-ea"/>
              </a:endParaRPr>
            </a:p>
          </p:txBody>
        </p:sp>
        <p:sp>
          <p:nvSpPr>
            <p:cNvPr id="24" name="文本框 23"/>
            <p:cNvSpPr txBox="1"/>
            <p:nvPr/>
          </p:nvSpPr>
          <p:spPr>
            <a:xfrm>
              <a:off x="6985472" y="2532365"/>
              <a:ext cx="3861179"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推荐使用思源黑体作为本套模板的标准字体搭配当然也可以用电脑自带的微软雅黑进行替代使用，行距推荐</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a:t>
              </a:r>
              <a:endParaRPr lang="zh-CN" altLang="en-US" sz="1600" dirty="0">
                <a:solidFill>
                  <a:schemeClr val="bg1">
                    <a:lumMod val="85000"/>
                  </a:schemeClr>
                </a:solidFill>
                <a:latin typeface="+mn-ea"/>
              </a:endParaRPr>
            </a:p>
          </p:txBody>
        </p:sp>
        <p:sp>
          <p:nvSpPr>
            <p:cNvPr id="7" name="文本框 6"/>
            <p:cNvSpPr txBox="1"/>
            <p:nvPr/>
          </p:nvSpPr>
          <p:spPr>
            <a:xfrm>
              <a:off x="6186777" y="1945315"/>
              <a:ext cx="836703" cy="769441"/>
            </a:xfrm>
            <a:prstGeom prst="rect">
              <a:avLst/>
            </a:prstGeom>
            <a:noFill/>
          </p:spPr>
          <p:txBody>
            <a:bodyPr wrap="square" rtlCol="0">
              <a:noAutofit/>
            </a:bodyPr>
            <a:lstStyle/>
            <a:p>
              <a:r>
                <a:rPr lang="en-US" altLang="zh-CN" sz="4400" dirty="0">
                  <a:ln>
                    <a:gradFill>
                      <a:gsLst>
                        <a:gs pos="0">
                          <a:schemeClr val="accent1">
                            <a:lumMod val="5000"/>
                            <a:lumOff val="95000"/>
                          </a:schemeClr>
                        </a:gs>
                        <a:gs pos="85000">
                          <a:srgbClr val="70C9FD">
                            <a:alpha val="0"/>
                          </a:srgbClr>
                        </a:gs>
                      </a:gsLst>
                      <a:lin ang="5400000" scaled="1"/>
                    </a:gradFill>
                  </a:ln>
                  <a:noFill/>
                  <a:latin typeface="+mj-ea"/>
                  <a:ea typeface="+mj-ea"/>
                </a:rPr>
                <a:t>01</a:t>
              </a:r>
              <a:endParaRPr lang="zh-CN" altLang="en-US" sz="44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grpSp>
      <p:grpSp>
        <p:nvGrpSpPr>
          <p:cNvPr id="48" name="组合 47"/>
          <p:cNvGrpSpPr/>
          <p:nvPr/>
        </p:nvGrpSpPr>
        <p:grpSpPr>
          <a:xfrm>
            <a:off x="6200483" y="4007269"/>
            <a:ext cx="5338377" cy="1565779"/>
            <a:chOff x="6186777" y="1945315"/>
            <a:chExt cx="4659874" cy="1565779"/>
          </a:xfrm>
        </p:grpSpPr>
        <p:sp>
          <p:nvSpPr>
            <p:cNvPr id="49" name="文本框 48"/>
            <p:cNvSpPr txBox="1"/>
            <p:nvPr/>
          </p:nvSpPr>
          <p:spPr>
            <a:xfrm>
              <a:off x="6985472" y="2009176"/>
              <a:ext cx="1980029" cy="523220"/>
            </a:xfrm>
            <a:prstGeom prst="rect">
              <a:avLst/>
            </a:prstGeom>
            <a:noFill/>
          </p:spPr>
          <p:txBody>
            <a:bodyPr wrap="none" rtlCol="0">
              <a:noAutofit/>
            </a:bodyPr>
            <a:lstStyle/>
            <a:p>
              <a:r>
                <a:rPr lang="zh-CN" altLang="en-US" sz="2800" dirty="0" smtClean="0">
                  <a:solidFill>
                    <a:schemeClr val="bg1"/>
                  </a:solidFill>
                  <a:latin typeface="+mj-ea"/>
                  <a:ea typeface="+mj-ea"/>
                </a:rPr>
                <a:t>现在处在的阶段</a:t>
              </a:r>
              <a:endParaRPr lang="zh-CN" altLang="en-US" sz="2800" dirty="0">
                <a:solidFill>
                  <a:schemeClr val="bg1"/>
                </a:solidFill>
                <a:latin typeface="+mj-ea"/>
                <a:ea typeface="+mj-ea"/>
              </a:endParaRPr>
            </a:p>
          </p:txBody>
        </p:sp>
        <p:sp>
          <p:nvSpPr>
            <p:cNvPr id="50" name="文本框 49"/>
            <p:cNvSpPr txBox="1"/>
            <p:nvPr/>
          </p:nvSpPr>
          <p:spPr>
            <a:xfrm>
              <a:off x="6985472" y="2532365"/>
              <a:ext cx="3861179"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推荐使用思源黑体作为本套模板的标准字体搭配当然也可以用电脑自带的微软雅黑进行替代使用，行距推荐</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a:t>
              </a:r>
              <a:endParaRPr lang="zh-CN" altLang="en-US" sz="1600" dirty="0">
                <a:solidFill>
                  <a:schemeClr val="bg1">
                    <a:lumMod val="85000"/>
                  </a:schemeClr>
                </a:solidFill>
                <a:latin typeface="+mn-ea"/>
              </a:endParaRPr>
            </a:p>
          </p:txBody>
        </p:sp>
        <p:sp>
          <p:nvSpPr>
            <p:cNvPr id="51" name="文本框 50"/>
            <p:cNvSpPr txBox="1"/>
            <p:nvPr/>
          </p:nvSpPr>
          <p:spPr>
            <a:xfrm>
              <a:off x="6186777" y="1945315"/>
              <a:ext cx="836703" cy="769441"/>
            </a:xfrm>
            <a:prstGeom prst="rect">
              <a:avLst/>
            </a:prstGeom>
            <a:noFill/>
          </p:spPr>
          <p:txBody>
            <a:bodyPr wrap="square" rtlCol="0">
              <a:noAutofit/>
            </a:bodyPr>
            <a:lstStyle/>
            <a:p>
              <a:r>
                <a:rPr lang="en-US" altLang="zh-CN" sz="4400" dirty="0">
                  <a:ln>
                    <a:gradFill>
                      <a:gsLst>
                        <a:gs pos="0">
                          <a:schemeClr val="accent1">
                            <a:lumMod val="5000"/>
                            <a:lumOff val="95000"/>
                          </a:schemeClr>
                        </a:gs>
                        <a:gs pos="85000">
                          <a:srgbClr val="70C9FD">
                            <a:alpha val="0"/>
                          </a:srgbClr>
                        </a:gs>
                      </a:gsLst>
                      <a:lin ang="5400000" scaled="1"/>
                    </a:gradFill>
                  </a:ln>
                  <a:noFill/>
                  <a:latin typeface="+mj-ea"/>
                  <a:ea typeface="+mj-ea"/>
                </a:rPr>
                <a:t>02</a:t>
              </a:r>
              <a:endParaRPr lang="zh-CN" altLang="en-US" sz="4400" dirty="0">
                <a:ln>
                  <a:gradFill>
                    <a:gsLst>
                      <a:gs pos="0">
                        <a:schemeClr val="accent1">
                          <a:lumMod val="5000"/>
                          <a:lumOff val="95000"/>
                        </a:schemeClr>
                      </a:gs>
                      <a:gs pos="85000">
                        <a:srgbClr val="70C9FD">
                          <a:alpha val="0"/>
                        </a:srgbClr>
                      </a:gs>
                    </a:gsLst>
                    <a:lin ang="5400000" scaled="1"/>
                  </a:gradFill>
                </a:ln>
                <a:noFill/>
                <a:latin typeface="+mj-ea"/>
                <a:ea typeface="+mj-ea"/>
              </a:endParaRPr>
            </a:p>
          </p:txBody>
        </p:sp>
      </p:grpSp>
      <p:grpSp>
        <p:nvGrpSpPr>
          <p:cNvPr id="52" name="组合 51"/>
          <p:cNvGrpSpPr/>
          <p:nvPr/>
        </p:nvGrpSpPr>
        <p:grpSpPr>
          <a:xfrm>
            <a:off x="10541886" y="6006290"/>
            <a:ext cx="925253" cy="127810"/>
            <a:chOff x="10586531" y="6331226"/>
            <a:chExt cx="925253" cy="127810"/>
          </a:xfrm>
        </p:grpSpPr>
        <p:sp>
          <p:nvSpPr>
            <p:cNvPr id="53" name="椭圆 52"/>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4" name="椭圆 53"/>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5" name="椭圆 54"/>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6" name="椭圆 55"/>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33" name="图片 32" descr="layers"/>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 r:embed="rId198"/>
              </a:ext>
            </a:extLst>
          </a:blip>
          <a:stretch>
            <a:fillRect/>
          </a:stretch>
        </p:blipFill>
        <p:spPr>
          <a:xfrm>
            <a:off x="5412026" y="4841329"/>
            <a:ext cx="478640" cy="478640"/>
          </a:xfrm>
          <a:prstGeom prst="rect">
            <a:avLst/>
          </a:prstGeom>
        </p:spPr>
      </p:pic>
      <p:pic>
        <p:nvPicPr>
          <p:cNvPr id="29" name="图片 28">
            <a:hlinkClick r:id="rId199"/>
            <a:extLst>
              <a:ext uri="{FF2B5EF4-FFF2-40B4-BE49-F238E27FC236}">
                <a16:creationId xmlns:a16="http://schemas.microsoft.com/office/drawing/2014/main" id="{08A881A6-B94F-9D46-BE99-8680996E7D67}"/>
              </a:ext>
            </a:extLst>
          </p:cNvPr>
          <p:cNvPicPr>
            <a:picLocks noChangeAspect="1"/>
          </p:cNvPicPr>
          <p:nvPr/>
        </p:nvPicPr>
        <p:blipFill>
          <a:blip r:embed="rId200" cstate="print">
            <a:extLst>
              <a:ext uri="{BEBA8EAE-BF5A-486C-A8C5-ECC9F3942E4B}">
                <a14:imgProps xmlns:a14="http://schemas.microsoft.com/office/drawing/2010/main">
                  <a14:imgLayer r:embed="rId20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3605107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6" name="组合 35"/>
          <p:cNvGrpSpPr/>
          <p:nvPr/>
        </p:nvGrpSpPr>
        <p:grpSpPr>
          <a:xfrm>
            <a:off x="4813520" y="2165771"/>
            <a:ext cx="2753187" cy="2753188"/>
            <a:chOff x="660400" y="2001488"/>
            <a:chExt cx="3366653" cy="3366654"/>
          </a:xfrm>
        </p:grpSpPr>
        <p:sp>
          <p:nvSpPr>
            <p:cNvPr id="39" name="椭圆 38"/>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文本框 39"/>
            <p:cNvSpPr txBox="1"/>
            <p:nvPr/>
          </p:nvSpPr>
          <p:spPr>
            <a:xfrm>
              <a:off x="1216876" y="3009689"/>
              <a:ext cx="2295768" cy="1354880"/>
            </a:xfrm>
            <a:prstGeom prst="rect">
              <a:avLst/>
            </a:prstGeom>
            <a:noFill/>
          </p:spPr>
          <p:txBody>
            <a:bodyPr wrap="none" rtlCol="0">
              <a:noAutofit/>
            </a:bodyPr>
            <a:lstStyle/>
            <a:p>
              <a:pPr algn="ctr"/>
              <a:r>
                <a:rPr lang="zh-CN" altLang="en-US" sz="6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组织</a:t>
              </a:r>
              <a:endParaRPr lang="zh-CN" altLang="en-US" sz="6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2" name="任意多边形 41"/>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椭圆 42"/>
            <p:cNvSpPr/>
            <p:nvPr/>
          </p:nvSpPr>
          <p:spPr>
            <a:xfrm>
              <a:off x="3583204" y="4251545"/>
              <a:ext cx="422354" cy="422354"/>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24" name="组合 23"/>
          <p:cNvGrpSpPr/>
          <p:nvPr/>
        </p:nvGrpSpPr>
        <p:grpSpPr>
          <a:xfrm>
            <a:off x="3940672" y="2118813"/>
            <a:ext cx="891500" cy="3276160"/>
            <a:chOff x="3788275" y="2075271"/>
            <a:chExt cx="891500" cy="3276160"/>
          </a:xfrm>
        </p:grpSpPr>
        <p:sp>
          <p:nvSpPr>
            <p:cNvPr id="10" name="右中括号 9"/>
            <p:cNvSpPr/>
            <p:nvPr/>
          </p:nvSpPr>
          <p:spPr>
            <a:xfrm>
              <a:off x="3788275" y="2075271"/>
              <a:ext cx="636700" cy="3276160"/>
            </a:xfrm>
            <a:prstGeom prst="rightBracket">
              <a:avLst>
                <a:gd name="adj" fmla="val 169871"/>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cxnSp>
          <p:nvCxnSpPr>
            <p:cNvPr id="61" name="直接连接符 60"/>
            <p:cNvCxnSpPr/>
            <p:nvPr/>
          </p:nvCxnSpPr>
          <p:spPr>
            <a:xfrm flipH="1" flipV="1">
              <a:off x="3806927" y="3701143"/>
              <a:ext cx="872848" cy="1220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42276" y="1343836"/>
            <a:ext cx="2915427" cy="1414876"/>
            <a:chOff x="889879" y="1387378"/>
            <a:chExt cx="2915427" cy="1414876"/>
          </a:xfrm>
        </p:grpSpPr>
        <p:sp>
          <p:nvSpPr>
            <p:cNvPr id="2" name="圆角矩形 1"/>
            <p:cNvSpPr/>
            <p:nvPr/>
          </p:nvSpPr>
          <p:spPr>
            <a:xfrm>
              <a:off x="889879" y="1387378"/>
              <a:ext cx="2915427" cy="1414876"/>
            </a:xfrm>
            <a:prstGeom prst="roundRect">
              <a:avLst>
                <a:gd name="adj" fmla="val 11575"/>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dirty="0">
                <a:latin typeface="+mj-ea"/>
                <a:ea typeface="+mj-ea"/>
              </a:endParaRPr>
            </a:p>
          </p:txBody>
        </p:sp>
        <p:grpSp>
          <p:nvGrpSpPr>
            <p:cNvPr id="63" name="组合 62"/>
            <p:cNvGrpSpPr/>
            <p:nvPr/>
          </p:nvGrpSpPr>
          <p:grpSpPr>
            <a:xfrm>
              <a:off x="1086838" y="1537721"/>
              <a:ext cx="2634814" cy="1151084"/>
              <a:chOff x="976963" y="4999675"/>
              <a:chExt cx="2855809" cy="1151084"/>
            </a:xfrm>
          </p:grpSpPr>
          <p:sp>
            <p:nvSpPr>
              <p:cNvPr id="64" name="文本框 63"/>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某某部门</a:t>
                </a:r>
                <a:endParaRPr lang="zh-CN" altLang="en-US" sz="2800" dirty="0">
                  <a:solidFill>
                    <a:schemeClr val="bg1"/>
                  </a:solidFill>
                  <a:latin typeface="+mj-ea"/>
                  <a:ea typeface="+mj-ea"/>
                </a:endParaRPr>
              </a:p>
            </p:txBody>
          </p:sp>
          <p:sp>
            <p:nvSpPr>
              <p:cNvPr id="65" name="文本框 64"/>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67" name="组合 66"/>
          <p:cNvGrpSpPr/>
          <p:nvPr/>
        </p:nvGrpSpPr>
        <p:grpSpPr>
          <a:xfrm>
            <a:off x="1042276" y="3053301"/>
            <a:ext cx="2915427" cy="1414876"/>
            <a:chOff x="889879" y="1387378"/>
            <a:chExt cx="2915427" cy="1414876"/>
          </a:xfrm>
        </p:grpSpPr>
        <p:sp>
          <p:nvSpPr>
            <p:cNvPr id="68" name="圆角矩形 67"/>
            <p:cNvSpPr/>
            <p:nvPr/>
          </p:nvSpPr>
          <p:spPr>
            <a:xfrm>
              <a:off x="889879" y="1387378"/>
              <a:ext cx="2915427" cy="1414876"/>
            </a:xfrm>
            <a:prstGeom prst="roundRect">
              <a:avLst>
                <a:gd name="adj" fmla="val 11575"/>
              </a:avLst>
            </a:prstGeom>
            <a:gradFill>
              <a:gsLst>
                <a:gs pos="0">
                  <a:schemeClr val="accent2"/>
                </a:gs>
                <a:gs pos="74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dirty="0">
                <a:latin typeface="+mj-ea"/>
                <a:ea typeface="+mj-ea"/>
              </a:endParaRPr>
            </a:p>
          </p:txBody>
        </p:sp>
        <p:grpSp>
          <p:nvGrpSpPr>
            <p:cNvPr id="69" name="组合 68"/>
            <p:cNvGrpSpPr/>
            <p:nvPr/>
          </p:nvGrpSpPr>
          <p:grpSpPr>
            <a:xfrm>
              <a:off x="1086838" y="1537721"/>
              <a:ext cx="2634814" cy="1151084"/>
              <a:chOff x="976963" y="4999675"/>
              <a:chExt cx="2855809" cy="1151084"/>
            </a:xfrm>
          </p:grpSpPr>
          <p:sp>
            <p:nvSpPr>
              <p:cNvPr id="70" name="文本框 69"/>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某某部门</a:t>
                </a:r>
                <a:endParaRPr lang="zh-CN" altLang="en-US" sz="2800" dirty="0">
                  <a:solidFill>
                    <a:schemeClr val="bg1"/>
                  </a:solidFill>
                  <a:latin typeface="+mj-ea"/>
                  <a:ea typeface="+mj-ea"/>
                </a:endParaRPr>
              </a:p>
            </p:txBody>
          </p:sp>
          <p:sp>
            <p:nvSpPr>
              <p:cNvPr id="71" name="文本框 70"/>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72" name="组合 71"/>
          <p:cNvGrpSpPr/>
          <p:nvPr/>
        </p:nvGrpSpPr>
        <p:grpSpPr>
          <a:xfrm>
            <a:off x="1042276" y="4762766"/>
            <a:ext cx="2915427" cy="1414876"/>
            <a:chOff x="889879" y="1387378"/>
            <a:chExt cx="2915427" cy="1414876"/>
          </a:xfrm>
        </p:grpSpPr>
        <p:sp>
          <p:nvSpPr>
            <p:cNvPr id="73" name="圆角矩形 72"/>
            <p:cNvSpPr/>
            <p:nvPr/>
          </p:nvSpPr>
          <p:spPr>
            <a:xfrm>
              <a:off x="889879" y="1387378"/>
              <a:ext cx="2915427" cy="1414876"/>
            </a:xfrm>
            <a:prstGeom prst="roundRect">
              <a:avLst>
                <a:gd name="adj" fmla="val 11575"/>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dirty="0">
                <a:latin typeface="+mj-ea"/>
                <a:ea typeface="+mj-ea"/>
              </a:endParaRPr>
            </a:p>
          </p:txBody>
        </p:sp>
        <p:grpSp>
          <p:nvGrpSpPr>
            <p:cNvPr id="74" name="组合 73"/>
            <p:cNvGrpSpPr/>
            <p:nvPr/>
          </p:nvGrpSpPr>
          <p:grpSpPr>
            <a:xfrm>
              <a:off x="1086838" y="1537721"/>
              <a:ext cx="2634814" cy="1151084"/>
              <a:chOff x="976963" y="4999675"/>
              <a:chExt cx="2855809" cy="1151084"/>
            </a:xfrm>
          </p:grpSpPr>
          <p:sp>
            <p:nvSpPr>
              <p:cNvPr id="75" name="文本框 74"/>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某某部门</a:t>
                </a:r>
                <a:endParaRPr lang="zh-CN" altLang="en-US" sz="2800" dirty="0">
                  <a:solidFill>
                    <a:schemeClr val="bg1"/>
                  </a:solidFill>
                  <a:latin typeface="+mj-ea"/>
                  <a:ea typeface="+mj-ea"/>
                </a:endParaRPr>
              </a:p>
            </p:txBody>
          </p:sp>
          <p:sp>
            <p:nvSpPr>
              <p:cNvPr id="76" name="文本框 75"/>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77" name="组合 76"/>
          <p:cNvGrpSpPr/>
          <p:nvPr/>
        </p:nvGrpSpPr>
        <p:grpSpPr>
          <a:xfrm>
            <a:off x="8394443" y="1343836"/>
            <a:ext cx="2915427" cy="1414876"/>
            <a:chOff x="889879" y="1387378"/>
            <a:chExt cx="2915427" cy="1414876"/>
          </a:xfrm>
        </p:grpSpPr>
        <p:sp>
          <p:nvSpPr>
            <p:cNvPr id="78" name="圆角矩形 77"/>
            <p:cNvSpPr/>
            <p:nvPr/>
          </p:nvSpPr>
          <p:spPr>
            <a:xfrm>
              <a:off x="889879" y="1387378"/>
              <a:ext cx="2915427" cy="1414876"/>
            </a:xfrm>
            <a:prstGeom prst="roundRect">
              <a:avLst>
                <a:gd name="adj" fmla="val 11575"/>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dirty="0">
                <a:latin typeface="+mj-ea"/>
                <a:ea typeface="+mj-ea"/>
              </a:endParaRPr>
            </a:p>
          </p:txBody>
        </p:sp>
        <p:grpSp>
          <p:nvGrpSpPr>
            <p:cNvPr id="79" name="组合 78"/>
            <p:cNvGrpSpPr/>
            <p:nvPr/>
          </p:nvGrpSpPr>
          <p:grpSpPr>
            <a:xfrm>
              <a:off x="1086838" y="1537721"/>
              <a:ext cx="2634814" cy="1151084"/>
              <a:chOff x="976963" y="4999675"/>
              <a:chExt cx="2855809" cy="1151084"/>
            </a:xfrm>
          </p:grpSpPr>
          <p:sp>
            <p:nvSpPr>
              <p:cNvPr id="80" name="文本框 79"/>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某某部门</a:t>
                </a:r>
                <a:endParaRPr lang="zh-CN" altLang="en-US" sz="2800" dirty="0">
                  <a:solidFill>
                    <a:schemeClr val="bg1"/>
                  </a:solidFill>
                  <a:latin typeface="+mj-ea"/>
                  <a:ea typeface="+mj-ea"/>
                </a:endParaRPr>
              </a:p>
            </p:txBody>
          </p:sp>
          <p:sp>
            <p:nvSpPr>
              <p:cNvPr id="81" name="文本框 80"/>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82" name="组合 81"/>
          <p:cNvGrpSpPr/>
          <p:nvPr/>
        </p:nvGrpSpPr>
        <p:grpSpPr>
          <a:xfrm>
            <a:off x="8394443" y="3053301"/>
            <a:ext cx="2915427" cy="1414876"/>
            <a:chOff x="889879" y="1387378"/>
            <a:chExt cx="2915427" cy="1414876"/>
          </a:xfrm>
        </p:grpSpPr>
        <p:sp>
          <p:nvSpPr>
            <p:cNvPr id="83" name="圆角矩形 82"/>
            <p:cNvSpPr/>
            <p:nvPr/>
          </p:nvSpPr>
          <p:spPr>
            <a:xfrm>
              <a:off x="889879" y="1387378"/>
              <a:ext cx="2915427" cy="1414876"/>
            </a:xfrm>
            <a:prstGeom prst="roundRect">
              <a:avLst>
                <a:gd name="adj" fmla="val 11575"/>
              </a:avLst>
            </a:prstGeom>
            <a:gradFill>
              <a:gsLst>
                <a:gs pos="0">
                  <a:schemeClr val="accent2"/>
                </a:gs>
                <a:gs pos="74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dirty="0">
                <a:latin typeface="+mj-ea"/>
                <a:ea typeface="+mj-ea"/>
              </a:endParaRPr>
            </a:p>
          </p:txBody>
        </p:sp>
        <p:grpSp>
          <p:nvGrpSpPr>
            <p:cNvPr id="84" name="组合 83"/>
            <p:cNvGrpSpPr/>
            <p:nvPr/>
          </p:nvGrpSpPr>
          <p:grpSpPr>
            <a:xfrm>
              <a:off x="1086838" y="1537721"/>
              <a:ext cx="2634814" cy="1151084"/>
              <a:chOff x="976963" y="4999675"/>
              <a:chExt cx="2855809" cy="1151084"/>
            </a:xfrm>
          </p:grpSpPr>
          <p:sp>
            <p:nvSpPr>
              <p:cNvPr id="85" name="文本框 84"/>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某某部门</a:t>
                </a:r>
                <a:endParaRPr lang="zh-CN" altLang="en-US" sz="2800" dirty="0">
                  <a:solidFill>
                    <a:schemeClr val="bg1"/>
                  </a:solidFill>
                  <a:latin typeface="+mj-ea"/>
                  <a:ea typeface="+mj-ea"/>
                </a:endParaRPr>
              </a:p>
            </p:txBody>
          </p:sp>
          <p:sp>
            <p:nvSpPr>
              <p:cNvPr id="86" name="文本框 85"/>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88" name="组合 87"/>
          <p:cNvGrpSpPr/>
          <p:nvPr/>
        </p:nvGrpSpPr>
        <p:grpSpPr>
          <a:xfrm>
            <a:off x="8394443" y="4762766"/>
            <a:ext cx="2915427" cy="1414876"/>
            <a:chOff x="889879" y="1387378"/>
            <a:chExt cx="2915427" cy="1414876"/>
          </a:xfrm>
        </p:grpSpPr>
        <p:sp>
          <p:nvSpPr>
            <p:cNvPr id="89" name="圆角矩形 88"/>
            <p:cNvSpPr/>
            <p:nvPr/>
          </p:nvSpPr>
          <p:spPr>
            <a:xfrm>
              <a:off x="889879" y="1387378"/>
              <a:ext cx="2915427" cy="1414876"/>
            </a:xfrm>
            <a:prstGeom prst="roundRect">
              <a:avLst>
                <a:gd name="adj" fmla="val 11575"/>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dirty="0">
                <a:latin typeface="+mj-ea"/>
                <a:ea typeface="+mj-ea"/>
              </a:endParaRPr>
            </a:p>
          </p:txBody>
        </p:sp>
        <p:grpSp>
          <p:nvGrpSpPr>
            <p:cNvPr id="90" name="组合 89"/>
            <p:cNvGrpSpPr/>
            <p:nvPr/>
          </p:nvGrpSpPr>
          <p:grpSpPr>
            <a:xfrm>
              <a:off x="1086838" y="1537721"/>
              <a:ext cx="2634814" cy="1151084"/>
              <a:chOff x="976963" y="4999675"/>
              <a:chExt cx="2855809" cy="1151084"/>
            </a:xfrm>
          </p:grpSpPr>
          <p:sp>
            <p:nvSpPr>
              <p:cNvPr id="91" name="文本框 90"/>
              <p:cNvSpPr txBox="1"/>
              <p:nvPr/>
            </p:nvSpPr>
            <p:spPr>
              <a:xfrm>
                <a:off x="976963" y="4999675"/>
                <a:ext cx="1756915" cy="523220"/>
              </a:xfrm>
              <a:prstGeom prst="rect">
                <a:avLst/>
              </a:prstGeom>
              <a:noFill/>
            </p:spPr>
            <p:txBody>
              <a:bodyPr wrap="none" rtlCol="0">
                <a:noAutofit/>
              </a:bodyPr>
              <a:lstStyle/>
              <a:p>
                <a:r>
                  <a:rPr lang="zh-CN" altLang="en-US" sz="2800" dirty="0" smtClean="0">
                    <a:solidFill>
                      <a:schemeClr val="bg1"/>
                    </a:solidFill>
                    <a:latin typeface="+mj-ea"/>
                    <a:ea typeface="+mj-ea"/>
                  </a:rPr>
                  <a:t>某某部门</a:t>
                </a:r>
                <a:endParaRPr lang="zh-CN" altLang="en-US" sz="2800" dirty="0">
                  <a:solidFill>
                    <a:schemeClr val="bg1"/>
                  </a:solidFill>
                  <a:latin typeface="+mj-ea"/>
                  <a:ea typeface="+mj-ea"/>
                </a:endParaRPr>
              </a:p>
            </p:txBody>
          </p:sp>
          <p:sp>
            <p:nvSpPr>
              <p:cNvPr id="92" name="文本框 91"/>
              <p:cNvSpPr txBox="1"/>
              <p:nvPr/>
            </p:nvSpPr>
            <p:spPr>
              <a:xfrm>
                <a:off x="976963" y="5467495"/>
                <a:ext cx="2855809"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grpSp>
        <p:nvGrpSpPr>
          <p:cNvPr id="93" name="组合 92"/>
          <p:cNvGrpSpPr/>
          <p:nvPr/>
        </p:nvGrpSpPr>
        <p:grpSpPr>
          <a:xfrm flipH="1">
            <a:off x="7535384" y="2118813"/>
            <a:ext cx="891500" cy="3276160"/>
            <a:chOff x="3788275" y="2075271"/>
            <a:chExt cx="891500" cy="3276160"/>
          </a:xfrm>
        </p:grpSpPr>
        <p:sp>
          <p:nvSpPr>
            <p:cNvPr id="94" name="右中括号 93"/>
            <p:cNvSpPr/>
            <p:nvPr/>
          </p:nvSpPr>
          <p:spPr>
            <a:xfrm>
              <a:off x="3788275" y="2075271"/>
              <a:ext cx="636700" cy="3276160"/>
            </a:xfrm>
            <a:prstGeom prst="rightBracket">
              <a:avLst>
                <a:gd name="adj" fmla="val 169871"/>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cxnSp>
          <p:nvCxnSpPr>
            <p:cNvPr id="95" name="直接连接符 94"/>
            <p:cNvCxnSpPr/>
            <p:nvPr/>
          </p:nvCxnSpPr>
          <p:spPr>
            <a:xfrm flipH="1" flipV="1">
              <a:off x="3806927" y="3701143"/>
              <a:ext cx="872848" cy="1220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50" name="图片 49">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255373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9" name="文本框 58"/>
          <p:cNvSpPr txBox="1"/>
          <p:nvPr/>
        </p:nvSpPr>
        <p:spPr>
          <a:xfrm>
            <a:off x="3151186" y="1490232"/>
            <a:ext cx="6189515" cy="609398"/>
          </a:xfrm>
          <a:prstGeom prst="rect">
            <a:avLst/>
          </a:prstGeom>
          <a:noFill/>
        </p:spPr>
        <p:txBody>
          <a:bodyPr wrap="none" rtlCol="0">
            <a:noAutofit/>
          </a:bodyPr>
          <a:lstStyle/>
          <a:p>
            <a:pPr algn="ctr">
              <a:lnSpc>
                <a:spcPct val="120000"/>
              </a:lnSpc>
            </a:pPr>
            <a:r>
              <a:rPr lang="en-US" altLang="zh-CN" sz="2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  </a:t>
            </a:r>
            <a:r>
              <a:rPr lang="zh-CN" altLang="en-US" sz="2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请用一句话简单介绍做出的成绩  </a:t>
            </a:r>
            <a:r>
              <a:rPr lang="en-US" altLang="zh-CN" sz="28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rPr>
              <a:t>—</a:t>
            </a:r>
            <a:endParaRPr lang="en-US" altLang="zh-CN" sz="28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14" name="组合 13"/>
          <p:cNvGrpSpPr/>
          <p:nvPr/>
        </p:nvGrpSpPr>
        <p:grpSpPr>
          <a:xfrm>
            <a:off x="1134117" y="2426730"/>
            <a:ext cx="2855809" cy="3581017"/>
            <a:chOff x="1038867" y="2541030"/>
            <a:chExt cx="2855809" cy="3581017"/>
          </a:xfrm>
        </p:grpSpPr>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6291" t="1210" r="8554" b="1208"/>
            <a:stretch/>
          </p:blipFill>
          <p:spPr>
            <a:xfrm>
              <a:off x="1398160" y="2541030"/>
              <a:ext cx="2137223" cy="2137223"/>
            </a:xfrm>
            <a:prstGeom prst="ellipse">
              <a:avLst/>
            </a:prstGeom>
            <a:ln w="38100">
              <a:solidFill>
                <a:schemeClr val="accent1"/>
              </a:solidFill>
            </a:ln>
          </p:spPr>
        </p:pic>
        <p:sp>
          <p:nvSpPr>
            <p:cNvPr id="75" name="文本框 74"/>
            <p:cNvSpPr txBox="1"/>
            <p:nvPr/>
          </p:nvSpPr>
          <p:spPr>
            <a:xfrm>
              <a:off x="1656292" y="4905650"/>
              <a:ext cx="1620958" cy="523220"/>
            </a:xfrm>
            <a:prstGeom prst="rect">
              <a:avLst/>
            </a:prstGeom>
            <a:noFill/>
          </p:spPr>
          <p:txBody>
            <a:bodyPr wrap="none" rtlCol="0">
              <a:noAutofit/>
            </a:bodyPr>
            <a:lstStyle/>
            <a:p>
              <a:pPr algn="ctr"/>
              <a:r>
                <a:rPr lang="zh-CN" altLang="en-US" sz="2800" dirty="0" smtClean="0">
                  <a:solidFill>
                    <a:schemeClr val="bg1"/>
                  </a:solidFill>
                  <a:latin typeface="+mj-ea"/>
                  <a:ea typeface="+mj-ea"/>
                </a:rPr>
                <a:t>光辉事迹</a:t>
              </a:r>
              <a:endParaRPr lang="zh-CN" altLang="en-US" sz="2800" dirty="0">
                <a:solidFill>
                  <a:schemeClr val="bg1"/>
                </a:solidFill>
                <a:latin typeface="+mj-ea"/>
                <a:ea typeface="+mj-ea"/>
              </a:endParaRPr>
            </a:p>
          </p:txBody>
        </p:sp>
        <p:sp>
          <p:nvSpPr>
            <p:cNvPr id="76" name="文本框 75"/>
            <p:cNvSpPr txBox="1"/>
            <p:nvPr/>
          </p:nvSpPr>
          <p:spPr>
            <a:xfrm>
              <a:off x="1038867" y="5438783"/>
              <a:ext cx="2855809" cy="683264"/>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nvGrpSpPr>
          <p:cNvPr id="15" name="组合 14"/>
          <p:cNvGrpSpPr/>
          <p:nvPr/>
        </p:nvGrpSpPr>
        <p:grpSpPr>
          <a:xfrm>
            <a:off x="4666818" y="2426730"/>
            <a:ext cx="2855809" cy="3581017"/>
            <a:chOff x="4668095" y="2541030"/>
            <a:chExt cx="2855809" cy="3581017"/>
          </a:xfrm>
        </p:grpSpPr>
        <p:pic>
          <p:nvPicPr>
            <p:cNvPr id="58" name="图片 57"/>
            <p:cNvPicPr>
              <a:picLocks noChangeAspect="1"/>
            </p:cNvPicPr>
            <p:nvPr/>
          </p:nvPicPr>
          <p:blipFill rotWithShape="1">
            <a:blip r:embed="rId5" cstate="print">
              <a:extLst>
                <a:ext uri="{28A0092B-C50C-407E-A947-70E740481C1C}">
                  <a14:useLocalDpi xmlns:a14="http://schemas.microsoft.com/office/drawing/2010/main" val="0"/>
                </a:ext>
              </a:extLst>
            </a:blip>
            <a:srcRect l="20453" t="4667" r="20140" b="6220"/>
            <a:stretch/>
          </p:blipFill>
          <p:spPr>
            <a:xfrm>
              <a:off x="5027388" y="2541030"/>
              <a:ext cx="2137223" cy="2137223"/>
            </a:xfrm>
            <a:prstGeom prst="ellipse">
              <a:avLst/>
            </a:prstGeom>
            <a:ln w="38100">
              <a:solidFill>
                <a:schemeClr val="accent1"/>
              </a:solidFill>
            </a:ln>
          </p:spPr>
        </p:pic>
        <p:sp>
          <p:nvSpPr>
            <p:cNvPr id="77" name="文本框 76"/>
            <p:cNvSpPr txBox="1"/>
            <p:nvPr/>
          </p:nvSpPr>
          <p:spPr>
            <a:xfrm>
              <a:off x="5285520" y="4905650"/>
              <a:ext cx="1620958" cy="523220"/>
            </a:xfrm>
            <a:prstGeom prst="rect">
              <a:avLst/>
            </a:prstGeom>
            <a:noFill/>
          </p:spPr>
          <p:txBody>
            <a:bodyPr wrap="none" rtlCol="0">
              <a:noAutofit/>
            </a:bodyPr>
            <a:lstStyle/>
            <a:p>
              <a:pPr algn="ctr"/>
              <a:r>
                <a:rPr lang="zh-CN" altLang="en-US" sz="2800" dirty="0" smtClean="0">
                  <a:solidFill>
                    <a:schemeClr val="bg1"/>
                  </a:solidFill>
                  <a:latin typeface="+mj-ea"/>
                  <a:ea typeface="+mj-ea"/>
                </a:rPr>
                <a:t>光辉事迹</a:t>
              </a:r>
              <a:endParaRPr lang="zh-CN" altLang="en-US" sz="2800" dirty="0">
                <a:solidFill>
                  <a:schemeClr val="bg1"/>
                </a:solidFill>
                <a:latin typeface="+mj-ea"/>
                <a:ea typeface="+mj-ea"/>
              </a:endParaRPr>
            </a:p>
          </p:txBody>
        </p:sp>
        <p:sp>
          <p:nvSpPr>
            <p:cNvPr id="78" name="文本框 77"/>
            <p:cNvSpPr txBox="1"/>
            <p:nvPr/>
          </p:nvSpPr>
          <p:spPr>
            <a:xfrm>
              <a:off x="4668095" y="5438783"/>
              <a:ext cx="2855809" cy="683264"/>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grpSp>
        <p:nvGrpSpPr>
          <p:cNvPr id="16" name="组合 15"/>
          <p:cNvGrpSpPr/>
          <p:nvPr/>
        </p:nvGrpSpPr>
        <p:grpSpPr>
          <a:xfrm>
            <a:off x="8199519" y="2426730"/>
            <a:ext cx="2855809" cy="3581017"/>
            <a:chOff x="8104269" y="2541030"/>
            <a:chExt cx="2855809" cy="3581017"/>
          </a:xfrm>
        </p:grpSpPr>
        <p:pic>
          <p:nvPicPr>
            <p:cNvPr id="57" name="图片 56"/>
            <p:cNvPicPr>
              <a:picLocks noChangeAspect="1"/>
            </p:cNvPicPr>
            <p:nvPr/>
          </p:nvPicPr>
          <p:blipFill rotWithShape="1">
            <a:blip r:embed="rId6" cstate="print">
              <a:extLst>
                <a:ext uri="{28A0092B-C50C-407E-A947-70E740481C1C}">
                  <a14:useLocalDpi xmlns:a14="http://schemas.microsoft.com/office/drawing/2010/main" val="0"/>
                </a:ext>
              </a:extLst>
            </a:blip>
            <a:srcRect l="32628" t="29375" r="33520" b="19928"/>
            <a:stretch/>
          </p:blipFill>
          <p:spPr>
            <a:xfrm flipH="1">
              <a:off x="8463562" y="2541030"/>
              <a:ext cx="2137223" cy="2137223"/>
            </a:xfrm>
            <a:prstGeom prst="ellipse">
              <a:avLst/>
            </a:prstGeom>
            <a:ln w="38100">
              <a:solidFill>
                <a:schemeClr val="accent1"/>
              </a:solidFill>
            </a:ln>
          </p:spPr>
        </p:pic>
        <p:sp>
          <p:nvSpPr>
            <p:cNvPr id="79" name="文本框 78"/>
            <p:cNvSpPr txBox="1"/>
            <p:nvPr/>
          </p:nvSpPr>
          <p:spPr>
            <a:xfrm>
              <a:off x="8721694" y="4905650"/>
              <a:ext cx="1620958" cy="523220"/>
            </a:xfrm>
            <a:prstGeom prst="rect">
              <a:avLst/>
            </a:prstGeom>
            <a:noFill/>
          </p:spPr>
          <p:txBody>
            <a:bodyPr wrap="none" rtlCol="0">
              <a:noAutofit/>
            </a:bodyPr>
            <a:lstStyle/>
            <a:p>
              <a:pPr algn="ctr"/>
              <a:r>
                <a:rPr lang="zh-CN" altLang="en-US" sz="2800" dirty="0" smtClean="0">
                  <a:solidFill>
                    <a:schemeClr val="bg1"/>
                  </a:solidFill>
                  <a:latin typeface="+mj-ea"/>
                  <a:ea typeface="+mj-ea"/>
                </a:rPr>
                <a:t>光辉事迹</a:t>
              </a:r>
              <a:endParaRPr lang="zh-CN" altLang="en-US" sz="2800" dirty="0">
                <a:solidFill>
                  <a:schemeClr val="bg1"/>
                </a:solidFill>
                <a:latin typeface="+mj-ea"/>
                <a:ea typeface="+mj-ea"/>
              </a:endParaRPr>
            </a:p>
          </p:txBody>
        </p:sp>
        <p:sp>
          <p:nvSpPr>
            <p:cNvPr id="80" name="文本框 79"/>
            <p:cNvSpPr txBox="1"/>
            <p:nvPr/>
          </p:nvSpPr>
          <p:spPr>
            <a:xfrm>
              <a:off x="8104269" y="5438783"/>
              <a:ext cx="2855809" cy="683264"/>
            </a:xfrm>
            <a:prstGeom prst="rect">
              <a:avLst/>
            </a:prstGeom>
            <a:noFill/>
          </p:spPr>
          <p:txBody>
            <a:bodyPr wrap="square" rtlCol="0">
              <a:noAutofit/>
            </a:bodyPr>
            <a:lstStyle/>
            <a:p>
              <a:pPr algn="ctr">
                <a:lnSpc>
                  <a:spcPct val="120000"/>
                </a:lnSpc>
              </a:pPr>
              <a:r>
                <a:rPr lang="zh-CN" altLang="en-US" sz="1600" dirty="0" smtClean="0">
                  <a:solidFill>
                    <a:schemeClr val="bg1">
                      <a:lumMod val="85000"/>
                    </a:schemeClr>
                  </a:solidFill>
                  <a:latin typeface="+mn-ea"/>
                </a:rPr>
                <a:t>推荐使用思源黑体作为本套模板的标准字体搭配</a:t>
              </a:r>
              <a:endParaRPr lang="zh-CN" altLang="en-US" sz="1600" dirty="0">
                <a:solidFill>
                  <a:schemeClr val="bg1">
                    <a:lumMod val="85000"/>
                  </a:schemeClr>
                </a:solidFill>
                <a:latin typeface="+mn-ea"/>
              </a:endParaRPr>
            </a:p>
          </p:txBody>
        </p:sp>
      </p:grpSp>
      <p:sp>
        <p:nvSpPr>
          <p:cNvPr id="81" name="椭圆 80"/>
          <p:cNvSpPr/>
          <p:nvPr/>
        </p:nvSpPr>
        <p:spPr>
          <a:xfrm>
            <a:off x="3271856" y="3930069"/>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2" name="椭圆 81"/>
          <p:cNvSpPr/>
          <p:nvPr/>
        </p:nvSpPr>
        <p:spPr>
          <a:xfrm>
            <a:off x="6805207" y="3930069"/>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3" name="椭圆 82"/>
          <p:cNvSpPr/>
          <p:nvPr/>
        </p:nvSpPr>
        <p:spPr>
          <a:xfrm>
            <a:off x="10417749" y="3930069"/>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26" name="图片 25">
            <a:hlinkClick r:id="rId7"/>
            <a:extLst>
              <a:ext uri="{FF2B5EF4-FFF2-40B4-BE49-F238E27FC236}">
                <a16:creationId xmlns:a16="http://schemas.microsoft.com/office/drawing/2014/main" id="{08A881A6-B94F-9D46-BE99-8680996E7D6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179146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0"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 name="同心圆 1"/>
          <p:cNvSpPr/>
          <p:nvPr/>
        </p:nvSpPr>
        <p:spPr>
          <a:xfrm>
            <a:off x="3918250" y="1557823"/>
            <a:ext cx="4282475" cy="4282475"/>
          </a:xfrm>
          <a:prstGeom prst="donut">
            <a:avLst>
              <a:gd name="adj" fmla="val 18228"/>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3" name="组合 32"/>
          <p:cNvGrpSpPr/>
          <p:nvPr/>
        </p:nvGrpSpPr>
        <p:grpSpPr>
          <a:xfrm>
            <a:off x="4318071" y="2215664"/>
            <a:ext cx="803921" cy="803921"/>
            <a:chOff x="660400" y="2001488"/>
            <a:chExt cx="3366653" cy="3366654"/>
          </a:xfrm>
        </p:grpSpPr>
        <p:sp>
          <p:nvSpPr>
            <p:cNvPr id="34" name="椭圆 33"/>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36" name="文本框 35"/>
            <p:cNvSpPr txBox="1"/>
            <p:nvPr/>
          </p:nvSpPr>
          <p:spPr>
            <a:xfrm>
              <a:off x="1354149" y="2366173"/>
              <a:ext cx="1979146" cy="2448916"/>
            </a:xfrm>
            <a:prstGeom prst="rect">
              <a:avLst/>
            </a:prstGeom>
            <a:noFill/>
          </p:spPr>
          <p:txBody>
            <a:bodyPr wrap="square" rtlCol="0">
              <a:noAutofit/>
            </a:bodyPr>
            <a:lstStyle/>
            <a:p>
              <a:pPr algn="ctr"/>
              <a:r>
                <a:rPr lang="en-US" altLang="zh-CN" sz="32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A</a:t>
              </a:r>
              <a:endParaRPr lang="zh-CN" altLang="en-US"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39" name="任意多边形 38"/>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grpSp>
      <p:grpSp>
        <p:nvGrpSpPr>
          <p:cNvPr id="40" name="组合 39"/>
          <p:cNvGrpSpPr/>
          <p:nvPr/>
        </p:nvGrpSpPr>
        <p:grpSpPr>
          <a:xfrm>
            <a:off x="7046551" y="2193173"/>
            <a:ext cx="803921" cy="803921"/>
            <a:chOff x="660400" y="2001488"/>
            <a:chExt cx="3366653" cy="3366654"/>
          </a:xfrm>
        </p:grpSpPr>
        <p:sp>
          <p:nvSpPr>
            <p:cNvPr id="41" name="椭圆 40"/>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42" name="文本框 41"/>
            <p:cNvSpPr txBox="1"/>
            <p:nvPr/>
          </p:nvSpPr>
          <p:spPr>
            <a:xfrm>
              <a:off x="1354149" y="2366173"/>
              <a:ext cx="1979146" cy="2448916"/>
            </a:xfrm>
            <a:prstGeom prst="rect">
              <a:avLst/>
            </a:prstGeom>
            <a:noFill/>
          </p:spPr>
          <p:txBody>
            <a:bodyPr wrap="square" rtlCol="0">
              <a:noAutofit/>
            </a:bodyPr>
            <a:lstStyle/>
            <a:p>
              <a:pPr algn="ctr"/>
              <a:r>
                <a:rPr lang="en-US" altLang="zh-CN"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B</a:t>
              </a:r>
              <a:endParaRPr lang="zh-CN" altLang="en-US"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3" name="任意多边形 42"/>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grpSp>
      <p:grpSp>
        <p:nvGrpSpPr>
          <p:cNvPr id="44" name="组合 43"/>
          <p:cNvGrpSpPr/>
          <p:nvPr/>
        </p:nvGrpSpPr>
        <p:grpSpPr>
          <a:xfrm>
            <a:off x="4318071" y="4423913"/>
            <a:ext cx="803921" cy="803921"/>
            <a:chOff x="660400" y="2001488"/>
            <a:chExt cx="3366653" cy="3366654"/>
          </a:xfrm>
        </p:grpSpPr>
        <p:sp>
          <p:nvSpPr>
            <p:cNvPr id="45" name="椭圆 44"/>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46" name="文本框 45"/>
            <p:cNvSpPr txBox="1"/>
            <p:nvPr/>
          </p:nvSpPr>
          <p:spPr>
            <a:xfrm>
              <a:off x="1354149" y="2366173"/>
              <a:ext cx="1979146" cy="2448916"/>
            </a:xfrm>
            <a:prstGeom prst="rect">
              <a:avLst/>
            </a:prstGeom>
            <a:noFill/>
          </p:spPr>
          <p:txBody>
            <a:bodyPr wrap="square" rtlCol="0">
              <a:noAutofit/>
            </a:bodyPr>
            <a:lstStyle/>
            <a:p>
              <a:pPr algn="ctr"/>
              <a:r>
                <a:rPr lang="en-US" altLang="zh-CN" sz="32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D</a:t>
              </a:r>
              <a:endParaRPr lang="zh-CN" altLang="en-US"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7" name="任意多边形 46"/>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grpSp>
      <p:grpSp>
        <p:nvGrpSpPr>
          <p:cNvPr id="48" name="组合 47"/>
          <p:cNvGrpSpPr/>
          <p:nvPr/>
        </p:nvGrpSpPr>
        <p:grpSpPr>
          <a:xfrm>
            <a:off x="7046551" y="4407799"/>
            <a:ext cx="803921" cy="803921"/>
            <a:chOff x="660400" y="2001488"/>
            <a:chExt cx="3366653" cy="3366654"/>
          </a:xfrm>
        </p:grpSpPr>
        <p:sp>
          <p:nvSpPr>
            <p:cNvPr id="49" name="椭圆 48"/>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sp>
          <p:nvSpPr>
            <p:cNvPr id="50" name="文本框 49"/>
            <p:cNvSpPr txBox="1"/>
            <p:nvPr/>
          </p:nvSpPr>
          <p:spPr>
            <a:xfrm>
              <a:off x="1354149" y="2366173"/>
              <a:ext cx="1979146" cy="2448916"/>
            </a:xfrm>
            <a:prstGeom prst="rect">
              <a:avLst/>
            </a:prstGeom>
            <a:noFill/>
          </p:spPr>
          <p:txBody>
            <a:bodyPr wrap="square" rtlCol="0">
              <a:noAutofit/>
            </a:bodyPr>
            <a:lstStyle/>
            <a:p>
              <a:pPr algn="ctr"/>
              <a:r>
                <a:rPr lang="en-US" altLang="zh-CN" sz="32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C</a:t>
              </a:r>
              <a:endParaRPr lang="zh-CN" altLang="en-US" sz="32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51" name="任意多边形 50"/>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400"/>
            </a:p>
          </p:txBody>
        </p:sp>
      </p:grpSp>
      <p:sp>
        <p:nvSpPr>
          <p:cNvPr id="3" name="椭圆 2"/>
          <p:cNvSpPr/>
          <p:nvPr/>
        </p:nvSpPr>
        <p:spPr>
          <a:xfrm>
            <a:off x="5143490" y="2762004"/>
            <a:ext cx="1874112" cy="1874112"/>
          </a:xfrm>
          <a:prstGeom prst="ellipse">
            <a:avLst/>
          </a:prstGeom>
          <a:gradFill flip="none" rotWithShape="1">
            <a:gsLst>
              <a:gs pos="0">
                <a:schemeClr val="accent2"/>
              </a:gs>
              <a:gs pos="6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文本框 3"/>
          <p:cNvSpPr txBox="1"/>
          <p:nvPr/>
        </p:nvSpPr>
        <p:spPr>
          <a:xfrm>
            <a:off x="5447164" y="3212737"/>
            <a:ext cx="1210589" cy="707886"/>
          </a:xfrm>
          <a:prstGeom prst="rect">
            <a:avLst/>
          </a:prstGeom>
          <a:noFill/>
        </p:spPr>
        <p:txBody>
          <a:bodyPr wrap="none" rtlCol="0">
            <a:noAutofit/>
          </a:bodyPr>
          <a:lstStyle/>
          <a:p>
            <a:pPr algn="ctr"/>
            <a:r>
              <a:rPr lang="zh-CN" altLang="en-US" sz="4000" dirty="0" smtClean="0">
                <a:solidFill>
                  <a:schemeClr val="bg1"/>
                </a:solidFill>
                <a:latin typeface="+mj-ea"/>
                <a:ea typeface="+mj-ea"/>
              </a:rPr>
              <a:t>观点</a:t>
            </a:r>
            <a:endParaRPr lang="zh-CN" altLang="en-US" sz="4000" dirty="0">
              <a:solidFill>
                <a:schemeClr val="bg1"/>
              </a:solidFill>
              <a:latin typeface="+mj-ea"/>
              <a:ea typeface="+mj-ea"/>
            </a:endParaRPr>
          </a:p>
        </p:txBody>
      </p:sp>
      <p:sp>
        <p:nvSpPr>
          <p:cNvPr id="5" name="文本框 4"/>
          <p:cNvSpPr txBox="1"/>
          <p:nvPr/>
        </p:nvSpPr>
        <p:spPr>
          <a:xfrm>
            <a:off x="5525915" y="3881758"/>
            <a:ext cx="1173719" cy="307777"/>
          </a:xfrm>
          <a:prstGeom prst="rect">
            <a:avLst/>
          </a:prstGeom>
          <a:noFill/>
        </p:spPr>
        <p:txBody>
          <a:bodyPr wrap="none" rtlCol="0">
            <a:noAutofit/>
          </a:bodyPr>
          <a:lstStyle/>
          <a:p>
            <a:pPr algn="ctr"/>
            <a:r>
              <a:rPr lang="en-US" altLang="zh-CN" sz="1400" spc="300" dirty="0" smtClean="0">
                <a:solidFill>
                  <a:schemeClr val="bg1">
                    <a:lumMod val="85000"/>
                  </a:schemeClr>
                </a:solidFill>
              </a:rPr>
              <a:t>OPINION</a:t>
            </a:r>
            <a:endParaRPr lang="zh-CN" altLang="en-US" sz="1400" spc="300" dirty="0">
              <a:solidFill>
                <a:schemeClr val="bg1">
                  <a:lumMod val="85000"/>
                </a:schemeClr>
              </a:solidFill>
            </a:endParaRPr>
          </a:p>
        </p:txBody>
      </p:sp>
      <p:grpSp>
        <p:nvGrpSpPr>
          <p:cNvPr id="52" name="组合 51"/>
          <p:cNvGrpSpPr/>
          <p:nvPr/>
        </p:nvGrpSpPr>
        <p:grpSpPr>
          <a:xfrm>
            <a:off x="645389" y="1750242"/>
            <a:ext cx="2764284" cy="1435662"/>
            <a:chOff x="737623" y="1750242"/>
            <a:chExt cx="2764284" cy="1435662"/>
          </a:xfrm>
        </p:grpSpPr>
        <p:sp>
          <p:nvSpPr>
            <p:cNvPr id="53" name="文本框 52"/>
            <p:cNvSpPr txBox="1"/>
            <p:nvPr/>
          </p:nvSpPr>
          <p:spPr>
            <a:xfrm>
              <a:off x="2393911" y="1750242"/>
              <a:ext cx="1107996" cy="461665"/>
            </a:xfrm>
            <a:prstGeom prst="rect">
              <a:avLst/>
            </a:prstGeom>
            <a:noFill/>
          </p:spPr>
          <p:txBody>
            <a:bodyPr wrap="none" rtlCol="0">
              <a:noAutofit/>
            </a:bodyPr>
            <a:lstStyle/>
            <a:p>
              <a:pPr algn="r"/>
              <a:r>
                <a:rPr lang="zh-CN" altLang="en-US" sz="2400" dirty="0" smtClean="0">
                  <a:solidFill>
                    <a:schemeClr val="bg1"/>
                  </a:solidFill>
                  <a:latin typeface="+mj-ea"/>
                  <a:ea typeface="+mj-ea"/>
                </a:rPr>
                <a:t>机遇</a:t>
              </a:r>
              <a:endParaRPr lang="zh-CN" altLang="en-US" sz="2400" dirty="0">
                <a:solidFill>
                  <a:schemeClr val="bg1"/>
                </a:solidFill>
                <a:latin typeface="+mj-ea"/>
                <a:ea typeface="+mj-ea"/>
              </a:endParaRPr>
            </a:p>
          </p:txBody>
        </p:sp>
        <p:sp>
          <p:nvSpPr>
            <p:cNvPr id="54" name="文本框 53"/>
            <p:cNvSpPr txBox="1"/>
            <p:nvPr/>
          </p:nvSpPr>
          <p:spPr>
            <a:xfrm>
              <a:off x="737623" y="2207175"/>
              <a:ext cx="2764284" cy="978729"/>
            </a:xfrm>
            <a:prstGeom prst="rect">
              <a:avLst/>
            </a:prstGeom>
            <a:noFill/>
          </p:spPr>
          <p:txBody>
            <a:bodyPr wrap="square" rtlCol="0">
              <a:noAutofit/>
            </a:bodyPr>
            <a:lstStyle/>
            <a:p>
              <a:pPr algn="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55" name="组合 54"/>
          <p:cNvGrpSpPr/>
          <p:nvPr/>
        </p:nvGrpSpPr>
        <p:grpSpPr>
          <a:xfrm>
            <a:off x="645389" y="4210918"/>
            <a:ext cx="2764284" cy="1435662"/>
            <a:chOff x="737623" y="1750242"/>
            <a:chExt cx="2764284" cy="1435662"/>
          </a:xfrm>
        </p:grpSpPr>
        <p:sp>
          <p:nvSpPr>
            <p:cNvPr id="56" name="文本框 55"/>
            <p:cNvSpPr txBox="1"/>
            <p:nvPr/>
          </p:nvSpPr>
          <p:spPr>
            <a:xfrm>
              <a:off x="2393911" y="1750242"/>
              <a:ext cx="1107996" cy="461665"/>
            </a:xfrm>
            <a:prstGeom prst="rect">
              <a:avLst/>
            </a:prstGeom>
            <a:noFill/>
          </p:spPr>
          <p:txBody>
            <a:bodyPr wrap="none" rtlCol="0">
              <a:noAutofit/>
            </a:bodyPr>
            <a:lstStyle/>
            <a:p>
              <a:pPr algn="r"/>
              <a:r>
                <a:rPr lang="zh-CN" altLang="en-US" sz="2400" dirty="0" smtClean="0">
                  <a:solidFill>
                    <a:schemeClr val="bg1"/>
                  </a:solidFill>
                  <a:latin typeface="+mj-ea"/>
                  <a:ea typeface="+mj-ea"/>
                </a:rPr>
                <a:t>风险</a:t>
              </a:r>
              <a:endParaRPr lang="zh-CN" altLang="en-US" sz="2400" dirty="0">
                <a:solidFill>
                  <a:schemeClr val="bg1"/>
                </a:solidFill>
                <a:latin typeface="+mj-ea"/>
                <a:ea typeface="+mj-ea"/>
              </a:endParaRPr>
            </a:p>
          </p:txBody>
        </p:sp>
        <p:sp>
          <p:nvSpPr>
            <p:cNvPr id="57" name="文本框 56"/>
            <p:cNvSpPr txBox="1"/>
            <p:nvPr/>
          </p:nvSpPr>
          <p:spPr>
            <a:xfrm>
              <a:off x="737623" y="2207175"/>
              <a:ext cx="2764284" cy="978729"/>
            </a:xfrm>
            <a:prstGeom prst="rect">
              <a:avLst/>
            </a:prstGeom>
            <a:noFill/>
          </p:spPr>
          <p:txBody>
            <a:bodyPr wrap="square" rtlCol="0">
              <a:noAutofit/>
            </a:bodyPr>
            <a:lstStyle/>
            <a:p>
              <a:pPr algn="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58" name="组合 57"/>
          <p:cNvGrpSpPr/>
          <p:nvPr/>
        </p:nvGrpSpPr>
        <p:grpSpPr>
          <a:xfrm>
            <a:off x="8814220" y="1750242"/>
            <a:ext cx="2764284" cy="1435662"/>
            <a:chOff x="560939" y="4387407"/>
            <a:chExt cx="2764284" cy="1435662"/>
          </a:xfrm>
        </p:grpSpPr>
        <p:sp>
          <p:nvSpPr>
            <p:cNvPr id="59" name="文本框 58"/>
            <p:cNvSpPr txBox="1"/>
            <p:nvPr/>
          </p:nvSpPr>
          <p:spPr>
            <a:xfrm>
              <a:off x="560939" y="4387407"/>
              <a:ext cx="1107996" cy="461665"/>
            </a:xfrm>
            <a:prstGeom prst="rect">
              <a:avLst/>
            </a:prstGeom>
            <a:noFill/>
          </p:spPr>
          <p:txBody>
            <a:bodyPr wrap="none" rtlCol="0">
              <a:noAutofit/>
            </a:bodyPr>
            <a:lstStyle/>
            <a:p>
              <a:r>
                <a:rPr lang="zh-CN" altLang="en-US" sz="2400" dirty="0" smtClean="0">
                  <a:solidFill>
                    <a:schemeClr val="bg1"/>
                  </a:solidFill>
                  <a:latin typeface="+mj-ea"/>
                  <a:ea typeface="+mj-ea"/>
                </a:rPr>
                <a:t>挑战</a:t>
              </a:r>
              <a:endParaRPr lang="zh-CN" altLang="en-US" sz="2400" dirty="0">
                <a:solidFill>
                  <a:schemeClr val="bg1"/>
                </a:solidFill>
                <a:latin typeface="+mj-ea"/>
                <a:ea typeface="+mj-ea"/>
              </a:endParaRPr>
            </a:p>
          </p:txBody>
        </p:sp>
        <p:sp>
          <p:nvSpPr>
            <p:cNvPr id="60" name="文本框 59"/>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61" name="组合 60"/>
          <p:cNvGrpSpPr/>
          <p:nvPr/>
        </p:nvGrpSpPr>
        <p:grpSpPr>
          <a:xfrm>
            <a:off x="8814220" y="4189535"/>
            <a:ext cx="2764284" cy="1435662"/>
            <a:chOff x="560939" y="4387407"/>
            <a:chExt cx="2764284" cy="1435662"/>
          </a:xfrm>
        </p:grpSpPr>
        <p:sp>
          <p:nvSpPr>
            <p:cNvPr id="62" name="文本框 61"/>
            <p:cNvSpPr txBox="1"/>
            <p:nvPr/>
          </p:nvSpPr>
          <p:spPr>
            <a:xfrm>
              <a:off x="560939" y="4387407"/>
              <a:ext cx="1107996" cy="461665"/>
            </a:xfrm>
            <a:prstGeom prst="rect">
              <a:avLst/>
            </a:prstGeom>
            <a:noFill/>
          </p:spPr>
          <p:txBody>
            <a:bodyPr wrap="none" rtlCol="0">
              <a:noAutofit/>
            </a:bodyPr>
            <a:lstStyle/>
            <a:p>
              <a:r>
                <a:rPr lang="zh-CN" altLang="en-US" sz="2400" dirty="0" smtClean="0">
                  <a:solidFill>
                    <a:schemeClr val="bg1"/>
                  </a:solidFill>
                  <a:latin typeface="+mj-ea"/>
                  <a:ea typeface="+mj-ea"/>
                </a:rPr>
                <a:t>成就</a:t>
              </a:r>
              <a:endParaRPr lang="zh-CN" altLang="en-US" sz="2400" dirty="0">
                <a:solidFill>
                  <a:schemeClr val="bg1"/>
                </a:solidFill>
                <a:latin typeface="+mj-ea"/>
                <a:ea typeface="+mj-ea"/>
              </a:endParaRPr>
            </a:p>
          </p:txBody>
        </p:sp>
        <p:sp>
          <p:nvSpPr>
            <p:cNvPr id="63" name="文本框 62"/>
            <p:cNvSpPr txBox="1"/>
            <p:nvPr/>
          </p:nvSpPr>
          <p:spPr>
            <a:xfrm>
              <a:off x="560939" y="4844340"/>
              <a:ext cx="2764284" cy="978729"/>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推荐使用思源黑体作为本套模板的标准字体搭配也可以用自带的微软雅黑</a:t>
              </a:r>
              <a:endParaRPr lang="zh-CN" altLang="en-US" sz="1600" dirty="0">
                <a:solidFill>
                  <a:schemeClr val="bg1">
                    <a:lumMod val="85000"/>
                  </a:schemeClr>
                </a:solidFill>
                <a:latin typeface="+mn-ea"/>
              </a:endParaRPr>
            </a:p>
          </p:txBody>
        </p:sp>
      </p:grpSp>
      <p:grpSp>
        <p:nvGrpSpPr>
          <p:cNvPr id="64" name="组合 63"/>
          <p:cNvGrpSpPr/>
          <p:nvPr/>
        </p:nvGrpSpPr>
        <p:grpSpPr>
          <a:xfrm>
            <a:off x="2272500" y="3684108"/>
            <a:ext cx="925253" cy="127810"/>
            <a:chOff x="10586531" y="6331226"/>
            <a:chExt cx="925253" cy="127810"/>
          </a:xfrm>
        </p:grpSpPr>
        <p:sp>
          <p:nvSpPr>
            <p:cNvPr id="65" name="椭圆 64"/>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6" name="椭圆 65"/>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7" name="椭圆 66"/>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8" name="椭圆 67"/>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grpSp>
        <p:nvGrpSpPr>
          <p:cNvPr id="69" name="组合 68"/>
          <p:cNvGrpSpPr/>
          <p:nvPr/>
        </p:nvGrpSpPr>
        <p:grpSpPr>
          <a:xfrm>
            <a:off x="8905591" y="3684108"/>
            <a:ext cx="925253" cy="127810"/>
            <a:chOff x="10586531" y="6331226"/>
            <a:chExt cx="925253" cy="127810"/>
          </a:xfrm>
        </p:grpSpPr>
        <p:sp>
          <p:nvSpPr>
            <p:cNvPr id="70" name="椭圆 69"/>
            <p:cNvSpPr/>
            <p:nvPr/>
          </p:nvSpPr>
          <p:spPr>
            <a:xfrm>
              <a:off x="10586531"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椭圆 71"/>
            <p:cNvSpPr/>
            <p:nvPr/>
          </p:nvSpPr>
          <p:spPr>
            <a:xfrm>
              <a:off x="10852345"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1" name="椭圆 80"/>
            <p:cNvSpPr/>
            <p:nvPr/>
          </p:nvSpPr>
          <p:spPr>
            <a:xfrm>
              <a:off x="11118159" y="6331226"/>
              <a:ext cx="127810" cy="127810"/>
            </a:xfrm>
            <a:prstGeom prst="ellipse">
              <a:avLst/>
            </a:prstGeom>
            <a:solidFill>
              <a:srgbClr val="536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8" name="椭圆 87"/>
            <p:cNvSpPr/>
            <p:nvPr/>
          </p:nvSpPr>
          <p:spPr>
            <a:xfrm>
              <a:off x="11383974" y="6331226"/>
              <a:ext cx="127810" cy="127810"/>
            </a:xfrm>
            <a:prstGeom prst="ellipse">
              <a:avLst/>
            </a:prstGeom>
            <a:solidFill>
              <a:srgbClr val="70C9F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pic>
        <p:nvPicPr>
          <p:cNvPr id="71" name="图片 70">
            <a:hlinkClick r:id="rId4"/>
            <a:extLst>
              <a:ext uri="{FF2B5EF4-FFF2-40B4-BE49-F238E27FC236}">
                <a16:creationId xmlns:a16="http://schemas.microsoft.com/office/drawing/2014/main" id="{08A881A6-B94F-9D46-BE99-8680996E7D6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1490366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 y="0"/>
            <a:ext cx="12192000" cy="6858000"/>
          </a:xfrm>
          <a:prstGeom prst="rect">
            <a:avLst/>
          </a:prstGeom>
          <a:blipFill dpi="0" rotWithShape="1">
            <a:blip r:embed="rId3">
              <a:alphaModFix amt="5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p:cNvSpPr txBox="1"/>
          <p:nvPr/>
        </p:nvSpPr>
        <p:spPr>
          <a:xfrm>
            <a:off x="1361653" y="554307"/>
            <a:ext cx="3877985" cy="646331"/>
          </a:xfrm>
          <a:prstGeom prst="rect">
            <a:avLst/>
          </a:prstGeom>
          <a:noFill/>
        </p:spPr>
        <p:txBody>
          <a:bodyPr wrap="none" rtlCol="0">
            <a:noAutofit/>
          </a:bodyPr>
          <a:lstStyle/>
          <a:p>
            <a:r>
              <a:rPr lang="zh-CN" altLang="en-US" sz="3600" dirty="0" smtClean="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输入工作汇报内容</a:t>
            </a:r>
            <a:endParaRPr lang="zh-CN" altLang="en-US" sz="36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grpSp>
        <p:nvGrpSpPr>
          <p:cNvPr id="30" name="组合 29"/>
          <p:cNvGrpSpPr/>
          <p:nvPr/>
        </p:nvGrpSpPr>
        <p:grpSpPr>
          <a:xfrm>
            <a:off x="688551" y="626204"/>
            <a:ext cx="475231" cy="475231"/>
            <a:chOff x="660400" y="2001488"/>
            <a:chExt cx="3366653" cy="3366654"/>
          </a:xfrm>
        </p:grpSpPr>
        <p:sp>
          <p:nvSpPr>
            <p:cNvPr id="32" name="椭圆 31"/>
            <p:cNvSpPr/>
            <p:nvPr/>
          </p:nvSpPr>
          <p:spPr>
            <a:xfrm>
              <a:off x="660400" y="2001488"/>
              <a:ext cx="3366653" cy="3366653"/>
            </a:xfrm>
            <a:prstGeom prst="ellipse">
              <a:avLst/>
            </a:prstGeom>
            <a:gradFill flip="none" rotWithShape="1">
              <a:gsLst>
                <a:gs pos="0">
                  <a:schemeClr val="accent2"/>
                </a:gs>
                <a:gs pos="74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任意多边形 34"/>
            <p:cNvSpPr/>
            <p:nvPr/>
          </p:nvSpPr>
          <p:spPr>
            <a:xfrm>
              <a:off x="886042" y="4389466"/>
              <a:ext cx="2957439" cy="978676"/>
            </a:xfrm>
            <a:custGeom>
              <a:avLst/>
              <a:gdLst>
                <a:gd name="connsiteX0" fmla="*/ 846532 w 2957439"/>
                <a:gd name="connsiteY0" fmla="*/ 450 h 978676"/>
                <a:gd name="connsiteX1" fmla="*/ 1970302 w 2957439"/>
                <a:gd name="connsiteY1" fmla="*/ 334439 h 978676"/>
                <a:gd name="connsiteX2" fmla="*/ 2863920 w 2957439"/>
                <a:gd name="connsiteY2" fmla="*/ 43493 h 978676"/>
                <a:gd name="connsiteX3" fmla="*/ 2943476 w 2957439"/>
                <a:gd name="connsiteY3" fmla="*/ 54785 h 978676"/>
                <a:gd name="connsiteX4" fmla="*/ 2957439 w 2957439"/>
                <a:gd name="connsiteY4" fmla="*/ 57045 h 978676"/>
                <a:gd name="connsiteX5" fmla="*/ 2937844 w 2957439"/>
                <a:gd name="connsiteY5" fmla="*/ 97723 h 978676"/>
                <a:gd name="connsiteX6" fmla="*/ 1457685 w 2957439"/>
                <a:gd name="connsiteY6" fmla="*/ 978676 h 978676"/>
                <a:gd name="connsiteX7" fmla="*/ 61844 w 2957439"/>
                <a:gd name="connsiteY7" fmla="*/ 236513 h 978676"/>
                <a:gd name="connsiteX8" fmla="*/ 0 w 2957439"/>
                <a:gd name="connsiteY8" fmla="*/ 134715 h 978676"/>
                <a:gd name="connsiteX9" fmla="*/ 223656 w 2957439"/>
                <a:gd name="connsiteY9" fmla="*/ 82621 h 978676"/>
                <a:gd name="connsiteX10" fmla="*/ 744175 w 2957439"/>
                <a:gd name="connsiteY10" fmla="*/ 1929 h 978676"/>
                <a:gd name="connsiteX11" fmla="*/ 846532 w 2957439"/>
                <a:gd name="connsiteY11" fmla="*/ 450 h 97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7439" h="978676">
                  <a:moveTo>
                    <a:pt x="846532" y="450"/>
                  </a:moveTo>
                  <a:cubicBezTo>
                    <a:pt x="1344412" y="13984"/>
                    <a:pt x="1639092" y="327945"/>
                    <a:pt x="1970302" y="334439"/>
                  </a:cubicBezTo>
                  <a:cubicBezTo>
                    <a:pt x="2323593" y="341366"/>
                    <a:pt x="2489847" y="-4998"/>
                    <a:pt x="2863920" y="43493"/>
                  </a:cubicBezTo>
                  <a:cubicBezTo>
                    <a:pt x="2887300" y="46524"/>
                    <a:pt x="2914008" y="50299"/>
                    <a:pt x="2943476" y="54785"/>
                  </a:cubicBezTo>
                  <a:lnTo>
                    <a:pt x="2957439" y="57045"/>
                  </a:lnTo>
                  <a:lnTo>
                    <a:pt x="2937844" y="97723"/>
                  </a:lnTo>
                  <a:cubicBezTo>
                    <a:pt x="2652790" y="622458"/>
                    <a:pt x="2096837" y="978676"/>
                    <a:pt x="1457685" y="978676"/>
                  </a:cubicBezTo>
                  <a:cubicBezTo>
                    <a:pt x="876638" y="978676"/>
                    <a:pt x="364350" y="684281"/>
                    <a:pt x="61844" y="236513"/>
                  </a:cubicBezTo>
                  <a:lnTo>
                    <a:pt x="0" y="134715"/>
                  </a:lnTo>
                  <a:lnTo>
                    <a:pt x="223656" y="82621"/>
                  </a:lnTo>
                  <a:cubicBezTo>
                    <a:pt x="422490" y="40029"/>
                    <a:pt x="603898" y="9722"/>
                    <a:pt x="744175" y="1929"/>
                  </a:cubicBezTo>
                  <a:cubicBezTo>
                    <a:pt x="779245" y="-19"/>
                    <a:pt x="813340" y="-452"/>
                    <a:pt x="846532" y="450"/>
                  </a:cubicBezTo>
                  <a:close/>
                </a:path>
              </a:pathLst>
            </a:custGeom>
            <a:gradFill flip="none" rotWithShape="1">
              <a:gsLst>
                <a:gs pos="0">
                  <a:schemeClr val="accent2">
                    <a:alpha val="58000"/>
                  </a:schemeClr>
                </a:gs>
                <a:gs pos="82000">
                  <a:schemeClr val="accent1">
                    <a:alpha val="0"/>
                  </a:schemeClr>
                </a:gs>
              </a:gsLst>
              <a:lin ang="81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37" name="椭圆 36"/>
          <p:cNvSpPr/>
          <p:nvPr/>
        </p:nvSpPr>
        <p:spPr>
          <a:xfrm>
            <a:off x="976963" y="750741"/>
            <a:ext cx="358777" cy="358777"/>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任意多边形 37"/>
          <p:cNvSpPr/>
          <p:nvPr/>
        </p:nvSpPr>
        <p:spPr>
          <a:xfrm>
            <a:off x="0" y="5709924"/>
            <a:ext cx="12192000" cy="1148075"/>
          </a:xfrm>
          <a:custGeom>
            <a:avLst/>
            <a:gdLst>
              <a:gd name="connsiteX0" fmla="*/ 0 w 12192000"/>
              <a:gd name="connsiteY0" fmla="*/ 0 h 1665372"/>
              <a:gd name="connsiteX1" fmla="*/ 316051 w 12192000"/>
              <a:gd name="connsiteY1" fmla="*/ 196141 h 1665372"/>
              <a:gd name="connsiteX2" fmla="*/ 1493519 w 12192000"/>
              <a:gd name="connsiteY2" fmla="*/ 720492 h 1665372"/>
              <a:gd name="connsiteX3" fmla="*/ 4236719 w 12192000"/>
              <a:gd name="connsiteY3" fmla="*/ 263292 h 1665372"/>
              <a:gd name="connsiteX4" fmla="*/ 8290559 w 12192000"/>
              <a:gd name="connsiteY4" fmla="*/ 1025292 h 1665372"/>
              <a:gd name="connsiteX5" fmla="*/ 12073751 w 12192000"/>
              <a:gd name="connsiteY5" fmla="*/ 123498 h 1665372"/>
              <a:gd name="connsiteX6" fmla="*/ 12192000 w 12192000"/>
              <a:gd name="connsiteY6" fmla="*/ 107022 h 1665372"/>
              <a:gd name="connsiteX7" fmla="*/ 12192000 w 12192000"/>
              <a:gd name="connsiteY7" fmla="*/ 1665372 h 1665372"/>
              <a:gd name="connsiteX8" fmla="*/ 0 w 12192000"/>
              <a:gd name="connsiteY8" fmla="*/ 1665372 h 166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665372">
                <a:moveTo>
                  <a:pt x="0" y="0"/>
                </a:moveTo>
                <a:lnTo>
                  <a:pt x="316051" y="196141"/>
                </a:lnTo>
                <a:cubicBezTo>
                  <a:pt x="726042" y="442362"/>
                  <a:pt x="1137284" y="655722"/>
                  <a:pt x="1493519" y="720492"/>
                </a:cubicBezTo>
                <a:cubicBezTo>
                  <a:pt x="2443479" y="893212"/>
                  <a:pt x="3103879" y="212492"/>
                  <a:pt x="4236719" y="263292"/>
                </a:cubicBezTo>
                <a:cubicBezTo>
                  <a:pt x="5369559" y="314092"/>
                  <a:pt x="6863079" y="1055772"/>
                  <a:pt x="8290559" y="1025292"/>
                </a:cubicBezTo>
                <a:cubicBezTo>
                  <a:pt x="9450387" y="1000527"/>
                  <a:pt x="10932159" y="318458"/>
                  <a:pt x="12073751" y="123498"/>
                </a:cubicBezTo>
                <a:lnTo>
                  <a:pt x="12192000" y="107022"/>
                </a:lnTo>
                <a:lnTo>
                  <a:pt x="12192000" y="1665372"/>
                </a:lnTo>
                <a:lnTo>
                  <a:pt x="0" y="1665372"/>
                </a:lnTo>
                <a:close/>
              </a:path>
            </a:pathLst>
          </a:custGeom>
          <a:gradFill>
            <a:gsLst>
              <a:gs pos="0">
                <a:schemeClr val="accent4">
                  <a:lumMod val="20000"/>
                  <a:lumOff val="80000"/>
                  <a:alpha val="18000"/>
                </a:schemeClr>
              </a:gs>
              <a:gs pos="100000">
                <a:srgbClr val="39456B">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31" name="图片 30"/>
          <p:cNvPicPr>
            <a:picLocks noChangeAspect="1"/>
          </p:cNvPicPr>
          <p:nvPr/>
        </p:nvPicPr>
        <p:blipFill rotWithShape="1">
          <a:blip r:embed="rId4" cstate="print">
            <a:extLst>
              <a:ext uri="{28A0092B-C50C-407E-A947-70E740481C1C}">
                <a14:useLocalDpi xmlns:a14="http://schemas.microsoft.com/office/drawing/2010/main" val="0"/>
              </a:ext>
            </a:extLst>
          </a:blip>
          <a:srcRect l="26291" t="1210" r="8554" b="1208"/>
          <a:stretch/>
        </p:blipFill>
        <p:spPr>
          <a:xfrm>
            <a:off x="688551" y="1580286"/>
            <a:ext cx="2093327" cy="2093327"/>
          </a:xfrm>
          <a:prstGeom prst="ellipse">
            <a:avLst/>
          </a:prstGeom>
          <a:ln w="38100">
            <a:solidFill>
              <a:schemeClr val="accent1"/>
            </a:solidFill>
          </a:ln>
        </p:spPr>
      </p:pic>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l="20453" t="4667" r="20140" b="6220"/>
          <a:stretch/>
        </p:blipFill>
        <p:spPr>
          <a:xfrm>
            <a:off x="2855146" y="2748357"/>
            <a:ext cx="2482716" cy="2482716"/>
          </a:xfrm>
          <a:prstGeom prst="ellipse">
            <a:avLst/>
          </a:prstGeom>
          <a:ln w="38100">
            <a:solidFill>
              <a:schemeClr val="accent1"/>
            </a:solidFill>
          </a:ln>
        </p:spPr>
      </p:pic>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l="32628" t="29375" r="33520" b="19928"/>
          <a:stretch/>
        </p:blipFill>
        <p:spPr>
          <a:xfrm flipH="1">
            <a:off x="1086506" y="4637457"/>
            <a:ext cx="1532210" cy="1532210"/>
          </a:xfrm>
          <a:prstGeom prst="ellipse">
            <a:avLst/>
          </a:prstGeom>
          <a:ln w="38100">
            <a:solidFill>
              <a:schemeClr val="accent1"/>
            </a:solidFill>
          </a:ln>
        </p:spPr>
      </p:pic>
      <p:sp>
        <p:nvSpPr>
          <p:cNvPr id="36" name="椭圆 35"/>
          <p:cNvSpPr/>
          <p:nvPr/>
        </p:nvSpPr>
        <p:spPr>
          <a:xfrm>
            <a:off x="3024438" y="5237677"/>
            <a:ext cx="331769" cy="331769"/>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椭圆 38"/>
          <p:cNvSpPr/>
          <p:nvPr/>
        </p:nvSpPr>
        <p:spPr>
          <a:xfrm>
            <a:off x="3875358" y="1952521"/>
            <a:ext cx="310866" cy="310866"/>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椭圆 40"/>
          <p:cNvSpPr/>
          <p:nvPr/>
        </p:nvSpPr>
        <p:spPr>
          <a:xfrm>
            <a:off x="1026996" y="3931628"/>
            <a:ext cx="570482" cy="570482"/>
          </a:xfrm>
          <a:prstGeom prst="ellipse">
            <a:avLst/>
          </a:prstGeom>
          <a:gradFill flip="none" rotWithShape="1">
            <a:gsLst>
              <a:gs pos="19000">
                <a:schemeClr val="accent6">
                  <a:lumMod val="40000"/>
                  <a:lumOff val="60000"/>
                </a:schemeClr>
              </a:gs>
              <a:gs pos="85000">
                <a:schemeClr val="accent6">
                  <a:lumMod val="75000"/>
                </a:schemeClr>
              </a:gs>
            </a:gsLst>
            <a:path path="circle">
              <a:fillToRect r="100000" b="100000"/>
            </a:path>
            <a:tileRect l="-100000" t="-100000"/>
          </a:gradFill>
          <a:ln>
            <a:noFill/>
          </a:ln>
          <a:effectLst>
            <a:outerShdw blurRad="520700" sx="133000" sy="133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 name="文本框 41"/>
          <p:cNvSpPr txBox="1"/>
          <p:nvPr/>
        </p:nvSpPr>
        <p:spPr>
          <a:xfrm>
            <a:off x="5832521" y="1692153"/>
            <a:ext cx="3416320" cy="523220"/>
          </a:xfrm>
          <a:prstGeom prst="rect">
            <a:avLst/>
          </a:prstGeom>
          <a:noFill/>
        </p:spPr>
        <p:txBody>
          <a:bodyPr wrap="none" rtlCol="0">
            <a:noAutofit/>
          </a:bodyPr>
          <a:lstStyle/>
          <a:p>
            <a:r>
              <a:rPr lang="zh-CN" altLang="en-US" sz="2800" dirty="0" smtClean="0">
                <a:solidFill>
                  <a:schemeClr val="bg1"/>
                </a:solidFill>
                <a:latin typeface="+mj-ea"/>
                <a:ea typeface="+mj-ea"/>
              </a:rPr>
              <a:t>输入振奋人心的结论</a:t>
            </a:r>
            <a:endParaRPr lang="zh-CN" altLang="en-US" sz="2800" dirty="0">
              <a:solidFill>
                <a:schemeClr val="bg1"/>
              </a:solidFill>
              <a:latin typeface="+mj-ea"/>
              <a:ea typeface="+mj-ea"/>
            </a:endParaRPr>
          </a:p>
        </p:txBody>
      </p:sp>
      <p:sp>
        <p:nvSpPr>
          <p:cNvPr id="43" name="文本框 42"/>
          <p:cNvSpPr txBox="1"/>
          <p:nvPr/>
        </p:nvSpPr>
        <p:spPr>
          <a:xfrm>
            <a:off x="5832520" y="2286567"/>
            <a:ext cx="5727087"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推荐使用思源黑体作为本套模板的标准字体搭配，当然也可以用电脑自带的微软雅黑进行替代，使用</a:t>
            </a:r>
            <a:r>
              <a:rPr lang="en-US" altLang="zh-CN" sz="1600" dirty="0" smtClean="0">
                <a:solidFill>
                  <a:schemeClr val="bg1">
                    <a:lumMod val="85000"/>
                  </a:schemeClr>
                </a:solidFill>
                <a:latin typeface="+mn-ea"/>
              </a:rPr>
              <a:t>1.2</a:t>
            </a:r>
            <a:r>
              <a:rPr lang="zh-CN" altLang="en-US" sz="1600" dirty="0" smtClean="0">
                <a:solidFill>
                  <a:schemeClr val="bg1">
                    <a:lumMod val="85000"/>
                  </a:schemeClr>
                </a:solidFill>
                <a:latin typeface="+mn-ea"/>
              </a:rPr>
              <a:t>倍行距。</a:t>
            </a:r>
            <a:endParaRPr lang="zh-CN" altLang="en-US" sz="1600" dirty="0">
              <a:solidFill>
                <a:schemeClr val="bg1">
                  <a:lumMod val="85000"/>
                </a:schemeClr>
              </a:solidFill>
              <a:latin typeface="+mn-ea"/>
            </a:endParaRPr>
          </a:p>
        </p:txBody>
      </p:sp>
      <p:sp>
        <p:nvSpPr>
          <p:cNvPr id="44" name="圆角矩形 43"/>
          <p:cNvSpPr/>
          <p:nvPr/>
        </p:nvSpPr>
        <p:spPr>
          <a:xfrm>
            <a:off x="5934106" y="3420627"/>
            <a:ext cx="2625534" cy="2573190"/>
          </a:xfrm>
          <a:prstGeom prst="roundRect">
            <a:avLst>
              <a:gd name="adj" fmla="val 8184"/>
            </a:avLst>
          </a:prstGeom>
          <a:solidFill>
            <a:schemeClr val="accent3">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圆角矩形 44"/>
          <p:cNvSpPr/>
          <p:nvPr/>
        </p:nvSpPr>
        <p:spPr>
          <a:xfrm>
            <a:off x="8837209" y="3420627"/>
            <a:ext cx="2625534" cy="2573190"/>
          </a:xfrm>
          <a:prstGeom prst="roundRect">
            <a:avLst>
              <a:gd name="adj" fmla="val 8184"/>
            </a:avLst>
          </a:prstGeom>
          <a:gradFill flip="none" rotWithShape="1">
            <a:gsLst>
              <a:gs pos="0">
                <a:schemeClr val="accent2"/>
              </a:gs>
              <a:gs pos="89000">
                <a:schemeClr val="accent1">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 name="组合 6"/>
          <p:cNvGrpSpPr/>
          <p:nvPr/>
        </p:nvGrpSpPr>
        <p:grpSpPr>
          <a:xfrm>
            <a:off x="6105454" y="3655725"/>
            <a:ext cx="2364101" cy="2132712"/>
            <a:chOff x="6175794" y="3884330"/>
            <a:chExt cx="2364101" cy="2132712"/>
          </a:xfrm>
        </p:grpSpPr>
        <p:grpSp>
          <p:nvGrpSpPr>
            <p:cNvPr id="5" name="组合 4"/>
            <p:cNvGrpSpPr/>
            <p:nvPr/>
          </p:nvGrpSpPr>
          <p:grpSpPr>
            <a:xfrm>
              <a:off x="6175794" y="3884330"/>
              <a:ext cx="1586624" cy="1015663"/>
              <a:chOff x="6175794" y="3884330"/>
              <a:chExt cx="1586624" cy="1015663"/>
            </a:xfrm>
          </p:grpSpPr>
          <p:sp>
            <p:nvSpPr>
              <p:cNvPr id="3" name="文本框 2"/>
              <p:cNvSpPr txBox="1"/>
              <p:nvPr/>
            </p:nvSpPr>
            <p:spPr>
              <a:xfrm>
                <a:off x="6175794" y="3884330"/>
                <a:ext cx="1091966" cy="1015663"/>
              </a:xfrm>
              <a:prstGeom prst="rect">
                <a:avLst/>
              </a:prstGeom>
              <a:noFill/>
            </p:spPr>
            <p:txBody>
              <a:bodyPr wrap="none" rtlCol="0">
                <a:noAutofit/>
              </a:bodyPr>
              <a:lstStyle/>
              <a:p>
                <a:r>
                  <a:rPr lang="en-US" altLang="zh-CN"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99</a:t>
                </a:r>
                <a:endParaRPr lang="zh-CN" altLang="en-US"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46" name="文本框 45"/>
              <p:cNvSpPr txBox="1"/>
              <p:nvPr/>
            </p:nvSpPr>
            <p:spPr>
              <a:xfrm>
                <a:off x="7148147" y="4332818"/>
                <a:ext cx="614271" cy="461665"/>
              </a:xfrm>
              <a:prstGeom prst="rect">
                <a:avLst/>
              </a:prstGeom>
              <a:noFill/>
            </p:spPr>
            <p:txBody>
              <a:bodyPr wrap="none" rtlCol="0">
                <a:noAutofit/>
              </a:bodyPr>
              <a:lstStyle/>
              <a:p>
                <a:r>
                  <a:rPr lang="en-US" altLang="zh-CN" sz="2400" dirty="0" smtClean="0">
                    <a:solidFill>
                      <a:schemeClr val="bg1"/>
                    </a:solidFill>
                    <a:latin typeface="+mn-ea"/>
                  </a:rPr>
                  <a:t>W+</a:t>
                </a:r>
                <a:endParaRPr lang="zh-CN" altLang="en-US" sz="2400" dirty="0">
                  <a:solidFill>
                    <a:schemeClr val="bg1"/>
                  </a:solidFill>
                  <a:latin typeface="+mn-ea"/>
                </a:endParaRPr>
              </a:p>
            </p:txBody>
          </p:sp>
        </p:grpSp>
        <p:sp>
          <p:nvSpPr>
            <p:cNvPr id="47" name="文本框 46"/>
            <p:cNvSpPr txBox="1"/>
            <p:nvPr/>
          </p:nvSpPr>
          <p:spPr>
            <a:xfrm>
              <a:off x="6175794" y="4876845"/>
              <a:ext cx="1415772" cy="461665"/>
            </a:xfrm>
            <a:prstGeom prst="rect">
              <a:avLst/>
            </a:prstGeom>
            <a:noFill/>
          </p:spPr>
          <p:txBody>
            <a:bodyPr wrap="none" rtlCol="0">
              <a:noAutofit/>
            </a:bodyPr>
            <a:lstStyle/>
            <a:p>
              <a:r>
                <a:rPr lang="zh-CN" altLang="en-US" sz="2400" dirty="0" smtClean="0">
                  <a:solidFill>
                    <a:schemeClr val="bg1"/>
                  </a:solidFill>
                  <a:latin typeface="+mj-ea"/>
                  <a:ea typeface="+mj-ea"/>
                </a:rPr>
                <a:t>使用成员</a:t>
              </a:r>
              <a:endParaRPr lang="zh-CN" altLang="en-US" sz="2400" dirty="0">
                <a:solidFill>
                  <a:schemeClr val="bg1"/>
                </a:solidFill>
                <a:latin typeface="+mj-ea"/>
                <a:ea typeface="+mj-ea"/>
              </a:endParaRPr>
            </a:p>
          </p:txBody>
        </p:sp>
        <p:sp>
          <p:nvSpPr>
            <p:cNvPr id="48" name="文本框 47"/>
            <p:cNvSpPr txBox="1"/>
            <p:nvPr/>
          </p:nvSpPr>
          <p:spPr>
            <a:xfrm>
              <a:off x="6175794" y="5333778"/>
              <a:ext cx="2364101"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a:t>
              </a:r>
              <a:endParaRPr lang="zh-CN" altLang="en-US" sz="1600" dirty="0">
                <a:solidFill>
                  <a:schemeClr val="bg1">
                    <a:lumMod val="85000"/>
                  </a:schemeClr>
                </a:solidFill>
                <a:latin typeface="+mn-ea"/>
              </a:endParaRPr>
            </a:p>
          </p:txBody>
        </p:sp>
      </p:grpSp>
      <p:grpSp>
        <p:nvGrpSpPr>
          <p:cNvPr id="50" name="组合 49"/>
          <p:cNvGrpSpPr/>
          <p:nvPr/>
        </p:nvGrpSpPr>
        <p:grpSpPr>
          <a:xfrm>
            <a:off x="9038872" y="3655725"/>
            <a:ext cx="2364101" cy="2132712"/>
            <a:chOff x="6175794" y="3884330"/>
            <a:chExt cx="2364101" cy="2132712"/>
          </a:xfrm>
        </p:grpSpPr>
        <p:grpSp>
          <p:nvGrpSpPr>
            <p:cNvPr id="51" name="组合 50"/>
            <p:cNvGrpSpPr/>
            <p:nvPr/>
          </p:nvGrpSpPr>
          <p:grpSpPr>
            <a:xfrm>
              <a:off x="6175794" y="3884330"/>
              <a:ext cx="1482429" cy="1015663"/>
              <a:chOff x="6175794" y="3884330"/>
              <a:chExt cx="1482429" cy="1015663"/>
            </a:xfrm>
          </p:grpSpPr>
          <p:sp>
            <p:nvSpPr>
              <p:cNvPr id="54" name="文本框 53"/>
              <p:cNvSpPr txBox="1"/>
              <p:nvPr/>
            </p:nvSpPr>
            <p:spPr>
              <a:xfrm>
                <a:off x="6175794" y="3884330"/>
                <a:ext cx="1091966" cy="1015663"/>
              </a:xfrm>
              <a:prstGeom prst="rect">
                <a:avLst/>
              </a:prstGeom>
              <a:noFill/>
            </p:spPr>
            <p:txBody>
              <a:bodyPr wrap="none" rtlCol="0">
                <a:noAutofit/>
              </a:bodyPr>
              <a:lstStyle/>
              <a:p>
                <a:r>
                  <a:rPr lang="en-US" altLang="zh-CN"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rPr>
                  <a:t>82</a:t>
                </a:r>
                <a:endParaRPr lang="zh-CN" altLang="en-US" sz="6000" dirty="0">
                  <a:gradFill>
                    <a:gsLst>
                      <a:gs pos="50000">
                        <a:schemeClr val="bg1"/>
                      </a:gs>
                      <a:gs pos="99000">
                        <a:schemeClr val="accent1"/>
                      </a:gs>
                    </a:gsLst>
                    <a:lin ang="5400000" scaled="1"/>
                  </a:gradFill>
                  <a:effectLst>
                    <a:outerShdw blurRad="215900" dist="127000" dir="2700000" algn="tl" rotWithShape="0">
                      <a:srgbClr val="222D4B">
                        <a:alpha val="30000"/>
                      </a:srgbClr>
                    </a:outerShdw>
                  </a:effectLst>
                  <a:latin typeface="+mj-ea"/>
                  <a:ea typeface="+mj-ea"/>
                </a:endParaRPr>
              </a:p>
            </p:txBody>
          </p:sp>
          <p:sp>
            <p:nvSpPr>
              <p:cNvPr id="55" name="文本框 54"/>
              <p:cNvSpPr txBox="1"/>
              <p:nvPr/>
            </p:nvSpPr>
            <p:spPr>
              <a:xfrm>
                <a:off x="7148147" y="4332818"/>
                <a:ext cx="510076" cy="461665"/>
              </a:xfrm>
              <a:prstGeom prst="rect">
                <a:avLst/>
              </a:prstGeom>
              <a:noFill/>
            </p:spPr>
            <p:txBody>
              <a:bodyPr wrap="none" rtlCol="0">
                <a:noAutofit/>
              </a:bodyPr>
              <a:lstStyle/>
              <a:p>
                <a:r>
                  <a:rPr lang="en-US" altLang="zh-CN" sz="2400" dirty="0">
                    <a:solidFill>
                      <a:schemeClr val="bg1"/>
                    </a:solidFill>
                    <a:latin typeface="+mn-ea"/>
                  </a:rPr>
                  <a:t>k</a:t>
                </a:r>
                <a:r>
                  <a:rPr lang="en-US" altLang="zh-CN" sz="2400" dirty="0" smtClean="0">
                    <a:solidFill>
                      <a:schemeClr val="bg1"/>
                    </a:solidFill>
                    <a:latin typeface="+mn-ea"/>
                  </a:rPr>
                  <a:t>+</a:t>
                </a:r>
                <a:endParaRPr lang="zh-CN" altLang="en-US" sz="2400" dirty="0">
                  <a:solidFill>
                    <a:schemeClr val="bg1"/>
                  </a:solidFill>
                  <a:latin typeface="+mn-ea"/>
                </a:endParaRPr>
              </a:p>
            </p:txBody>
          </p:sp>
        </p:grpSp>
        <p:sp>
          <p:nvSpPr>
            <p:cNvPr id="52" name="文本框 51"/>
            <p:cNvSpPr txBox="1"/>
            <p:nvPr/>
          </p:nvSpPr>
          <p:spPr>
            <a:xfrm>
              <a:off x="6175794" y="4876845"/>
              <a:ext cx="1415772" cy="461665"/>
            </a:xfrm>
            <a:prstGeom prst="rect">
              <a:avLst/>
            </a:prstGeom>
            <a:noFill/>
          </p:spPr>
          <p:txBody>
            <a:bodyPr wrap="none" rtlCol="0">
              <a:noAutofit/>
            </a:bodyPr>
            <a:lstStyle/>
            <a:p>
              <a:r>
                <a:rPr lang="zh-CN" altLang="en-US" sz="2400" dirty="0" smtClean="0">
                  <a:solidFill>
                    <a:schemeClr val="bg1"/>
                  </a:solidFill>
                  <a:latin typeface="+mj-ea"/>
                  <a:ea typeface="+mj-ea"/>
                </a:rPr>
                <a:t>用户好评</a:t>
              </a:r>
              <a:endParaRPr lang="zh-CN" altLang="en-US" sz="2400" dirty="0">
                <a:solidFill>
                  <a:schemeClr val="bg1"/>
                </a:solidFill>
                <a:latin typeface="+mj-ea"/>
                <a:ea typeface="+mj-ea"/>
              </a:endParaRPr>
            </a:p>
          </p:txBody>
        </p:sp>
        <p:sp>
          <p:nvSpPr>
            <p:cNvPr id="53" name="文本框 52"/>
            <p:cNvSpPr txBox="1"/>
            <p:nvPr/>
          </p:nvSpPr>
          <p:spPr>
            <a:xfrm>
              <a:off x="6175794" y="5333778"/>
              <a:ext cx="2364101" cy="683264"/>
            </a:xfrm>
            <a:prstGeom prst="rect">
              <a:avLst/>
            </a:prstGeom>
            <a:noFill/>
          </p:spPr>
          <p:txBody>
            <a:bodyPr wrap="square" rtlCol="0">
              <a:noAutofit/>
            </a:bodyPr>
            <a:lstStyle/>
            <a:p>
              <a:pPr>
                <a:lnSpc>
                  <a:spcPct val="120000"/>
                </a:lnSpc>
              </a:pPr>
              <a:r>
                <a:rPr lang="zh-CN" altLang="en-US" sz="1600" dirty="0" smtClean="0">
                  <a:solidFill>
                    <a:schemeClr val="bg1">
                      <a:lumMod val="85000"/>
                    </a:schemeClr>
                  </a:solidFill>
                  <a:latin typeface="+mn-ea"/>
                </a:rPr>
                <a:t>推荐使用思源黑体作为本套模板的标准字体</a:t>
              </a:r>
              <a:endParaRPr lang="zh-CN" altLang="en-US" sz="1600" dirty="0">
                <a:solidFill>
                  <a:schemeClr val="bg1">
                    <a:lumMod val="85000"/>
                  </a:schemeClr>
                </a:solidFill>
                <a:latin typeface="+mn-ea"/>
              </a:endParaRPr>
            </a:p>
          </p:txBody>
        </p:sp>
      </p:grpSp>
      <p:pic>
        <p:nvPicPr>
          <p:cNvPr id="40" name="图片 39" descr="handbag"/>
          <p:cNvPicPr>
            <a:picLocks noChangeAspect="1"/>
          </p:cNvPicPr>
          <p:nvPr/>
        </p:nvPicPr>
        <p:blipFill>
          <a:blip r:embed="rId7">
            <a:extLst>
              <a:ext uri="{96DAC541-7B7A-43D3-8B79-37D633B846F1}">
                <asvg:svgBlip xmlns:asvg="http://schemas.microsoft.com/office/drawing/2016/SVG/main" xmlns:p14="http://schemas.microsoft.com/office/powerpoint/2010/main" xmlns:a14="http://schemas.microsoft.com/office/drawing/2010/main" xmlns="" r:embed="rId136"/>
              </a:ext>
            </a:extLst>
          </a:blip>
          <a:stretch>
            <a:fillRect/>
          </a:stretch>
        </p:blipFill>
        <p:spPr>
          <a:xfrm>
            <a:off x="7518005" y="4691170"/>
            <a:ext cx="343763" cy="343763"/>
          </a:xfrm>
          <a:prstGeom prst="rect">
            <a:avLst/>
          </a:prstGeom>
        </p:spPr>
      </p:pic>
      <p:pic>
        <p:nvPicPr>
          <p:cNvPr id="49" name="图片 48" descr="hand-thumbs-up"/>
          <p:cNvPicPr>
            <a:picLocks noChangeAspect="1"/>
          </p:cNvPicPr>
          <p:nvPr/>
        </p:nvPicPr>
        <p:blipFill>
          <a:blip r:embed="rId137">
            <a:extLst>
              <a:ext uri="{96DAC541-7B7A-43D3-8B79-37D633B846F1}">
                <asvg:svgBlip xmlns:asvg="http://schemas.microsoft.com/office/drawing/2016/SVG/main" xmlns:p14="http://schemas.microsoft.com/office/powerpoint/2010/main" xmlns:a14="http://schemas.microsoft.com/office/drawing/2010/main" xmlns="" r:embed="rId144"/>
              </a:ext>
            </a:extLst>
          </a:blip>
          <a:stretch>
            <a:fillRect/>
          </a:stretch>
        </p:blipFill>
        <p:spPr>
          <a:xfrm>
            <a:off x="10421986" y="4658512"/>
            <a:ext cx="343763" cy="343763"/>
          </a:xfrm>
          <a:prstGeom prst="rect">
            <a:avLst/>
          </a:prstGeom>
        </p:spPr>
      </p:pic>
      <p:pic>
        <p:nvPicPr>
          <p:cNvPr id="56" name="图片 55">
            <a:hlinkClick r:id="rId145"/>
            <a:extLst>
              <a:ext uri="{FF2B5EF4-FFF2-40B4-BE49-F238E27FC236}">
                <a16:creationId xmlns:a16="http://schemas.microsoft.com/office/drawing/2014/main" id="{08A881A6-B94F-9D46-BE99-8680996E7D67}"/>
              </a:ext>
            </a:extLst>
          </p:cNvPr>
          <p:cNvPicPr>
            <a:picLocks noChangeAspect="1"/>
          </p:cNvPicPr>
          <p:nvPr/>
        </p:nvPicPr>
        <p:blipFill>
          <a:blip r:embed="rId146" cstate="print">
            <a:extLst>
              <a:ext uri="{BEBA8EAE-BF5A-486C-A8C5-ECC9F3942E4B}">
                <a14:imgProps xmlns:a14="http://schemas.microsoft.com/office/drawing/2010/main">
                  <a14:imgLayer r:embed="rId14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365027" y="753736"/>
            <a:ext cx="1156431" cy="152649"/>
          </a:xfrm>
          <a:prstGeom prst="rect">
            <a:avLst/>
          </a:prstGeom>
        </p:spPr>
      </p:pic>
    </p:spTree>
    <p:extLst>
      <p:ext uri="{BB962C8B-B14F-4D97-AF65-F5344CB8AC3E}">
        <p14:creationId xmlns:p14="http://schemas.microsoft.com/office/powerpoint/2010/main" val="1531178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PLUS​​​​">
  <a:themeElements>
    <a:clrScheme name="蓝色商务">
      <a:dk1>
        <a:sysClr val="windowText" lastClr="000000"/>
      </a:dk1>
      <a:lt1>
        <a:sysClr val="window" lastClr="FFFFFF"/>
      </a:lt1>
      <a:dk2>
        <a:srgbClr val="44546A"/>
      </a:dk2>
      <a:lt2>
        <a:srgbClr val="E7E6E6"/>
      </a:lt2>
      <a:accent1>
        <a:srgbClr val="536FEB"/>
      </a:accent1>
      <a:accent2>
        <a:srgbClr val="70C9FD"/>
      </a:accent2>
      <a:accent3>
        <a:srgbClr val="39456B"/>
      </a:accent3>
      <a:accent4>
        <a:srgbClr val="222D4B"/>
      </a:accent4>
      <a:accent5>
        <a:srgbClr val="4472C4"/>
      </a:accent5>
      <a:accent6>
        <a:srgbClr val="70AD47"/>
      </a:accent6>
      <a:hlink>
        <a:srgbClr val="0563C1"/>
      </a:hlink>
      <a:folHlink>
        <a:srgbClr val="954F72"/>
      </a:folHlink>
    </a:clrScheme>
    <a:fontScheme name="思源黑体搭配">
      <a:majorFont>
        <a:latin typeface="思源黑体 CN Bold"/>
        <a:ea typeface="思源黑体 CN Bold"/>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894</TotalTime>
  <Words>1551</Words>
  <Application>Microsoft Office PowerPoint</Application>
  <PresentationFormat>宽屏</PresentationFormat>
  <Paragraphs>227</Paragraphs>
  <Slides>21</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思源黑体 CN Bold</vt:lpstr>
      <vt:lpstr>思源黑体 CN Light</vt:lpstr>
      <vt:lpstr>Arial</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278</cp:revision>
  <dcterms:created xsi:type="dcterms:W3CDTF">2022-01-25T03:20:33Z</dcterms:created>
  <dcterms:modified xsi:type="dcterms:W3CDTF">2022-03-09T03:19:54Z</dcterms:modified>
</cp:coreProperties>
</file>