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handoutMasterIdLst>
    <p:handoutMasterId r:id="rId23"/>
  </p:handoutMasterIdLst>
  <p:sldIdLst>
    <p:sldId id="263" r:id="rId2"/>
    <p:sldId id="265" r:id="rId3"/>
    <p:sldId id="266" r:id="rId4"/>
    <p:sldId id="269" r:id="rId5"/>
    <p:sldId id="271" r:id="rId6"/>
    <p:sldId id="270" r:id="rId7"/>
    <p:sldId id="272" r:id="rId8"/>
    <p:sldId id="273" r:id="rId9"/>
    <p:sldId id="274" r:id="rId10"/>
    <p:sldId id="275" r:id="rId11"/>
    <p:sldId id="276" r:id="rId12"/>
    <p:sldId id="277" r:id="rId13"/>
    <p:sldId id="278" r:id="rId14"/>
    <p:sldId id="279" r:id="rId15"/>
    <p:sldId id="280" r:id="rId16"/>
    <p:sldId id="283" r:id="rId17"/>
    <p:sldId id="281" r:id="rId18"/>
    <p:sldId id="282" r:id="rId19"/>
    <p:sldId id="285" r:id="rId20"/>
    <p:sldId id="284" r:id="rId21"/>
    <p:sldId id="315" r:id="rId22"/>
  </p:sldIdLst>
  <p:sldSz cx="12192000" cy="6858000"/>
  <p:notesSz cx="6858000" cy="9144000"/>
  <p:embeddedFontLst>
    <p:embeddedFont>
      <p:font typeface="OPPOSans B" panose="00020600040101010101" pitchFamily="18" charset="-122"/>
      <p:regular r:id="rId24"/>
    </p:embeddedFont>
    <p:embeddedFont>
      <p:font typeface="OPPOSans R" panose="00020600040101010101" pitchFamily="18" charset="-122"/>
      <p:regular r:id="rId25"/>
    </p:embeddedFont>
    <p:embeddedFont>
      <p:font typeface="等线" panose="02010600030101010101" pitchFamily="2" charset="-122"/>
      <p:regular r:id="rId26"/>
      <p:bold r:id="rId27"/>
    </p:embeddedFont>
    <p:embeddedFont>
      <p:font typeface="思源宋体 CN Heavy" panose="02020900000000000000" pitchFamily="18" charset="-122"/>
      <p:bold r:id="rId28"/>
    </p:embeddedFont>
    <p:embeddedFont>
      <p:font typeface="微软雅黑 Light" panose="020B0502040204020203" pitchFamily="34" charset="-122"/>
      <p:regular r:id="rId29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95343"/>
    <a:srgbClr val="D6AAE8"/>
    <a:srgbClr val="2DAFFF"/>
    <a:srgbClr val="0133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 horzBarState="maximized">
    <p:restoredLeft sz="16798" autoAdjust="0"/>
    <p:restoredTop sz="94660"/>
  </p:normalViewPr>
  <p:slideViewPr>
    <p:cSldViewPr snapToGrid="0" showGuides="1">
      <p:cViewPr varScale="1">
        <p:scale>
          <a:sx n="100" d="100"/>
          <a:sy n="100" d="100"/>
        </p:scale>
        <p:origin x="96" y="28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2" d="100"/>
          <a:sy n="82" d="100"/>
        </p:scale>
        <p:origin x="2322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gradFill flip="none" rotWithShape="1">
              <a:gsLst>
                <a:gs pos="29000">
                  <a:schemeClr val="accent1"/>
                </a:gs>
                <a:gs pos="91000">
                  <a:schemeClr val="accent2"/>
                </a:gs>
              </a:gsLst>
              <a:lin ang="16200000" scaled="1"/>
              <a:tileRect/>
            </a:gra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533-465F-A40F-539E362164B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系列 2</c:v>
                </c:pt>
              </c:strCache>
            </c:strRef>
          </c:tx>
          <c:spPr>
            <a:gradFill flip="none" rotWithShape="1">
              <a:gsLst>
                <a:gs pos="0">
                  <a:schemeClr val="accent2">
                    <a:lumMod val="60000"/>
                    <a:lumOff val="40000"/>
                  </a:schemeClr>
                </a:gs>
                <a:gs pos="75000">
                  <a:schemeClr val="accent2"/>
                </a:gs>
              </a:gsLst>
              <a:lin ang="5400000" scaled="1"/>
              <a:tileRect/>
            </a:gra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533-465F-A40F-539E362164B0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系列 3</c:v>
                </c:pt>
              </c:strCache>
            </c:strRef>
          </c:tx>
          <c:spPr>
            <a:gradFill>
              <a:gsLst>
                <a:gs pos="73000">
                  <a:schemeClr val="accent3"/>
                </a:gs>
                <a:gs pos="0">
                  <a:schemeClr val="accent3">
                    <a:lumMod val="40000"/>
                    <a:lumOff val="60000"/>
                  </a:schemeClr>
                </a:gs>
              </a:gsLst>
              <a:lin ang="5400000" scaled="1"/>
            </a:gra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533-465F-A40F-539E362164B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15"/>
        <c:axId val="150141855"/>
        <c:axId val="150135615"/>
      </c:barChart>
      <c:catAx>
        <c:axId val="15014185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OPPOSans M" panose="00020600040101010101" pitchFamily="18" charset="-122"/>
              </a:defRPr>
            </a:pPr>
            <a:endParaRPr lang="zh-CN"/>
          </a:p>
        </c:txPr>
        <c:crossAx val="150135615"/>
        <c:crosses val="autoZero"/>
        <c:auto val="1"/>
        <c:lblAlgn val="ctr"/>
        <c:lblOffset val="100"/>
        <c:noMultiLvlLbl val="0"/>
      </c:catAx>
      <c:valAx>
        <c:axId val="150135615"/>
        <c:scaling>
          <c:orientation val="minMax"/>
          <c:max val="5"/>
        </c:scaling>
        <c:delete val="0"/>
        <c:axPos val="l"/>
        <c:majorGridlines>
          <c:spPr>
            <a:ln w="9525" cap="flat" cmpd="sng" algn="ctr">
              <a:solidFill>
                <a:srgbClr val="CDECFF">
                  <a:alpha val="40000"/>
                </a:srgbClr>
              </a:solidFill>
              <a:prstDash val="dash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OPPOSans M" panose="00020600040101010101" pitchFamily="18" charset="-122"/>
              </a:defRPr>
            </a:pPr>
            <a:endParaRPr lang="zh-CN"/>
          </a:p>
        </c:txPr>
        <c:crossAx val="15014185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OPPOSans M" panose="00020600040101010101" pitchFamily="18" charset="-122"/>
            </a:defRPr>
          </a:pPr>
          <a:endParaRPr lang="zh-C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>
          <a:latin typeface="+mn-lt"/>
          <a:ea typeface="+mn-ea"/>
          <a:cs typeface="OPPOSans M" panose="00020600040101010101" pitchFamily="18" charset="-122"/>
        </a:defRPr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4157D05E-0C90-6168-EECA-BC7D5126810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945A557-0580-B350-3A5E-64CF58FC677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9637DF-10D0-416A-9DC2-20B66DDC6296}" type="datetimeFigureOut">
              <a:rPr lang="zh-CN" altLang="en-US" smtClean="0"/>
              <a:t>2022/8/18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B925F5E-5212-C409-9C6F-B24EF4CB4DE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D3AAEB4-6C46-0C52-7D0F-CC02B0BB6AF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D7EC3E-534C-4F0C-A247-756ED564F6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42140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8.png"/><Relationship Id="rId18" Type="http://schemas.microsoft.com/office/2007/relationships/hdphoto" Target="../media/hdphoto7.wdp"/><Relationship Id="rId26" Type="http://schemas.openxmlformats.org/officeDocument/2006/relationships/image" Target="../media/image15.png"/><Relationship Id="rId3" Type="http://schemas.microsoft.com/office/2007/relationships/hdphoto" Target="../media/hdphoto1.wdp"/><Relationship Id="rId21" Type="http://schemas.openxmlformats.org/officeDocument/2006/relationships/image" Target="../media/image12.png"/><Relationship Id="rId7" Type="http://schemas.openxmlformats.org/officeDocument/2006/relationships/image" Target="../media/image4.png"/><Relationship Id="rId12" Type="http://schemas.microsoft.com/office/2007/relationships/hdphoto" Target="../media/hdphoto4.wdp"/><Relationship Id="rId17" Type="http://schemas.openxmlformats.org/officeDocument/2006/relationships/image" Target="../media/image10.png"/><Relationship Id="rId25" Type="http://schemas.microsoft.com/office/2007/relationships/hdphoto" Target="../media/hdphoto10.wdp"/><Relationship Id="rId2" Type="http://schemas.openxmlformats.org/officeDocument/2006/relationships/image" Target="../media/image1.png"/><Relationship Id="rId16" Type="http://schemas.microsoft.com/office/2007/relationships/hdphoto" Target="../media/hdphoto6.wdp"/><Relationship Id="rId20" Type="http://schemas.microsoft.com/office/2007/relationships/hdphoto" Target="../media/hdphoto8.wdp"/><Relationship Id="rId29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11" Type="http://schemas.openxmlformats.org/officeDocument/2006/relationships/image" Target="../media/image7.png"/><Relationship Id="rId24" Type="http://schemas.openxmlformats.org/officeDocument/2006/relationships/image" Target="../media/image14.png"/><Relationship Id="rId5" Type="http://schemas.microsoft.com/office/2007/relationships/hdphoto" Target="../media/hdphoto2.wdp"/><Relationship Id="rId15" Type="http://schemas.openxmlformats.org/officeDocument/2006/relationships/image" Target="../media/image9.png"/><Relationship Id="rId23" Type="http://schemas.openxmlformats.org/officeDocument/2006/relationships/image" Target="../media/image13.png"/><Relationship Id="rId28" Type="http://schemas.microsoft.com/office/2007/relationships/hdphoto" Target="../media/hdphoto11.wdp"/><Relationship Id="rId10" Type="http://schemas.openxmlformats.org/officeDocument/2006/relationships/image" Target="../media/image6.png"/><Relationship Id="rId19" Type="http://schemas.openxmlformats.org/officeDocument/2006/relationships/image" Target="../media/image11.png"/><Relationship Id="rId4" Type="http://schemas.openxmlformats.org/officeDocument/2006/relationships/image" Target="../media/image2.png"/><Relationship Id="rId9" Type="http://schemas.microsoft.com/office/2007/relationships/hdphoto" Target="../media/hdphoto3.wdp"/><Relationship Id="rId14" Type="http://schemas.microsoft.com/office/2007/relationships/hdphoto" Target="../media/hdphoto5.wdp"/><Relationship Id="rId22" Type="http://schemas.microsoft.com/office/2007/relationships/hdphoto" Target="../media/hdphoto9.wdp"/><Relationship Id="rId27" Type="http://schemas.openxmlformats.org/officeDocument/2006/relationships/image" Target="../media/image16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microsoft.com/office/2007/relationships/hdphoto" Target="../media/hdphoto2.wdp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D11AB897-1377-5501-B4D4-7C2CE5854A4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58000">
                <a:schemeClr val="accent1">
                  <a:lumMod val="75000"/>
                </a:schemeClr>
              </a:gs>
              <a:gs pos="15000">
                <a:schemeClr val="accent1"/>
              </a:gs>
              <a:gs pos="90000">
                <a:schemeClr val="accent2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15F27498-B852-D3E4-9A25-D7AEBA0ECF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 trans="80000" intensity="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297"/>
            <a:ext cx="11638273" cy="6858594"/>
          </a:xfrm>
          <a:prstGeom prst="rect">
            <a:avLst/>
          </a:prstGeom>
        </p:spPr>
      </p:pic>
      <p:sp>
        <p:nvSpPr>
          <p:cNvPr id="57" name="矩形: 圆角 56">
            <a:extLst>
              <a:ext uri="{FF2B5EF4-FFF2-40B4-BE49-F238E27FC236}">
                <a16:creationId xmlns:a16="http://schemas.microsoft.com/office/drawing/2014/main" id="{B19E31B0-8BBD-7CC7-E2FA-9D269DB0E493}"/>
              </a:ext>
            </a:extLst>
          </p:cNvPr>
          <p:cNvSpPr/>
          <p:nvPr userDrawn="1"/>
        </p:nvSpPr>
        <p:spPr>
          <a:xfrm>
            <a:off x="255602" y="248157"/>
            <a:ext cx="1506523" cy="334500"/>
          </a:xfrm>
          <a:prstGeom prst="roundRect">
            <a:avLst>
              <a:gd name="adj" fmla="val 50000"/>
            </a:avLst>
          </a:prstGeom>
          <a:noFill/>
          <a:ln w="952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0" name="组合 69">
            <a:extLst>
              <a:ext uri="{FF2B5EF4-FFF2-40B4-BE49-F238E27FC236}">
                <a16:creationId xmlns:a16="http://schemas.microsoft.com/office/drawing/2014/main" id="{6B3CCC66-0E23-32C1-802C-4E877909F62E}"/>
              </a:ext>
            </a:extLst>
          </p:cNvPr>
          <p:cNvGrpSpPr/>
          <p:nvPr userDrawn="1"/>
        </p:nvGrpSpPr>
        <p:grpSpPr>
          <a:xfrm>
            <a:off x="255602" y="6528539"/>
            <a:ext cx="372431" cy="80214"/>
            <a:chOff x="947083" y="4062130"/>
            <a:chExt cx="503853" cy="108519"/>
          </a:xfrm>
        </p:grpSpPr>
        <p:sp>
          <p:nvSpPr>
            <p:cNvPr id="71" name="椭圆 70">
              <a:extLst>
                <a:ext uri="{FF2B5EF4-FFF2-40B4-BE49-F238E27FC236}">
                  <a16:creationId xmlns:a16="http://schemas.microsoft.com/office/drawing/2014/main" id="{8B6CF549-71C7-CF9C-2B7C-E15DB5D5AF3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7083" y="4062130"/>
              <a:ext cx="108519" cy="108519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100000">
                  <a:schemeClr val="bg1"/>
                </a:gs>
                <a:gs pos="71000">
                  <a:schemeClr val="accent2">
                    <a:lumMod val="20000"/>
                    <a:lumOff val="80000"/>
                    <a:alpha val="50000"/>
                  </a:schemeClr>
                </a:gs>
                <a:gs pos="46000">
                  <a:schemeClr val="accent3">
                    <a:lumMod val="20000"/>
                    <a:lumOff val="80000"/>
                    <a:alpha val="50000"/>
                  </a:schemeClr>
                </a:gs>
              </a:gsLst>
              <a:path path="circle">
                <a:fillToRect r="100000" b="10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72" name="椭圆 71">
              <a:extLst>
                <a:ext uri="{FF2B5EF4-FFF2-40B4-BE49-F238E27FC236}">
                  <a16:creationId xmlns:a16="http://schemas.microsoft.com/office/drawing/2014/main" id="{9D90798C-1CE8-A31B-0BE4-B5C714EB0B5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44750" y="4062130"/>
              <a:ext cx="108519" cy="108519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100000">
                  <a:schemeClr val="bg1"/>
                </a:gs>
                <a:gs pos="71000">
                  <a:schemeClr val="accent2">
                    <a:lumMod val="20000"/>
                    <a:lumOff val="80000"/>
                    <a:alpha val="50000"/>
                  </a:schemeClr>
                </a:gs>
                <a:gs pos="46000">
                  <a:schemeClr val="accent3">
                    <a:lumMod val="20000"/>
                    <a:lumOff val="80000"/>
                    <a:alpha val="50000"/>
                  </a:schemeClr>
                </a:gs>
              </a:gsLst>
              <a:path path="circle">
                <a:fillToRect r="100000" b="10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3" name="椭圆 72">
              <a:extLst>
                <a:ext uri="{FF2B5EF4-FFF2-40B4-BE49-F238E27FC236}">
                  <a16:creationId xmlns:a16="http://schemas.microsoft.com/office/drawing/2014/main" id="{CEBB8D03-B704-1B00-751B-BC0F3499321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342417" y="4062130"/>
              <a:ext cx="108519" cy="108519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100000">
                  <a:schemeClr val="bg1"/>
                </a:gs>
                <a:gs pos="71000">
                  <a:schemeClr val="accent2">
                    <a:lumMod val="20000"/>
                    <a:lumOff val="80000"/>
                    <a:alpha val="50000"/>
                  </a:schemeClr>
                </a:gs>
                <a:gs pos="46000">
                  <a:schemeClr val="accent3">
                    <a:lumMod val="20000"/>
                    <a:lumOff val="80000"/>
                    <a:alpha val="50000"/>
                  </a:schemeClr>
                </a:gs>
              </a:gsLst>
              <a:path path="circle">
                <a:fillToRect r="100000" b="10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80" name="图片 79">
            <a:extLst>
              <a:ext uri="{FF2B5EF4-FFF2-40B4-BE49-F238E27FC236}">
                <a16:creationId xmlns:a16="http://schemas.microsoft.com/office/drawing/2014/main" id="{B55050C6-87B2-9F5B-782B-226596D6383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940" y="330351"/>
            <a:ext cx="1275847" cy="170113"/>
          </a:xfrm>
          <a:prstGeom prst="rect">
            <a:avLst/>
          </a:prstGeom>
        </p:spPr>
      </p:pic>
      <p:pic>
        <p:nvPicPr>
          <p:cNvPr id="81" name="图片 80">
            <a:extLst>
              <a:ext uri="{FF2B5EF4-FFF2-40B4-BE49-F238E27FC236}">
                <a16:creationId xmlns:a16="http://schemas.microsoft.com/office/drawing/2014/main" id="{96FD8D77-3039-78E7-7144-77C5581549A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 t="23973" r="19765" b="23973"/>
          <a:stretch>
            <a:fillRect/>
          </a:stretch>
        </p:blipFill>
        <p:spPr>
          <a:xfrm>
            <a:off x="3035059" y="0"/>
            <a:ext cx="9156941" cy="6858000"/>
          </a:xfrm>
          <a:custGeom>
            <a:avLst/>
            <a:gdLst>
              <a:gd name="connsiteX0" fmla="*/ 0 w 9156941"/>
              <a:gd name="connsiteY0" fmla="*/ 0 h 6858000"/>
              <a:gd name="connsiteX1" fmla="*/ 9156941 w 9156941"/>
              <a:gd name="connsiteY1" fmla="*/ 0 h 6858000"/>
              <a:gd name="connsiteX2" fmla="*/ 9156941 w 9156941"/>
              <a:gd name="connsiteY2" fmla="*/ 6858000 h 6858000"/>
              <a:gd name="connsiteX3" fmla="*/ 0 w 915694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56941" h="6858000">
                <a:moveTo>
                  <a:pt x="0" y="0"/>
                </a:moveTo>
                <a:lnTo>
                  <a:pt x="9156941" y="0"/>
                </a:lnTo>
                <a:lnTo>
                  <a:pt x="915694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82" name="图片 81">
            <a:extLst>
              <a:ext uri="{FF2B5EF4-FFF2-40B4-BE49-F238E27FC236}">
                <a16:creationId xmlns:a16="http://schemas.microsoft.com/office/drawing/2014/main" id="{79DBCC00-C359-2266-8536-B2C1B1FA1658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 t="22893" r="21101" b="21474"/>
          <a:stretch>
            <a:fillRect/>
          </a:stretch>
        </p:blipFill>
        <p:spPr>
          <a:xfrm>
            <a:off x="2687243" y="0"/>
            <a:ext cx="9504757" cy="6858000"/>
          </a:xfrm>
          <a:custGeom>
            <a:avLst/>
            <a:gdLst>
              <a:gd name="connsiteX0" fmla="*/ 0 w 9504757"/>
              <a:gd name="connsiteY0" fmla="*/ 0 h 6858000"/>
              <a:gd name="connsiteX1" fmla="*/ 9504757 w 9504757"/>
              <a:gd name="connsiteY1" fmla="*/ 0 h 6858000"/>
              <a:gd name="connsiteX2" fmla="*/ 9504757 w 9504757"/>
              <a:gd name="connsiteY2" fmla="*/ 6858000 h 6858000"/>
              <a:gd name="connsiteX3" fmla="*/ 0 w 95047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04757" h="6858000">
                <a:moveTo>
                  <a:pt x="0" y="0"/>
                </a:moveTo>
                <a:lnTo>
                  <a:pt x="9504757" y="0"/>
                </a:lnTo>
                <a:lnTo>
                  <a:pt x="950475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9" name="任意多边形: 形状 8">
            <a:extLst>
              <a:ext uri="{FF2B5EF4-FFF2-40B4-BE49-F238E27FC236}">
                <a16:creationId xmlns:a16="http://schemas.microsoft.com/office/drawing/2014/main" id="{898D6A61-D460-3467-DF55-BF7BB69BAB9B}"/>
              </a:ext>
            </a:extLst>
          </p:cNvPr>
          <p:cNvSpPr/>
          <p:nvPr userDrawn="1"/>
        </p:nvSpPr>
        <p:spPr>
          <a:xfrm>
            <a:off x="6307981" y="934835"/>
            <a:ext cx="4866858" cy="4866858"/>
          </a:xfrm>
          <a:custGeom>
            <a:avLst/>
            <a:gdLst>
              <a:gd name="connsiteX0" fmla="*/ 2433429 w 4866858"/>
              <a:gd name="connsiteY0" fmla="*/ 0 h 4866858"/>
              <a:gd name="connsiteX1" fmla="*/ 4866858 w 4866858"/>
              <a:gd name="connsiteY1" fmla="*/ 2433429 h 4866858"/>
              <a:gd name="connsiteX2" fmla="*/ 2433429 w 4866858"/>
              <a:gd name="connsiteY2" fmla="*/ 4866858 h 4866858"/>
              <a:gd name="connsiteX3" fmla="*/ 0 w 4866858"/>
              <a:gd name="connsiteY3" fmla="*/ 2433429 h 4866858"/>
              <a:gd name="connsiteX4" fmla="*/ 2433429 w 4866858"/>
              <a:gd name="connsiteY4" fmla="*/ 0 h 4866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66858" h="4866858">
                <a:moveTo>
                  <a:pt x="2433429" y="0"/>
                </a:moveTo>
                <a:cubicBezTo>
                  <a:pt x="3777375" y="0"/>
                  <a:pt x="4866858" y="1089483"/>
                  <a:pt x="4866858" y="2433429"/>
                </a:cubicBezTo>
                <a:cubicBezTo>
                  <a:pt x="4866858" y="3777375"/>
                  <a:pt x="3777375" y="4866858"/>
                  <a:pt x="2433429" y="4866858"/>
                </a:cubicBezTo>
                <a:cubicBezTo>
                  <a:pt x="1089483" y="4866858"/>
                  <a:pt x="0" y="3777375"/>
                  <a:pt x="0" y="2433429"/>
                </a:cubicBezTo>
                <a:cubicBezTo>
                  <a:pt x="0" y="1089483"/>
                  <a:pt x="1089483" y="0"/>
                  <a:pt x="2433429" y="0"/>
                </a:cubicBezTo>
                <a:close/>
              </a:path>
            </a:pathLst>
          </a:custGeom>
          <a:solidFill>
            <a:srgbClr val="CACDDA">
              <a:alpha val="10000"/>
            </a:srgb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10" name="图片 9" descr="黑暗中有圆形&#10;&#10;中度可信度描述已自动生成">
            <a:extLst>
              <a:ext uri="{FF2B5EF4-FFF2-40B4-BE49-F238E27FC236}">
                <a16:creationId xmlns:a16="http://schemas.microsoft.com/office/drawing/2014/main" id="{3BC1AD01-9683-803D-7570-5AA8C585FA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alphaModFix amt="16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208" r="27124"/>
          <a:stretch/>
        </p:blipFill>
        <p:spPr>
          <a:xfrm rot="2248467" flipH="1">
            <a:off x="5680552" y="294948"/>
            <a:ext cx="6511158" cy="6452495"/>
          </a:xfrm>
          <a:custGeom>
            <a:avLst/>
            <a:gdLst>
              <a:gd name="connsiteX0" fmla="*/ 6511158 w 6511158"/>
              <a:gd name="connsiteY0" fmla="*/ 1285183 h 6452495"/>
              <a:gd name="connsiteX1" fmla="*/ 4834727 w 6511158"/>
              <a:gd name="connsiteY1" fmla="*/ 0 h 6452495"/>
              <a:gd name="connsiteX2" fmla="*/ 1626352 w 6511158"/>
              <a:gd name="connsiteY2" fmla="*/ 0 h 6452495"/>
              <a:gd name="connsiteX3" fmla="*/ 1 w 6511158"/>
              <a:gd name="connsiteY3" fmla="*/ 2121461 h 6452495"/>
              <a:gd name="connsiteX4" fmla="*/ 0 w 6511158"/>
              <a:gd name="connsiteY4" fmla="*/ 4934971 h 6452495"/>
              <a:gd name="connsiteX5" fmla="*/ 1979503 w 6511158"/>
              <a:gd name="connsiteY5" fmla="*/ 6452495 h 6452495"/>
              <a:gd name="connsiteX6" fmla="*/ 6511158 w 6511158"/>
              <a:gd name="connsiteY6" fmla="*/ 6452495 h 6452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11158" h="6452495">
                <a:moveTo>
                  <a:pt x="6511158" y="1285183"/>
                </a:moveTo>
                <a:lnTo>
                  <a:pt x="4834727" y="0"/>
                </a:lnTo>
                <a:lnTo>
                  <a:pt x="1626352" y="0"/>
                </a:lnTo>
                <a:lnTo>
                  <a:pt x="1" y="2121461"/>
                </a:lnTo>
                <a:lnTo>
                  <a:pt x="0" y="4934971"/>
                </a:lnTo>
                <a:lnTo>
                  <a:pt x="1979503" y="6452495"/>
                </a:lnTo>
                <a:lnTo>
                  <a:pt x="6511158" y="6452495"/>
                </a:lnTo>
                <a:close/>
              </a:path>
            </a:pathLst>
          </a:custGeom>
        </p:spPr>
      </p:pic>
      <p:pic>
        <p:nvPicPr>
          <p:cNvPr id="11" name="图片 10" descr="立体透明水珠 气泡">
            <a:extLst>
              <a:ext uri="{FF2B5EF4-FFF2-40B4-BE49-F238E27FC236}">
                <a16:creationId xmlns:a16="http://schemas.microsoft.com/office/drawing/2014/main" id="{E6D4C856-A2F9-1718-4A2E-DCFAE32114A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814387"/>
            <a:ext cx="5229225" cy="5229225"/>
          </a:xfrm>
          <a:custGeom>
            <a:avLst/>
            <a:gdLst>
              <a:gd name="connsiteX0" fmla="*/ 0 w 5229225"/>
              <a:gd name="connsiteY0" fmla="*/ 0 h 5229225"/>
              <a:gd name="connsiteX1" fmla="*/ 5229225 w 5229225"/>
              <a:gd name="connsiteY1" fmla="*/ 0 h 5229225"/>
              <a:gd name="connsiteX2" fmla="*/ 5229225 w 5229225"/>
              <a:gd name="connsiteY2" fmla="*/ 5229225 h 5229225"/>
              <a:gd name="connsiteX3" fmla="*/ 0 w 5229225"/>
              <a:gd name="connsiteY3" fmla="*/ 5229225 h 5229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29225" h="5229225">
                <a:moveTo>
                  <a:pt x="0" y="0"/>
                </a:moveTo>
                <a:lnTo>
                  <a:pt x="5229225" y="0"/>
                </a:lnTo>
                <a:lnTo>
                  <a:pt x="5229225" y="5229225"/>
                </a:lnTo>
                <a:lnTo>
                  <a:pt x="0" y="5229225"/>
                </a:lnTo>
                <a:close/>
              </a:path>
            </a:pathLst>
          </a:custGeom>
          <a:noFill/>
          <a:effectLst>
            <a:outerShdw blurRad="533400" sx="102000" sy="102000" algn="ctr" rotWithShape="0">
              <a:srgbClr val="CDECFF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任意多边形: 形状 11">
            <a:extLst>
              <a:ext uri="{FF2B5EF4-FFF2-40B4-BE49-F238E27FC236}">
                <a16:creationId xmlns:a16="http://schemas.microsoft.com/office/drawing/2014/main" id="{B6E5E4CE-97B3-D69E-194D-F28282F70832}"/>
              </a:ext>
            </a:extLst>
          </p:cNvPr>
          <p:cNvSpPr/>
          <p:nvPr userDrawn="1"/>
        </p:nvSpPr>
        <p:spPr>
          <a:xfrm>
            <a:off x="7287483" y="1874037"/>
            <a:ext cx="1887580" cy="1874816"/>
          </a:xfrm>
          <a:custGeom>
            <a:avLst/>
            <a:gdLst>
              <a:gd name="connsiteX0" fmla="*/ 943790 w 1887580"/>
              <a:gd name="connsiteY0" fmla="*/ 0 h 1874816"/>
              <a:gd name="connsiteX1" fmla="*/ 1887580 w 1887580"/>
              <a:gd name="connsiteY1" fmla="*/ 937408 h 1874816"/>
              <a:gd name="connsiteX2" fmla="*/ 943790 w 1887580"/>
              <a:gd name="connsiteY2" fmla="*/ 1874816 h 1874816"/>
              <a:gd name="connsiteX3" fmla="*/ 0 w 1887580"/>
              <a:gd name="connsiteY3" fmla="*/ 937408 h 1874816"/>
              <a:gd name="connsiteX4" fmla="*/ 943790 w 1887580"/>
              <a:gd name="connsiteY4" fmla="*/ 0 h 1874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7580" h="1874816">
                <a:moveTo>
                  <a:pt x="943790" y="0"/>
                </a:moveTo>
                <a:cubicBezTo>
                  <a:pt x="1465031" y="0"/>
                  <a:pt x="1887580" y="419692"/>
                  <a:pt x="1887580" y="937408"/>
                </a:cubicBezTo>
                <a:cubicBezTo>
                  <a:pt x="1887580" y="1455124"/>
                  <a:pt x="1465031" y="1874816"/>
                  <a:pt x="943790" y="1874816"/>
                </a:cubicBezTo>
                <a:cubicBezTo>
                  <a:pt x="422549" y="1874816"/>
                  <a:pt x="0" y="1455124"/>
                  <a:pt x="0" y="937408"/>
                </a:cubicBezTo>
                <a:cubicBezTo>
                  <a:pt x="0" y="419692"/>
                  <a:pt x="422549" y="0"/>
                  <a:pt x="943790" y="0"/>
                </a:cubicBezTo>
                <a:close/>
              </a:path>
            </a:pathLst>
          </a:custGeom>
          <a:gradFill flip="none" rotWithShape="1">
            <a:gsLst>
              <a:gs pos="100000">
                <a:schemeClr val="accent4">
                  <a:alpha val="0"/>
                </a:schemeClr>
              </a:gs>
              <a:gs pos="35000">
                <a:schemeClr val="accent4">
                  <a:alpha val="5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254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13" name="图片 12" descr="图片包含 游戏机&#10;&#10;描述已自动生成">
            <a:extLst>
              <a:ext uri="{FF2B5EF4-FFF2-40B4-BE49-F238E27FC236}">
                <a16:creationId xmlns:a16="http://schemas.microsoft.com/office/drawing/2014/main" id="{FD212B32-0C13-1D98-8782-8A8E7C40521E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8800"/>
                    </a14:imgEffect>
                    <a14:imgEffect>
                      <a14:saturation sat="1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27" t="134" r="14379"/>
          <a:stretch>
            <a:fillRect/>
          </a:stretch>
        </p:blipFill>
        <p:spPr>
          <a:xfrm rot="651576" flipH="1">
            <a:off x="6389504" y="1223862"/>
            <a:ext cx="4491012" cy="4235272"/>
          </a:xfrm>
          <a:custGeom>
            <a:avLst/>
            <a:gdLst>
              <a:gd name="connsiteX0" fmla="*/ 2675842 w 4491012"/>
              <a:gd name="connsiteY0" fmla="*/ 39892 h 4235272"/>
              <a:gd name="connsiteX1" fmla="*/ 42051 w 4491012"/>
              <a:gd name="connsiteY1" fmla="*/ 1860404 h 4235272"/>
              <a:gd name="connsiteX2" fmla="*/ 991305 w 4491012"/>
              <a:gd name="connsiteY2" fmla="*/ 4185510 h 4235272"/>
              <a:gd name="connsiteX3" fmla="*/ 1073162 w 4491012"/>
              <a:gd name="connsiteY3" fmla="*/ 4235272 h 4235272"/>
              <a:gd name="connsiteX4" fmla="*/ 3391618 w 4491012"/>
              <a:gd name="connsiteY4" fmla="*/ 4235272 h 4235272"/>
              <a:gd name="connsiteX5" fmla="*/ 3499291 w 4491012"/>
              <a:gd name="connsiteY5" fmla="*/ 4168206 h 4235272"/>
              <a:gd name="connsiteX6" fmla="*/ 4448961 w 4491012"/>
              <a:gd name="connsiteY6" fmla="*/ 2705819 h 4235272"/>
              <a:gd name="connsiteX7" fmla="*/ 2675842 w 4491012"/>
              <a:gd name="connsiteY7" fmla="*/ 39892 h 4235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491012" h="4235272">
                <a:moveTo>
                  <a:pt x="2675842" y="39892"/>
                </a:moveTo>
                <a:cubicBezTo>
                  <a:pt x="1458908" y="-193563"/>
                  <a:pt x="279719" y="621509"/>
                  <a:pt x="42051" y="1860404"/>
                </a:cubicBezTo>
                <a:cubicBezTo>
                  <a:pt x="-136199" y="2789575"/>
                  <a:pt x="265780" y="3693255"/>
                  <a:pt x="991305" y="4185510"/>
                </a:cubicBezTo>
                <a:lnTo>
                  <a:pt x="1073162" y="4235272"/>
                </a:lnTo>
                <a:lnTo>
                  <a:pt x="3391618" y="4235272"/>
                </a:lnTo>
                <a:lnTo>
                  <a:pt x="3499291" y="4168206"/>
                </a:lnTo>
                <a:cubicBezTo>
                  <a:pt x="3975914" y="3838758"/>
                  <a:pt x="4330128" y="3325266"/>
                  <a:pt x="4448961" y="2705819"/>
                </a:cubicBezTo>
                <a:cubicBezTo>
                  <a:pt x="4686629" y="1466924"/>
                  <a:pt x="3892777" y="273347"/>
                  <a:pt x="2675842" y="39892"/>
                </a:cubicBezTo>
                <a:close/>
              </a:path>
            </a:pathLst>
          </a:custGeom>
        </p:spPr>
      </p:pic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id="{75C772C5-7570-5EB1-1A46-683A4872C30E}"/>
              </a:ext>
            </a:extLst>
          </p:cNvPr>
          <p:cNvSpPr/>
          <p:nvPr userDrawn="1"/>
        </p:nvSpPr>
        <p:spPr>
          <a:xfrm>
            <a:off x="6485852" y="1086436"/>
            <a:ext cx="4524102" cy="4608286"/>
          </a:xfrm>
          <a:custGeom>
            <a:avLst/>
            <a:gdLst>
              <a:gd name="connsiteX0" fmla="*/ 2262051 w 4524102"/>
              <a:gd name="connsiteY0" fmla="*/ 0 h 4608286"/>
              <a:gd name="connsiteX1" fmla="*/ 4524102 w 4524102"/>
              <a:gd name="connsiteY1" fmla="*/ 2304143 h 4608286"/>
              <a:gd name="connsiteX2" fmla="*/ 2262051 w 4524102"/>
              <a:gd name="connsiteY2" fmla="*/ 4608286 h 4608286"/>
              <a:gd name="connsiteX3" fmla="*/ 0 w 4524102"/>
              <a:gd name="connsiteY3" fmla="*/ 2304143 h 4608286"/>
              <a:gd name="connsiteX4" fmla="*/ 2262051 w 4524102"/>
              <a:gd name="connsiteY4" fmla="*/ 0 h 4608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24102" h="4608286">
                <a:moveTo>
                  <a:pt x="2262051" y="0"/>
                </a:moveTo>
                <a:cubicBezTo>
                  <a:pt x="3511347" y="0"/>
                  <a:pt x="4524102" y="1031600"/>
                  <a:pt x="4524102" y="2304143"/>
                </a:cubicBezTo>
                <a:cubicBezTo>
                  <a:pt x="4524102" y="3576686"/>
                  <a:pt x="3511347" y="4608286"/>
                  <a:pt x="2262051" y="4608286"/>
                </a:cubicBezTo>
                <a:cubicBezTo>
                  <a:pt x="1012755" y="4608286"/>
                  <a:pt x="0" y="3576686"/>
                  <a:pt x="0" y="2304143"/>
                </a:cubicBezTo>
                <a:cubicBezTo>
                  <a:pt x="0" y="1031600"/>
                  <a:pt x="1012755" y="0"/>
                  <a:pt x="2262051" y="0"/>
                </a:cubicBezTo>
                <a:close/>
              </a:path>
            </a:pathLst>
          </a:custGeom>
          <a:gradFill flip="none" rotWithShape="1">
            <a:gsLst>
              <a:gs pos="61000">
                <a:schemeClr val="accent2">
                  <a:alpha val="0"/>
                </a:schemeClr>
              </a:gs>
              <a:gs pos="87000">
                <a:schemeClr val="accent2">
                  <a:lumMod val="20000"/>
                  <a:lumOff val="8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7B841358-7FC7-65F3-D07B-459D50FC07B7}"/>
              </a:ext>
            </a:extLst>
          </p:cNvPr>
          <p:cNvSpPr/>
          <p:nvPr userDrawn="1"/>
        </p:nvSpPr>
        <p:spPr>
          <a:xfrm rot="513541" flipH="1" flipV="1">
            <a:off x="6438191" y="1082462"/>
            <a:ext cx="4403964" cy="4602564"/>
          </a:xfrm>
          <a:custGeom>
            <a:avLst/>
            <a:gdLst>
              <a:gd name="connsiteX0" fmla="*/ 2427122 w 4403964"/>
              <a:gd name="connsiteY0" fmla="*/ 4590683 h 4602564"/>
              <a:gd name="connsiteX1" fmla="*/ 2201982 w 4403964"/>
              <a:gd name="connsiteY1" fmla="*/ 4602564 h 4602564"/>
              <a:gd name="connsiteX2" fmla="*/ 0 w 4403964"/>
              <a:gd name="connsiteY2" fmla="*/ 2301282 h 4602564"/>
              <a:gd name="connsiteX3" fmla="*/ 2201982 w 4403964"/>
              <a:gd name="connsiteY3" fmla="*/ 0 h 4602564"/>
              <a:gd name="connsiteX4" fmla="*/ 4403964 w 4403964"/>
              <a:gd name="connsiteY4" fmla="*/ 2301282 h 4602564"/>
              <a:gd name="connsiteX5" fmla="*/ 2427122 w 4403964"/>
              <a:gd name="connsiteY5" fmla="*/ 4590683 h 4602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03964" h="4602564">
                <a:moveTo>
                  <a:pt x="2427122" y="4590683"/>
                </a:moveTo>
                <a:cubicBezTo>
                  <a:pt x="2353098" y="4598539"/>
                  <a:pt x="2277990" y="4602564"/>
                  <a:pt x="2201982" y="4602564"/>
                </a:cubicBezTo>
                <a:cubicBezTo>
                  <a:pt x="985861" y="4602564"/>
                  <a:pt x="0" y="3572245"/>
                  <a:pt x="0" y="2301282"/>
                </a:cubicBezTo>
                <a:cubicBezTo>
                  <a:pt x="0" y="1030319"/>
                  <a:pt x="985861" y="0"/>
                  <a:pt x="2201982" y="0"/>
                </a:cubicBezTo>
                <a:cubicBezTo>
                  <a:pt x="3418103" y="0"/>
                  <a:pt x="4403964" y="1030319"/>
                  <a:pt x="4403964" y="2301282"/>
                </a:cubicBezTo>
                <a:cubicBezTo>
                  <a:pt x="4403964" y="3492810"/>
                  <a:pt x="3537485" y="4472834"/>
                  <a:pt x="2427122" y="4590683"/>
                </a:cubicBezTo>
                <a:close/>
              </a:path>
            </a:pathLst>
          </a:custGeom>
          <a:gradFill flip="none" rotWithShape="1">
            <a:gsLst>
              <a:gs pos="69000">
                <a:schemeClr val="accent2">
                  <a:alpha val="0"/>
                </a:schemeClr>
              </a:gs>
              <a:gs pos="84000">
                <a:schemeClr val="accent2">
                  <a:lumMod val="20000"/>
                  <a:lumOff val="8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9586596A-2E6A-9E75-096C-D636AFCD2774}"/>
              </a:ext>
            </a:extLst>
          </p:cNvPr>
          <p:cNvSpPr txBox="1"/>
          <p:nvPr userDrawn="1"/>
        </p:nvSpPr>
        <p:spPr>
          <a:xfrm rot="18460564">
            <a:off x="8137366" y="1737088"/>
            <a:ext cx="161436" cy="233155"/>
          </a:xfrm>
          <a:custGeom>
            <a:avLst/>
            <a:gdLst>
              <a:gd name="connsiteX0" fmla="*/ 161436 w 161436"/>
              <a:gd name="connsiteY0" fmla="*/ 0 h 233155"/>
              <a:gd name="connsiteX1" fmla="*/ 161436 w 161436"/>
              <a:gd name="connsiteY1" fmla="*/ 32002 h 233155"/>
              <a:gd name="connsiteX2" fmla="*/ 99719 w 161436"/>
              <a:gd name="connsiteY2" fmla="*/ 32002 h 233155"/>
              <a:gd name="connsiteX3" fmla="*/ 99719 w 161436"/>
              <a:gd name="connsiteY3" fmla="*/ 233155 h 233155"/>
              <a:gd name="connsiteX4" fmla="*/ 62003 w 161436"/>
              <a:gd name="connsiteY4" fmla="*/ 233155 h 233155"/>
              <a:gd name="connsiteX5" fmla="*/ 62003 w 161436"/>
              <a:gd name="connsiteY5" fmla="*/ 32002 h 233155"/>
              <a:gd name="connsiteX6" fmla="*/ 0 w 161436"/>
              <a:gd name="connsiteY6" fmla="*/ 32002 h 233155"/>
              <a:gd name="connsiteX7" fmla="*/ 0 w 161436"/>
              <a:gd name="connsiteY7" fmla="*/ 0 h 233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1436" h="233155">
                <a:moveTo>
                  <a:pt x="161436" y="0"/>
                </a:moveTo>
                <a:lnTo>
                  <a:pt x="161436" y="32002"/>
                </a:lnTo>
                <a:lnTo>
                  <a:pt x="99719" y="32002"/>
                </a:lnTo>
                <a:lnTo>
                  <a:pt x="99719" y="233155"/>
                </a:lnTo>
                <a:lnTo>
                  <a:pt x="62003" y="233155"/>
                </a:lnTo>
                <a:lnTo>
                  <a:pt x="62003" y="32002"/>
                </a:lnTo>
                <a:lnTo>
                  <a:pt x="0" y="32002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2">
                  <a:lumMod val="20000"/>
                  <a:lumOff val="80000"/>
                </a:schemeClr>
              </a:gs>
              <a:gs pos="100000">
                <a:schemeClr val="accent3"/>
              </a:gs>
            </a:gsLst>
            <a:path path="circle">
              <a:fillToRect r="100000" b="100000"/>
            </a:path>
          </a:gradFill>
          <a:ln>
            <a:noFill/>
          </a:ln>
          <a:effectLst/>
          <a:scene3d>
            <a:camera prst="perspectiveRelaxedModerately">
              <a:rot lat="18000000" lon="0" rev="0"/>
            </a:camera>
            <a:lightRig rig="brightRoom" dir="t"/>
          </a:scene3d>
          <a:sp3d extrusionH="25400" prstMaterial="clear"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>
              <a:defRPr sz="7200">
                <a:gradFill>
                  <a:gsLst>
                    <a:gs pos="0">
                      <a:srgbClr val="F1F2F5"/>
                    </a:gs>
                    <a:gs pos="100000">
                      <a:srgbClr val="BB71D8"/>
                    </a:gs>
                  </a:gsLst>
                  <a:path path="circle">
                    <a:fillToRect r="100000" b="100000"/>
                  </a:path>
                </a:gradFill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defRPr>
            </a:lvl1pPr>
          </a:lstStyle>
          <a:p>
            <a:endParaRPr lang="zh-CN" altLang="en-US" dirty="0">
              <a:gradFill>
                <a:gsLst>
                  <a:gs pos="0">
                    <a:schemeClr val="accent2">
                      <a:lumMod val="20000"/>
                      <a:lumOff val="80000"/>
                    </a:schemeClr>
                  </a:gs>
                  <a:gs pos="100000">
                    <a:schemeClr val="accent3"/>
                  </a:gs>
                </a:gsLst>
                <a:path path="circle">
                  <a:fillToRect r="100000" b="100000"/>
                </a:path>
              </a:gradFill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1268605F-2534-2E67-5185-B5E3E4BB5A1B}"/>
              </a:ext>
            </a:extLst>
          </p:cNvPr>
          <p:cNvSpPr txBox="1"/>
          <p:nvPr userDrawn="1"/>
        </p:nvSpPr>
        <p:spPr>
          <a:xfrm>
            <a:off x="9829784" y="1889422"/>
            <a:ext cx="303354" cy="380095"/>
          </a:xfrm>
          <a:custGeom>
            <a:avLst/>
            <a:gdLst>
              <a:gd name="connsiteX0" fmla="*/ 164768 w 303354"/>
              <a:gd name="connsiteY0" fmla="*/ 0 h 380095"/>
              <a:gd name="connsiteX1" fmla="*/ 249184 w 303354"/>
              <a:gd name="connsiteY1" fmla="*/ 23248 h 380095"/>
              <a:gd name="connsiteX2" fmla="*/ 294777 w 303354"/>
              <a:gd name="connsiteY2" fmla="*/ 86222 h 380095"/>
              <a:gd name="connsiteX3" fmla="*/ 246024 w 303354"/>
              <a:gd name="connsiteY3" fmla="*/ 109695 h 380095"/>
              <a:gd name="connsiteX4" fmla="*/ 163414 w 303354"/>
              <a:gd name="connsiteY4" fmla="*/ 49205 h 380095"/>
              <a:gd name="connsiteX5" fmla="*/ 109244 w 303354"/>
              <a:gd name="connsiteY5" fmla="*/ 66811 h 380095"/>
              <a:gd name="connsiteX6" fmla="*/ 72678 w 303354"/>
              <a:gd name="connsiteY6" fmla="*/ 116467 h 380095"/>
              <a:gd name="connsiteX7" fmla="*/ 59587 w 303354"/>
              <a:gd name="connsiteY7" fmla="*/ 190048 h 380095"/>
              <a:gd name="connsiteX8" fmla="*/ 72453 w 303354"/>
              <a:gd name="connsiteY8" fmla="*/ 264758 h 380095"/>
              <a:gd name="connsiteX9" fmla="*/ 109018 w 303354"/>
              <a:gd name="connsiteY9" fmla="*/ 313737 h 380095"/>
              <a:gd name="connsiteX10" fmla="*/ 164316 w 303354"/>
              <a:gd name="connsiteY10" fmla="*/ 330891 h 380095"/>
              <a:gd name="connsiteX11" fmla="*/ 249184 w 303354"/>
              <a:gd name="connsiteY11" fmla="*/ 230224 h 380095"/>
              <a:gd name="connsiteX12" fmla="*/ 175602 w 303354"/>
              <a:gd name="connsiteY12" fmla="*/ 230224 h 380095"/>
              <a:gd name="connsiteX13" fmla="*/ 175602 w 303354"/>
              <a:gd name="connsiteY13" fmla="*/ 179665 h 380095"/>
              <a:gd name="connsiteX14" fmla="*/ 303354 w 303354"/>
              <a:gd name="connsiteY14" fmla="*/ 179665 h 380095"/>
              <a:gd name="connsiteX15" fmla="*/ 303354 w 303354"/>
              <a:gd name="connsiteY15" fmla="*/ 232933 h 380095"/>
              <a:gd name="connsiteX16" fmla="*/ 287554 w 303354"/>
              <a:gd name="connsiteY16" fmla="*/ 309674 h 380095"/>
              <a:gd name="connsiteX17" fmla="*/ 240606 w 303354"/>
              <a:gd name="connsiteY17" fmla="*/ 361587 h 380095"/>
              <a:gd name="connsiteX18" fmla="*/ 164316 w 303354"/>
              <a:gd name="connsiteY18" fmla="*/ 380095 h 380095"/>
              <a:gd name="connsiteX19" fmla="*/ 78998 w 303354"/>
              <a:gd name="connsiteY19" fmla="*/ 356170 h 380095"/>
              <a:gd name="connsiteX20" fmla="*/ 20765 w 303354"/>
              <a:gd name="connsiteY20" fmla="*/ 289134 h 380095"/>
              <a:gd name="connsiteX21" fmla="*/ 0 w 303354"/>
              <a:gd name="connsiteY21" fmla="*/ 190048 h 380095"/>
              <a:gd name="connsiteX22" fmla="*/ 20765 w 303354"/>
              <a:gd name="connsiteY22" fmla="*/ 90961 h 380095"/>
              <a:gd name="connsiteX23" fmla="*/ 78998 w 303354"/>
              <a:gd name="connsiteY23" fmla="*/ 23926 h 380095"/>
              <a:gd name="connsiteX24" fmla="*/ 164768 w 303354"/>
              <a:gd name="connsiteY24" fmla="*/ 0 h 38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03354" h="380095">
                <a:moveTo>
                  <a:pt x="164768" y="0"/>
                </a:moveTo>
                <a:cubicBezTo>
                  <a:pt x="198474" y="0"/>
                  <a:pt x="226613" y="7750"/>
                  <a:pt x="249184" y="23248"/>
                </a:cubicBezTo>
                <a:cubicBezTo>
                  <a:pt x="271755" y="38747"/>
                  <a:pt x="286952" y="59738"/>
                  <a:pt x="294777" y="86222"/>
                </a:cubicBezTo>
                <a:lnTo>
                  <a:pt x="246024" y="109695"/>
                </a:lnTo>
                <a:cubicBezTo>
                  <a:pt x="233685" y="69368"/>
                  <a:pt x="206148" y="49205"/>
                  <a:pt x="163414" y="49205"/>
                </a:cubicBezTo>
                <a:cubicBezTo>
                  <a:pt x="142950" y="49205"/>
                  <a:pt x="124893" y="55073"/>
                  <a:pt x="109244" y="66811"/>
                </a:cubicBezTo>
                <a:cubicBezTo>
                  <a:pt x="93594" y="78547"/>
                  <a:pt x="81406" y="95099"/>
                  <a:pt x="72678" y="116467"/>
                </a:cubicBezTo>
                <a:cubicBezTo>
                  <a:pt x="63951" y="137833"/>
                  <a:pt x="59587" y="162361"/>
                  <a:pt x="59587" y="190048"/>
                </a:cubicBezTo>
                <a:cubicBezTo>
                  <a:pt x="59587" y="218638"/>
                  <a:pt x="63876" y="243541"/>
                  <a:pt x="72453" y="264758"/>
                </a:cubicBezTo>
                <a:cubicBezTo>
                  <a:pt x="81030" y="285974"/>
                  <a:pt x="93218" y="302301"/>
                  <a:pt x="109018" y="313737"/>
                </a:cubicBezTo>
                <a:cubicBezTo>
                  <a:pt x="124817" y="325172"/>
                  <a:pt x="143250" y="330891"/>
                  <a:pt x="164316" y="330891"/>
                </a:cubicBezTo>
                <a:cubicBezTo>
                  <a:pt x="220894" y="330891"/>
                  <a:pt x="249184" y="297335"/>
                  <a:pt x="249184" y="230224"/>
                </a:cubicBezTo>
                <a:lnTo>
                  <a:pt x="175602" y="230224"/>
                </a:lnTo>
                <a:lnTo>
                  <a:pt x="175602" y="179665"/>
                </a:lnTo>
                <a:lnTo>
                  <a:pt x="303354" y="179665"/>
                </a:lnTo>
                <a:lnTo>
                  <a:pt x="303354" y="232933"/>
                </a:lnTo>
                <a:cubicBezTo>
                  <a:pt x="303354" y="261823"/>
                  <a:pt x="298087" y="287404"/>
                  <a:pt x="287554" y="309674"/>
                </a:cubicBezTo>
                <a:cubicBezTo>
                  <a:pt x="277021" y="331944"/>
                  <a:pt x="261372" y="349248"/>
                  <a:pt x="240606" y="361587"/>
                </a:cubicBezTo>
                <a:cubicBezTo>
                  <a:pt x="219841" y="373926"/>
                  <a:pt x="194411" y="380095"/>
                  <a:pt x="164316" y="380095"/>
                </a:cubicBezTo>
                <a:cubicBezTo>
                  <a:pt x="132416" y="380095"/>
                  <a:pt x="103977" y="372120"/>
                  <a:pt x="78998" y="356170"/>
                </a:cubicBezTo>
                <a:cubicBezTo>
                  <a:pt x="54020" y="340220"/>
                  <a:pt x="34609" y="317874"/>
                  <a:pt x="20765" y="289134"/>
                </a:cubicBezTo>
                <a:cubicBezTo>
                  <a:pt x="6922" y="260394"/>
                  <a:pt x="0" y="227365"/>
                  <a:pt x="0" y="190048"/>
                </a:cubicBezTo>
                <a:cubicBezTo>
                  <a:pt x="0" y="152730"/>
                  <a:pt x="6922" y="119702"/>
                  <a:pt x="20765" y="90961"/>
                </a:cubicBezTo>
                <a:cubicBezTo>
                  <a:pt x="34609" y="62221"/>
                  <a:pt x="54020" y="39876"/>
                  <a:pt x="78998" y="23926"/>
                </a:cubicBezTo>
                <a:cubicBezTo>
                  <a:pt x="103977" y="7976"/>
                  <a:pt x="132567" y="0"/>
                  <a:pt x="164768" y="0"/>
                </a:cubicBezTo>
                <a:close/>
              </a:path>
            </a:pathLst>
          </a:custGeom>
          <a:gradFill>
            <a:gsLst>
              <a:gs pos="0">
                <a:schemeClr val="accent2">
                  <a:lumMod val="20000"/>
                  <a:lumOff val="80000"/>
                </a:schemeClr>
              </a:gs>
              <a:gs pos="100000">
                <a:schemeClr val="accent3"/>
              </a:gs>
            </a:gsLst>
            <a:path path="circle">
              <a:fillToRect r="100000" b="100000"/>
            </a:path>
          </a:gradFill>
          <a:ln>
            <a:noFill/>
          </a:ln>
          <a:effectLst/>
          <a:scene3d>
            <a:camera prst="perspectiveHeroicExtremeRightFacing">
              <a:rot lat="487347" lon="19532356" rev="4200000"/>
            </a:camera>
            <a:lightRig rig="brightRoom" dir="t"/>
          </a:scene3d>
          <a:sp3d extrusionH="25400" prstMaterial="clear"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>
              <a:defRPr sz="7200">
                <a:gradFill>
                  <a:gsLst>
                    <a:gs pos="0">
                      <a:srgbClr val="F1F2F5"/>
                    </a:gs>
                    <a:gs pos="100000">
                      <a:srgbClr val="BB71D8"/>
                    </a:gs>
                  </a:gsLst>
                  <a:path path="circle">
                    <a:fillToRect r="100000" b="100000"/>
                  </a:path>
                </a:gradFill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defRPr>
            </a:lvl1pPr>
          </a:lstStyle>
          <a:p>
            <a:endParaRPr lang="zh-CN" altLang="en-US" dirty="0">
              <a:gradFill>
                <a:gsLst>
                  <a:gs pos="0">
                    <a:schemeClr val="accent2">
                      <a:lumMod val="20000"/>
                      <a:lumOff val="80000"/>
                    </a:schemeClr>
                  </a:gs>
                  <a:gs pos="100000">
                    <a:schemeClr val="accent3"/>
                  </a:gs>
                </a:gsLst>
                <a:path path="circle">
                  <a:fillToRect r="100000" b="100000"/>
                </a:path>
              </a:gradFill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48895F78-4661-7364-CE23-14390999C94B}"/>
              </a:ext>
            </a:extLst>
          </p:cNvPr>
          <p:cNvSpPr txBox="1"/>
          <p:nvPr userDrawn="1"/>
        </p:nvSpPr>
        <p:spPr>
          <a:xfrm>
            <a:off x="10394178" y="2037266"/>
            <a:ext cx="159926" cy="107685"/>
          </a:xfrm>
          <a:custGeom>
            <a:avLst/>
            <a:gdLst>
              <a:gd name="connsiteX0" fmla="*/ 79072 w 159926"/>
              <a:gd name="connsiteY0" fmla="*/ 14385 h 107685"/>
              <a:gd name="connsiteX1" fmla="*/ 53234 w 159926"/>
              <a:gd name="connsiteY1" fmla="*/ 63608 h 107685"/>
              <a:gd name="connsiteX2" fmla="*/ 105132 w 159926"/>
              <a:gd name="connsiteY2" fmla="*/ 63608 h 107685"/>
              <a:gd name="connsiteX3" fmla="*/ 62144 w 159926"/>
              <a:gd name="connsiteY3" fmla="*/ 0 h 107685"/>
              <a:gd name="connsiteX4" fmla="*/ 97782 w 159926"/>
              <a:gd name="connsiteY4" fmla="*/ 0 h 107685"/>
              <a:gd name="connsiteX5" fmla="*/ 159926 w 159926"/>
              <a:gd name="connsiteY5" fmla="*/ 107685 h 107685"/>
              <a:gd name="connsiteX6" fmla="*/ 128297 w 159926"/>
              <a:gd name="connsiteY6" fmla="*/ 107685 h 107685"/>
              <a:gd name="connsiteX7" fmla="*/ 112928 w 159926"/>
              <a:gd name="connsiteY7" fmla="*/ 78388 h 107685"/>
              <a:gd name="connsiteX8" fmla="*/ 45216 w 159926"/>
              <a:gd name="connsiteY8" fmla="*/ 78388 h 107685"/>
              <a:gd name="connsiteX9" fmla="*/ 29847 w 159926"/>
              <a:gd name="connsiteY9" fmla="*/ 107685 h 107685"/>
              <a:gd name="connsiteX10" fmla="*/ 0 w 159926"/>
              <a:gd name="connsiteY10" fmla="*/ 107685 h 107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9926" h="107685">
                <a:moveTo>
                  <a:pt x="79072" y="14385"/>
                </a:moveTo>
                <a:lnTo>
                  <a:pt x="53234" y="63608"/>
                </a:lnTo>
                <a:lnTo>
                  <a:pt x="105132" y="63608"/>
                </a:lnTo>
                <a:close/>
                <a:moveTo>
                  <a:pt x="62144" y="0"/>
                </a:moveTo>
                <a:lnTo>
                  <a:pt x="97782" y="0"/>
                </a:lnTo>
                <a:lnTo>
                  <a:pt x="159926" y="107685"/>
                </a:lnTo>
                <a:lnTo>
                  <a:pt x="128297" y="107685"/>
                </a:lnTo>
                <a:lnTo>
                  <a:pt x="112928" y="78388"/>
                </a:lnTo>
                <a:lnTo>
                  <a:pt x="45216" y="78388"/>
                </a:lnTo>
                <a:lnTo>
                  <a:pt x="29847" y="107685"/>
                </a:lnTo>
                <a:lnTo>
                  <a:pt x="0" y="107685"/>
                </a:lnTo>
                <a:close/>
              </a:path>
            </a:pathLst>
          </a:custGeom>
          <a:gradFill>
            <a:gsLst>
              <a:gs pos="0">
                <a:schemeClr val="accent2">
                  <a:lumMod val="20000"/>
                  <a:lumOff val="80000"/>
                </a:schemeClr>
              </a:gs>
              <a:gs pos="100000">
                <a:schemeClr val="accent3"/>
              </a:gs>
            </a:gsLst>
            <a:path path="circle">
              <a:fillToRect r="100000" b="100000"/>
            </a:path>
          </a:gradFill>
          <a:ln>
            <a:noFill/>
          </a:ln>
          <a:effectLst/>
          <a:scene3d>
            <a:camera prst="perspectiveContrastingRightFacing">
              <a:rot lat="623785" lon="19800000" rev="1200000"/>
            </a:camera>
            <a:lightRig rig="brightRoom" dir="t"/>
          </a:scene3d>
          <a:sp3d extrusionH="25400" prstMaterial="clear"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 sz="7200" dirty="0">
              <a:gradFill>
                <a:gsLst>
                  <a:gs pos="0">
                    <a:schemeClr val="accent2">
                      <a:lumMod val="20000"/>
                      <a:lumOff val="80000"/>
                    </a:schemeClr>
                  </a:gs>
                  <a:gs pos="100000">
                    <a:schemeClr val="accent3"/>
                  </a:gs>
                </a:gsLst>
                <a:path path="circle">
                  <a:fillToRect r="100000" b="100000"/>
                </a:path>
              </a:gradFill>
              <a:latin typeface="OPPOSans B" panose="00020600040101010101" pitchFamily="18" charset="-122"/>
              <a:ea typeface="OPPOSans B" panose="00020600040101010101" pitchFamily="18" charset="-122"/>
              <a:cs typeface="OPPOSans B" panose="00020600040101010101" pitchFamily="18" charset="-122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7304FFB6-87DA-2C2E-DCA2-364FB69B6EDF}"/>
              </a:ext>
            </a:extLst>
          </p:cNvPr>
          <p:cNvSpPr txBox="1"/>
          <p:nvPr userDrawn="1"/>
        </p:nvSpPr>
        <p:spPr>
          <a:xfrm>
            <a:off x="7832685" y="4116390"/>
            <a:ext cx="161742" cy="208555"/>
          </a:xfrm>
          <a:custGeom>
            <a:avLst/>
            <a:gdLst>
              <a:gd name="connsiteX0" fmla="*/ 90407 w 161742"/>
              <a:gd name="connsiteY0" fmla="*/ 0 h 208555"/>
              <a:gd name="connsiteX1" fmla="*/ 136726 w 161742"/>
              <a:gd name="connsiteY1" fmla="*/ 12756 h 208555"/>
              <a:gd name="connsiteX2" fmla="*/ 161742 w 161742"/>
              <a:gd name="connsiteY2" fmla="*/ 47309 h 208555"/>
              <a:gd name="connsiteX3" fmla="*/ 134744 w 161742"/>
              <a:gd name="connsiteY3" fmla="*/ 60189 h 208555"/>
              <a:gd name="connsiteX4" fmla="*/ 89664 w 161742"/>
              <a:gd name="connsiteY4" fmla="*/ 26998 h 208555"/>
              <a:gd name="connsiteX5" fmla="*/ 59941 w 161742"/>
              <a:gd name="connsiteY5" fmla="*/ 36658 h 208555"/>
              <a:gd name="connsiteX6" fmla="*/ 39878 w 161742"/>
              <a:gd name="connsiteY6" fmla="*/ 63904 h 208555"/>
              <a:gd name="connsiteX7" fmla="*/ 32695 w 161742"/>
              <a:gd name="connsiteY7" fmla="*/ 104278 h 208555"/>
              <a:gd name="connsiteX8" fmla="*/ 39878 w 161742"/>
              <a:gd name="connsiteY8" fmla="*/ 144651 h 208555"/>
              <a:gd name="connsiteX9" fmla="*/ 59941 w 161742"/>
              <a:gd name="connsiteY9" fmla="*/ 171897 h 208555"/>
              <a:gd name="connsiteX10" fmla="*/ 89664 w 161742"/>
              <a:gd name="connsiteY10" fmla="*/ 181557 h 208555"/>
              <a:gd name="connsiteX11" fmla="*/ 134744 w 161742"/>
              <a:gd name="connsiteY11" fmla="*/ 148614 h 208555"/>
              <a:gd name="connsiteX12" fmla="*/ 161742 w 161742"/>
              <a:gd name="connsiteY12" fmla="*/ 161247 h 208555"/>
              <a:gd name="connsiteX13" fmla="*/ 136726 w 161742"/>
              <a:gd name="connsiteY13" fmla="*/ 195923 h 208555"/>
              <a:gd name="connsiteX14" fmla="*/ 90407 w 161742"/>
              <a:gd name="connsiteY14" fmla="*/ 208555 h 208555"/>
              <a:gd name="connsiteX15" fmla="*/ 43346 w 161742"/>
              <a:gd name="connsiteY15" fmla="*/ 195552 h 208555"/>
              <a:gd name="connsiteX16" fmla="*/ 11394 w 161742"/>
              <a:gd name="connsiteY16" fmla="*/ 158893 h 208555"/>
              <a:gd name="connsiteX17" fmla="*/ 0 w 161742"/>
              <a:gd name="connsiteY17" fmla="*/ 104278 h 208555"/>
              <a:gd name="connsiteX18" fmla="*/ 11394 w 161742"/>
              <a:gd name="connsiteY18" fmla="*/ 49910 h 208555"/>
              <a:gd name="connsiteX19" fmla="*/ 43346 w 161742"/>
              <a:gd name="connsiteY19" fmla="*/ 13128 h 208555"/>
              <a:gd name="connsiteX20" fmla="*/ 90407 w 161742"/>
              <a:gd name="connsiteY20" fmla="*/ 0 h 208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61742" h="208555">
                <a:moveTo>
                  <a:pt x="90407" y="0"/>
                </a:moveTo>
                <a:cubicBezTo>
                  <a:pt x="108902" y="0"/>
                  <a:pt x="124341" y="4252"/>
                  <a:pt x="136726" y="12756"/>
                </a:cubicBezTo>
                <a:cubicBezTo>
                  <a:pt x="149110" y="21260"/>
                  <a:pt x="157449" y="32778"/>
                  <a:pt x="161742" y="47309"/>
                </a:cubicBezTo>
                <a:lnTo>
                  <a:pt x="134744" y="60189"/>
                </a:lnTo>
                <a:cubicBezTo>
                  <a:pt x="127974" y="38062"/>
                  <a:pt x="112947" y="26998"/>
                  <a:pt x="89664" y="26998"/>
                </a:cubicBezTo>
                <a:cubicBezTo>
                  <a:pt x="78436" y="26998"/>
                  <a:pt x="68528" y="30218"/>
                  <a:pt x="59941" y="36658"/>
                </a:cubicBezTo>
                <a:cubicBezTo>
                  <a:pt x="51355" y="43098"/>
                  <a:pt x="44667" y="52180"/>
                  <a:pt x="39878" y="63904"/>
                </a:cubicBezTo>
                <a:cubicBezTo>
                  <a:pt x="35090" y="75628"/>
                  <a:pt x="32695" y="89086"/>
                  <a:pt x="32695" y="104278"/>
                </a:cubicBezTo>
                <a:cubicBezTo>
                  <a:pt x="32695" y="119469"/>
                  <a:pt x="35090" y="132927"/>
                  <a:pt x="39878" y="144651"/>
                </a:cubicBezTo>
                <a:cubicBezTo>
                  <a:pt x="44667" y="156375"/>
                  <a:pt x="51355" y="165457"/>
                  <a:pt x="59941" y="171897"/>
                </a:cubicBezTo>
                <a:cubicBezTo>
                  <a:pt x="68528" y="178337"/>
                  <a:pt x="78436" y="181557"/>
                  <a:pt x="89664" y="181557"/>
                </a:cubicBezTo>
                <a:cubicBezTo>
                  <a:pt x="113112" y="181557"/>
                  <a:pt x="128139" y="170576"/>
                  <a:pt x="134744" y="148614"/>
                </a:cubicBezTo>
                <a:lnTo>
                  <a:pt x="161742" y="161247"/>
                </a:lnTo>
                <a:cubicBezTo>
                  <a:pt x="157449" y="175943"/>
                  <a:pt x="149110" y="187502"/>
                  <a:pt x="136726" y="195923"/>
                </a:cubicBezTo>
                <a:cubicBezTo>
                  <a:pt x="124341" y="204344"/>
                  <a:pt x="108902" y="208555"/>
                  <a:pt x="90407" y="208555"/>
                </a:cubicBezTo>
                <a:cubicBezTo>
                  <a:pt x="72739" y="208555"/>
                  <a:pt x="57052" y="204221"/>
                  <a:pt x="43346" y="195552"/>
                </a:cubicBezTo>
                <a:cubicBezTo>
                  <a:pt x="29641" y="186882"/>
                  <a:pt x="18990" y="174663"/>
                  <a:pt x="11394" y="158893"/>
                </a:cubicBezTo>
                <a:cubicBezTo>
                  <a:pt x="3798" y="143124"/>
                  <a:pt x="0" y="124919"/>
                  <a:pt x="0" y="104278"/>
                </a:cubicBezTo>
                <a:cubicBezTo>
                  <a:pt x="0" y="83802"/>
                  <a:pt x="3798" y="65679"/>
                  <a:pt x="11394" y="49910"/>
                </a:cubicBezTo>
                <a:cubicBezTo>
                  <a:pt x="18990" y="34140"/>
                  <a:pt x="29641" y="21879"/>
                  <a:pt x="43346" y="13128"/>
                </a:cubicBezTo>
                <a:cubicBezTo>
                  <a:pt x="57052" y="4376"/>
                  <a:pt x="72739" y="0"/>
                  <a:pt x="90407" y="0"/>
                </a:cubicBezTo>
                <a:close/>
              </a:path>
            </a:pathLst>
          </a:custGeom>
          <a:gradFill>
            <a:gsLst>
              <a:gs pos="0">
                <a:schemeClr val="accent2">
                  <a:lumMod val="20000"/>
                  <a:lumOff val="80000"/>
                </a:schemeClr>
              </a:gs>
              <a:gs pos="100000">
                <a:schemeClr val="accent3"/>
              </a:gs>
            </a:gsLst>
            <a:path path="circle">
              <a:fillToRect r="100000" b="100000"/>
            </a:path>
          </a:gradFill>
          <a:ln>
            <a:noFill/>
          </a:ln>
          <a:effectLst/>
          <a:scene3d>
            <a:camera prst="perspectiveRelaxedModerately">
              <a:rot lat="18000000" lon="0" rev="0"/>
            </a:camera>
            <a:lightRig rig="brightRoom" dir="t"/>
          </a:scene3d>
          <a:sp3d extrusionH="25400" prstMaterial="clear"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>
              <a:defRPr sz="7200">
                <a:gradFill>
                  <a:gsLst>
                    <a:gs pos="0">
                      <a:srgbClr val="F1F2F5"/>
                    </a:gs>
                    <a:gs pos="100000">
                      <a:srgbClr val="BB71D8"/>
                    </a:gs>
                  </a:gsLst>
                  <a:path path="circle">
                    <a:fillToRect r="100000" b="100000"/>
                  </a:path>
                </a:gradFill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defRPr>
            </a:lvl1pPr>
          </a:lstStyle>
          <a:p>
            <a:endParaRPr lang="zh-CN" altLang="en-US" dirty="0">
              <a:gradFill>
                <a:gsLst>
                  <a:gs pos="0">
                    <a:schemeClr val="accent2">
                      <a:lumMod val="20000"/>
                      <a:lumOff val="80000"/>
                    </a:schemeClr>
                  </a:gs>
                  <a:gs pos="100000">
                    <a:schemeClr val="accent3"/>
                  </a:gs>
                </a:gsLst>
                <a:path path="circle">
                  <a:fillToRect r="100000" b="100000"/>
                </a:path>
              </a:gradFill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0AD3E714-95BB-F71C-53A0-210AD4E6EEA8}"/>
              </a:ext>
            </a:extLst>
          </p:cNvPr>
          <p:cNvSpPr txBox="1"/>
          <p:nvPr userDrawn="1"/>
        </p:nvSpPr>
        <p:spPr>
          <a:xfrm>
            <a:off x="7455383" y="4972005"/>
            <a:ext cx="124080" cy="141016"/>
          </a:xfrm>
          <a:custGeom>
            <a:avLst/>
            <a:gdLst>
              <a:gd name="connsiteX0" fmla="*/ 61349 w 124080"/>
              <a:gd name="connsiteY0" fmla="*/ 18837 h 141016"/>
              <a:gd name="connsiteX1" fmla="*/ 41303 w 124080"/>
              <a:gd name="connsiteY1" fmla="*/ 83296 h 141016"/>
              <a:gd name="connsiteX2" fmla="*/ 81568 w 124080"/>
              <a:gd name="connsiteY2" fmla="*/ 83296 h 141016"/>
              <a:gd name="connsiteX3" fmla="*/ 48215 w 124080"/>
              <a:gd name="connsiteY3" fmla="*/ 0 h 141016"/>
              <a:gd name="connsiteX4" fmla="*/ 75865 w 124080"/>
              <a:gd name="connsiteY4" fmla="*/ 0 h 141016"/>
              <a:gd name="connsiteX5" fmla="*/ 124080 w 124080"/>
              <a:gd name="connsiteY5" fmla="*/ 141016 h 141016"/>
              <a:gd name="connsiteX6" fmla="*/ 99541 w 124080"/>
              <a:gd name="connsiteY6" fmla="*/ 141016 h 141016"/>
              <a:gd name="connsiteX7" fmla="*/ 87617 w 124080"/>
              <a:gd name="connsiteY7" fmla="*/ 102652 h 141016"/>
              <a:gd name="connsiteX8" fmla="*/ 35081 w 124080"/>
              <a:gd name="connsiteY8" fmla="*/ 102652 h 141016"/>
              <a:gd name="connsiteX9" fmla="*/ 23157 w 124080"/>
              <a:gd name="connsiteY9" fmla="*/ 141016 h 141016"/>
              <a:gd name="connsiteX10" fmla="*/ 0 w 124080"/>
              <a:gd name="connsiteY10" fmla="*/ 141016 h 141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4080" h="141016">
                <a:moveTo>
                  <a:pt x="61349" y="18837"/>
                </a:moveTo>
                <a:lnTo>
                  <a:pt x="41303" y="83296"/>
                </a:lnTo>
                <a:lnTo>
                  <a:pt x="81568" y="83296"/>
                </a:lnTo>
                <a:close/>
                <a:moveTo>
                  <a:pt x="48215" y="0"/>
                </a:moveTo>
                <a:lnTo>
                  <a:pt x="75865" y="0"/>
                </a:lnTo>
                <a:lnTo>
                  <a:pt x="124080" y="141016"/>
                </a:lnTo>
                <a:lnTo>
                  <a:pt x="99541" y="141016"/>
                </a:lnTo>
                <a:lnTo>
                  <a:pt x="87617" y="102652"/>
                </a:lnTo>
                <a:lnTo>
                  <a:pt x="35081" y="102652"/>
                </a:lnTo>
                <a:lnTo>
                  <a:pt x="23157" y="141016"/>
                </a:lnTo>
                <a:lnTo>
                  <a:pt x="0" y="141016"/>
                </a:lnTo>
                <a:close/>
              </a:path>
            </a:pathLst>
          </a:custGeom>
          <a:gradFill>
            <a:gsLst>
              <a:gs pos="0">
                <a:schemeClr val="accent2">
                  <a:lumMod val="20000"/>
                  <a:lumOff val="80000"/>
                </a:schemeClr>
              </a:gs>
              <a:gs pos="100000">
                <a:schemeClr val="accent3"/>
              </a:gs>
            </a:gsLst>
            <a:path path="circle">
              <a:fillToRect r="100000" b="100000"/>
            </a:path>
          </a:gradFill>
          <a:ln>
            <a:noFill/>
          </a:ln>
          <a:effectLst/>
          <a:scene3d>
            <a:camera prst="perspectiveHeroicExtremeRightFacing">
              <a:rot lat="487347" lon="19532356" rev="4200000"/>
            </a:camera>
            <a:lightRig rig="brightRoom" dir="t"/>
          </a:scene3d>
          <a:sp3d extrusionH="25400" prstMaterial="clear"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>
              <a:defRPr sz="7200">
                <a:gradFill>
                  <a:gsLst>
                    <a:gs pos="0">
                      <a:srgbClr val="F1F2F5"/>
                    </a:gs>
                    <a:gs pos="100000">
                      <a:srgbClr val="BB71D8"/>
                    </a:gs>
                  </a:gsLst>
                  <a:path path="circle">
                    <a:fillToRect r="100000" b="100000"/>
                  </a:path>
                </a:gradFill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defRPr>
            </a:lvl1pPr>
          </a:lstStyle>
          <a:p>
            <a:endParaRPr lang="zh-CN" altLang="en-US" dirty="0">
              <a:gradFill>
                <a:gsLst>
                  <a:gs pos="0">
                    <a:schemeClr val="accent2">
                      <a:lumMod val="20000"/>
                      <a:lumOff val="80000"/>
                    </a:schemeClr>
                  </a:gs>
                  <a:gs pos="100000">
                    <a:schemeClr val="accent3"/>
                  </a:gs>
                </a:gsLst>
                <a:path path="circle">
                  <a:fillToRect r="100000" b="100000"/>
                </a:path>
              </a:gradFill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8D58374C-FE33-393C-B06F-4797BB2E0133}"/>
              </a:ext>
            </a:extLst>
          </p:cNvPr>
          <p:cNvSpPr txBox="1"/>
          <p:nvPr userDrawn="1"/>
        </p:nvSpPr>
        <p:spPr>
          <a:xfrm rot="2744147">
            <a:off x="8823532" y="4899262"/>
            <a:ext cx="226132" cy="283338"/>
          </a:xfrm>
          <a:custGeom>
            <a:avLst/>
            <a:gdLst>
              <a:gd name="connsiteX0" fmla="*/ 34071 w 226132"/>
              <a:gd name="connsiteY0" fmla="*/ 39245 h 283338"/>
              <a:gd name="connsiteX1" fmla="*/ 58889 w 226132"/>
              <a:gd name="connsiteY1" fmla="*/ 17835 h 283338"/>
              <a:gd name="connsiteX2" fmla="*/ 122824 w 226132"/>
              <a:gd name="connsiteY2" fmla="*/ 0 h 283338"/>
              <a:gd name="connsiteX3" fmla="*/ 185752 w 226132"/>
              <a:gd name="connsiteY3" fmla="*/ 17330 h 283338"/>
              <a:gd name="connsiteX4" fmla="*/ 219738 w 226132"/>
              <a:gd name="connsiteY4" fmla="*/ 64273 h 283338"/>
              <a:gd name="connsiteX5" fmla="*/ 183395 w 226132"/>
              <a:gd name="connsiteY5" fmla="*/ 81772 h 283338"/>
              <a:gd name="connsiteX6" fmla="*/ 121815 w 226132"/>
              <a:gd name="connsiteY6" fmla="*/ 36679 h 283338"/>
              <a:gd name="connsiteX7" fmla="*/ 81435 w 226132"/>
              <a:gd name="connsiteY7" fmla="*/ 49803 h 283338"/>
              <a:gd name="connsiteX8" fmla="*/ 54177 w 226132"/>
              <a:gd name="connsiteY8" fmla="*/ 86819 h 283338"/>
              <a:gd name="connsiteX9" fmla="*/ 44419 w 226132"/>
              <a:gd name="connsiteY9" fmla="*/ 141669 h 283338"/>
              <a:gd name="connsiteX10" fmla="*/ 54010 w 226132"/>
              <a:gd name="connsiteY10" fmla="*/ 197361 h 283338"/>
              <a:gd name="connsiteX11" fmla="*/ 81266 w 226132"/>
              <a:gd name="connsiteY11" fmla="*/ 233871 h 283338"/>
              <a:gd name="connsiteX12" fmla="*/ 122488 w 226132"/>
              <a:gd name="connsiteY12" fmla="*/ 246659 h 283338"/>
              <a:gd name="connsiteX13" fmla="*/ 185752 w 226132"/>
              <a:gd name="connsiteY13" fmla="*/ 171618 h 283338"/>
              <a:gd name="connsiteX14" fmla="*/ 130901 w 226132"/>
              <a:gd name="connsiteY14" fmla="*/ 171618 h 283338"/>
              <a:gd name="connsiteX15" fmla="*/ 130900 w 226132"/>
              <a:gd name="connsiteY15" fmla="*/ 133930 h 283338"/>
              <a:gd name="connsiteX16" fmla="*/ 226132 w 226132"/>
              <a:gd name="connsiteY16" fmla="*/ 133930 h 283338"/>
              <a:gd name="connsiteX17" fmla="*/ 226132 w 226132"/>
              <a:gd name="connsiteY17" fmla="*/ 173637 h 283338"/>
              <a:gd name="connsiteX18" fmla="*/ 214354 w 226132"/>
              <a:gd name="connsiteY18" fmla="*/ 230843 h 283338"/>
              <a:gd name="connsiteX19" fmla="*/ 179357 w 226132"/>
              <a:gd name="connsiteY19" fmla="*/ 269541 h 283338"/>
              <a:gd name="connsiteX20" fmla="*/ 122488 w 226132"/>
              <a:gd name="connsiteY20" fmla="*/ 283338 h 283338"/>
              <a:gd name="connsiteX21" fmla="*/ 58889 w 226132"/>
              <a:gd name="connsiteY21" fmla="*/ 265503 h 283338"/>
              <a:gd name="connsiteX22" fmla="*/ 15479 w 226132"/>
              <a:gd name="connsiteY22" fmla="*/ 215532 h 283338"/>
              <a:gd name="connsiteX23" fmla="*/ 0 w 226132"/>
              <a:gd name="connsiteY23" fmla="*/ 141670 h 283338"/>
              <a:gd name="connsiteX24" fmla="*/ 15479 w 226132"/>
              <a:gd name="connsiteY24" fmla="*/ 67806 h 283338"/>
              <a:gd name="connsiteX25" fmla="*/ 34071 w 226132"/>
              <a:gd name="connsiteY25" fmla="*/ 39245 h 283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226132" h="283338">
                <a:moveTo>
                  <a:pt x="34071" y="39245"/>
                </a:moveTo>
                <a:cubicBezTo>
                  <a:pt x="41306" y="30916"/>
                  <a:pt x="49579" y="23780"/>
                  <a:pt x="58889" y="17835"/>
                </a:cubicBezTo>
                <a:cubicBezTo>
                  <a:pt x="77509" y="5945"/>
                  <a:pt x="98820" y="0"/>
                  <a:pt x="122824" y="0"/>
                </a:cubicBezTo>
                <a:cubicBezTo>
                  <a:pt x="147950" y="0"/>
                  <a:pt x="168926" y="5777"/>
                  <a:pt x="185752" y="17330"/>
                </a:cubicBezTo>
                <a:cubicBezTo>
                  <a:pt x="202577" y="28883"/>
                  <a:pt x="213906" y="44531"/>
                  <a:pt x="219738" y="64273"/>
                </a:cubicBezTo>
                <a:lnTo>
                  <a:pt x="183395" y="81772"/>
                </a:lnTo>
                <a:cubicBezTo>
                  <a:pt x="174197" y="51710"/>
                  <a:pt x="153671" y="36679"/>
                  <a:pt x="121815" y="36679"/>
                </a:cubicBezTo>
                <a:cubicBezTo>
                  <a:pt x="106560" y="36679"/>
                  <a:pt x="93100" y="41054"/>
                  <a:pt x="81435" y="49803"/>
                </a:cubicBezTo>
                <a:cubicBezTo>
                  <a:pt x="69768" y="58552"/>
                  <a:pt x="60683" y="70890"/>
                  <a:pt x="54177" y="86819"/>
                </a:cubicBezTo>
                <a:cubicBezTo>
                  <a:pt x="47671" y="102747"/>
                  <a:pt x="44418" y="121031"/>
                  <a:pt x="44419" y="141669"/>
                </a:cubicBezTo>
                <a:cubicBezTo>
                  <a:pt x="44419" y="162981"/>
                  <a:pt x="47615" y="181545"/>
                  <a:pt x="54010" y="197361"/>
                </a:cubicBezTo>
                <a:cubicBezTo>
                  <a:pt x="60403" y="213177"/>
                  <a:pt x="69488" y="225347"/>
                  <a:pt x="81266" y="233871"/>
                </a:cubicBezTo>
                <a:cubicBezTo>
                  <a:pt x="93044" y="242397"/>
                  <a:pt x="106784" y="246659"/>
                  <a:pt x="122488" y="246659"/>
                </a:cubicBezTo>
                <a:cubicBezTo>
                  <a:pt x="164663" y="246659"/>
                  <a:pt x="185752" y="221645"/>
                  <a:pt x="185752" y="171618"/>
                </a:cubicBezTo>
                <a:lnTo>
                  <a:pt x="130901" y="171618"/>
                </a:lnTo>
                <a:lnTo>
                  <a:pt x="130900" y="133930"/>
                </a:lnTo>
                <a:lnTo>
                  <a:pt x="226132" y="133930"/>
                </a:lnTo>
                <a:lnTo>
                  <a:pt x="226132" y="173637"/>
                </a:lnTo>
                <a:cubicBezTo>
                  <a:pt x="226132" y="195174"/>
                  <a:pt x="222206" y="214242"/>
                  <a:pt x="214354" y="230843"/>
                </a:cubicBezTo>
                <a:cubicBezTo>
                  <a:pt x="206502" y="247444"/>
                  <a:pt x="194837" y="260344"/>
                  <a:pt x="179357" y="269541"/>
                </a:cubicBezTo>
                <a:cubicBezTo>
                  <a:pt x="163878" y="278739"/>
                  <a:pt x="144922" y="283338"/>
                  <a:pt x="122488" y="283338"/>
                </a:cubicBezTo>
                <a:cubicBezTo>
                  <a:pt x="98709" y="283338"/>
                  <a:pt x="77509" y="277393"/>
                  <a:pt x="58889" y="265503"/>
                </a:cubicBezTo>
                <a:cubicBezTo>
                  <a:pt x="40268" y="253613"/>
                  <a:pt x="25799" y="236957"/>
                  <a:pt x="15479" y="215532"/>
                </a:cubicBezTo>
                <a:cubicBezTo>
                  <a:pt x="5160" y="194108"/>
                  <a:pt x="0" y="169487"/>
                  <a:pt x="0" y="141670"/>
                </a:cubicBezTo>
                <a:cubicBezTo>
                  <a:pt x="0" y="113851"/>
                  <a:pt x="5160" y="89230"/>
                  <a:pt x="15479" y="67806"/>
                </a:cubicBezTo>
                <a:cubicBezTo>
                  <a:pt x="20639" y="57095"/>
                  <a:pt x="26837" y="47574"/>
                  <a:pt x="34071" y="39245"/>
                </a:cubicBezTo>
                <a:close/>
              </a:path>
            </a:pathLst>
          </a:custGeom>
          <a:gradFill>
            <a:gsLst>
              <a:gs pos="0">
                <a:schemeClr val="accent2">
                  <a:lumMod val="20000"/>
                  <a:lumOff val="80000"/>
                </a:schemeClr>
              </a:gs>
              <a:gs pos="100000">
                <a:schemeClr val="accent3"/>
              </a:gs>
            </a:gsLst>
            <a:path path="circle">
              <a:fillToRect r="100000" b="100000"/>
            </a:path>
          </a:gradFill>
          <a:ln>
            <a:noFill/>
          </a:ln>
          <a:effectLst/>
          <a:scene3d>
            <a:camera prst="perspectiveContrastingRightFacing">
              <a:rot lat="623785" lon="19800000" rev="1200000"/>
            </a:camera>
            <a:lightRig rig="brightRoom" dir="t"/>
          </a:scene3d>
          <a:sp3d extrusionH="25400" prstMaterial="clear"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>
              <a:defRPr sz="7200">
                <a:gradFill>
                  <a:gsLst>
                    <a:gs pos="0">
                      <a:srgbClr val="F1F2F5"/>
                    </a:gs>
                    <a:gs pos="100000">
                      <a:srgbClr val="BB71D8"/>
                    </a:gs>
                  </a:gsLst>
                  <a:path path="circle">
                    <a:fillToRect r="100000" b="100000"/>
                  </a:path>
                </a:gradFill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defRPr>
            </a:lvl1pPr>
          </a:lstStyle>
          <a:p>
            <a:endParaRPr lang="zh-CN" altLang="en-US" dirty="0">
              <a:gradFill>
                <a:gsLst>
                  <a:gs pos="0">
                    <a:schemeClr val="accent2">
                      <a:lumMod val="20000"/>
                      <a:lumOff val="80000"/>
                    </a:schemeClr>
                  </a:gs>
                  <a:gs pos="100000">
                    <a:schemeClr val="accent3"/>
                  </a:gs>
                </a:gsLst>
                <a:path path="circle">
                  <a:fillToRect r="100000" b="100000"/>
                </a:path>
              </a:gradFill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769D2EA9-25AE-ADFA-15DB-FB59C4FED30F}"/>
              </a:ext>
            </a:extLst>
          </p:cNvPr>
          <p:cNvSpPr txBox="1"/>
          <p:nvPr userDrawn="1"/>
        </p:nvSpPr>
        <p:spPr>
          <a:xfrm>
            <a:off x="7624759" y="4575075"/>
            <a:ext cx="226975" cy="327808"/>
          </a:xfrm>
          <a:custGeom>
            <a:avLst/>
            <a:gdLst>
              <a:gd name="connsiteX0" fmla="*/ 0 w 226975"/>
              <a:gd name="connsiteY0" fmla="*/ 0 h 327808"/>
              <a:gd name="connsiteX1" fmla="*/ 226975 w 226975"/>
              <a:gd name="connsiteY1" fmla="*/ 0 h 327808"/>
              <a:gd name="connsiteX2" fmla="*/ 226975 w 226975"/>
              <a:gd name="connsiteY2" fmla="*/ 44994 h 327808"/>
              <a:gd name="connsiteX3" fmla="*/ 140202 w 226975"/>
              <a:gd name="connsiteY3" fmla="*/ 44994 h 327808"/>
              <a:gd name="connsiteX4" fmla="*/ 140202 w 226975"/>
              <a:gd name="connsiteY4" fmla="*/ 327808 h 327808"/>
              <a:gd name="connsiteX5" fmla="*/ 87174 w 226975"/>
              <a:gd name="connsiteY5" fmla="*/ 327808 h 327808"/>
              <a:gd name="connsiteX6" fmla="*/ 87174 w 226975"/>
              <a:gd name="connsiteY6" fmla="*/ 44994 h 327808"/>
              <a:gd name="connsiteX7" fmla="*/ 0 w 226975"/>
              <a:gd name="connsiteY7" fmla="*/ 44994 h 327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6975" h="327808">
                <a:moveTo>
                  <a:pt x="0" y="0"/>
                </a:moveTo>
                <a:lnTo>
                  <a:pt x="226975" y="0"/>
                </a:lnTo>
                <a:lnTo>
                  <a:pt x="226975" y="44994"/>
                </a:lnTo>
                <a:lnTo>
                  <a:pt x="140202" y="44994"/>
                </a:lnTo>
                <a:lnTo>
                  <a:pt x="140202" y="327808"/>
                </a:lnTo>
                <a:lnTo>
                  <a:pt x="87174" y="327808"/>
                </a:lnTo>
                <a:lnTo>
                  <a:pt x="87174" y="44994"/>
                </a:lnTo>
                <a:lnTo>
                  <a:pt x="0" y="44994"/>
                </a:lnTo>
                <a:close/>
              </a:path>
            </a:pathLst>
          </a:custGeom>
          <a:gradFill>
            <a:gsLst>
              <a:gs pos="0">
                <a:schemeClr val="accent2">
                  <a:lumMod val="20000"/>
                  <a:lumOff val="80000"/>
                </a:schemeClr>
              </a:gs>
              <a:gs pos="100000">
                <a:schemeClr val="accent3"/>
              </a:gs>
            </a:gsLst>
            <a:path path="circle">
              <a:fillToRect r="100000" b="100000"/>
            </a:path>
          </a:gradFill>
          <a:ln>
            <a:noFill/>
          </a:ln>
          <a:effectLst/>
          <a:scene3d>
            <a:camera prst="perspectiveContrastingRightFacing">
              <a:rot lat="3000000" lon="18963666" rev="1200000"/>
            </a:camera>
            <a:lightRig rig="brightRoom" dir="t"/>
          </a:scene3d>
          <a:sp3d extrusionH="25400" prstMaterial="clear"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>
              <a:defRPr sz="7200">
                <a:gradFill>
                  <a:gsLst>
                    <a:gs pos="0">
                      <a:srgbClr val="F1F2F5"/>
                    </a:gs>
                    <a:gs pos="100000">
                      <a:srgbClr val="BB71D8"/>
                    </a:gs>
                  </a:gsLst>
                  <a:path path="circle">
                    <a:fillToRect r="100000" b="100000"/>
                  </a:path>
                </a:gradFill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defRPr>
            </a:lvl1pPr>
          </a:lstStyle>
          <a:p>
            <a:endParaRPr lang="zh-CN" altLang="en-US" dirty="0">
              <a:gradFill>
                <a:gsLst>
                  <a:gs pos="0">
                    <a:schemeClr val="accent2">
                      <a:lumMod val="20000"/>
                      <a:lumOff val="80000"/>
                    </a:schemeClr>
                  </a:gs>
                  <a:gs pos="100000">
                    <a:schemeClr val="accent3"/>
                  </a:gs>
                </a:gsLst>
                <a:path path="circle">
                  <a:fillToRect r="100000" b="100000"/>
                </a:path>
              </a:gradFill>
            </a:endParaRP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9F13E8B8-F13A-086D-A5AE-559969C206E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74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Blur radius="5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7089077" y="4273892"/>
            <a:ext cx="210811" cy="194900"/>
          </a:xfrm>
          <a:custGeom>
            <a:avLst/>
            <a:gdLst>
              <a:gd name="connsiteX0" fmla="*/ 0 w 210811"/>
              <a:gd name="connsiteY0" fmla="*/ 0 h 194900"/>
              <a:gd name="connsiteX1" fmla="*/ 210811 w 210811"/>
              <a:gd name="connsiteY1" fmla="*/ 0 h 194900"/>
              <a:gd name="connsiteX2" fmla="*/ 210811 w 210811"/>
              <a:gd name="connsiteY2" fmla="*/ 194900 h 194900"/>
              <a:gd name="connsiteX3" fmla="*/ 0 w 210811"/>
              <a:gd name="connsiteY3" fmla="*/ 194900 h 194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0811" h="194900">
                <a:moveTo>
                  <a:pt x="0" y="0"/>
                </a:moveTo>
                <a:lnTo>
                  <a:pt x="210811" y="0"/>
                </a:lnTo>
                <a:lnTo>
                  <a:pt x="210811" y="194900"/>
                </a:lnTo>
                <a:lnTo>
                  <a:pt x="0" y="194900"/>
                </a:lnTo>
                <a:close/>
              </a:path>
            </a:pathLst>
          </a:custGeom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id="{5245E01B-229B-8F1E-0E6A-F0DE2ACAAE0C}"/>
              </a:ext>
            </a:extLst>
          </p:cNvPr>
          <p:cNvSpPr txBox="1"/>
          <p:nvPr userDrawn="1"/>
        </p:nvSpPr>
        <p:spPr>
          <a:xfrm rot="8142861">
            <a:off x="8262755" y="5269789"/>
            <a:ext cx="161742" cy="208555"/>
          </a:xfrm>
          <a:custGeom>
            <a:avLst/>
            <a:gdLst>
              <a:gd name="connsiteX0" fmla="*/ 43346 w 161742"/>
              <a:gd name="connsiteY0" fmla="*/ 195551 h 208555"/>
              <a:gd name="connsiteX1" fmla="*/ 11394 w 161742"/>
              <a:gd name="connsiteY1" fmla="*/ 158893 h 208555"/>
              <a:gd name="connsiteX2" fmla="*/ 0 w 161742"/>
              <a:gd name="connsiteY2" fmla="*/ 104277 h 208555"/>
              <a:gd name="connsiteX3" fmla="*/ 11394 w 161742"/>
              <a:gd name="connsiteY3" fmla="*/ 49910 h 208555"/>
              <a:gd name="connsiteX4" fmla="*/ 43346 w 161742"/>
              <a:gd name="connsiteY4" fmla="*/ 13128 h 208555"/>
              <a:gd name="connsiteX5" fmla="*/ 90407 w 161742"/>
              <a:gd name="connsiteY5" fmla="*/ 0 h 208555"/>
              <a:gd name="connsiteX6" fmla="*/ 136725 w 161742"/>
              <a:gd name="connsiteY6" fmla="*/ 12756 h 208555"/>
              <a:gd name="connsiteX7" fmla="*/ 161742 w 161742"/>
              <a:gd name="connsiteY7" fmla="*/ 47309 h 208555"/>
              <a:gd name="connsiteX8" fmla="*/ 134744 w 161742"/>
              <a:gd name="connsiteY8" fmla="*/ 60189 h 208555"/>
              <a:gd name="connsiteX9" fmla="*/ 89665 w 161742"/>
              <a:gd name="connsiteY9" fmla="*/ 26998 h 208555"/>
              <a:gd name="connsiteX10" fmla="*/ 59941 w 161742"/>
              <a:gd name="connsiteY10" fmla="*/ 36658 h 208555"/>
              <a:gd name="connsiteX11" fmla="*/ 39878 w 161742"/>
              <a:gd name="connsiteY11" fmla="*/ 63904 h 208555"/>
              <a:gd name="connsiteX12" fmla="*/ 32695 w 161742"/>
              <a:gd name="connsiteY12" fmla="*/ 104277 h 208555"/>
              <a:gd name="connsiteX13" fmla="*/ 39878 w 161742"/>
              <a:gd name="connsiteY13" fmla="*/ 144651 h 208555"/>
              <a:gd name="connsiteX14" fmla="*/ 59941 w 161742"/>
              <a:gd name="connsiteY14" fmla="*/ 171897 h 208555"/>
              <a:gd name="connsiteX15" fmla="*/ 89664 w 161742"/>
              <a:gd name="connsiteY15" fmla="*/ 181557 h 208555"/>
              <a:gd name="connsiteX16" fmla="*/ 134743 w 161742"/>
              <a:gd name="connsiteY16" fmla="*/ 148614 h 208555"/>
              <a:gd name="connsiteX17" fmla="*/ 161742 w 161742"/>
              <a:gd name="connsiteY17" fmla="*/ 161246 h 208555"/>
              <a:gd name="connsiteX18" fmla="*/ 136725 w 161742"/>
              <a:gd name="connsiteY18" fmla="*/ 195923 h 208555"/>
              <a:gd name="connsiteX19" fmla="*/ 90407 w 161742"/>
              <a:gd name="connsiteY19" fmla="*/ 208555 h 208555"/>
              <a:gd name="connsiteX20" fmla="*/ 43346 w 161742"/>
              <a:gd name="connsiteY20" fmla="*/ 195551 h 208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61742" h="208555">
                <a:moveTo>
                  <a:pt x="43346" y="195551"/>
                </a:moveTo>
                <a:cubicBezTo>
                  <a:pt x="29640" y="186882"/>
                  <a:pt x="18989" y="174663"/>
                  <a:pt x="11394" y="158893"/>
                </a:cubicBezTo>
                <a:cubicBezTo>
                  <a:pt x="3798" y="143124"/>
                  <a:pt x="0" y="124918"/>
                  <a:pt x="0" y="104277"/>
                </a:cubicBezTo>
                <a:cubicBezTo>
                  <a:pt x="0" y="83802"/>
                  <a:pt x="3798" y="65679"/>
                  <a:pt x="11394" y="49910"/>
                </a:cubicBezTo>
                <a:cubicBezTo>
                  <a:pt x="18990" y="34140"/>
                  <a:pt x="29640" y="21879"/>
                  <a:pt x="43346" y="13128"/>
                </a:cubicBezTo>
                <a:cubicBezTo>
                  <a:pt x="57052" y="4376"/>
                  <a:pt x="72739" y="0"/>
                  <a:pt x="90407" y="0"/>
                </a:cubicBezTo>
                <a:cubicBezTo>
                  <a:pt x="108901" y="0"/>
                  <a:pt x="124341" y="4252"/>
                  <a:pt x="136725" y="12756"/>
                </a:cubicBezTo>
                <a:cubicBezTo>
                  <a:pt x="149110" y="21260"/>
                  <a:pt x="157448" y="32778"/>
                  <a:pt x="161742" y="47309"/>
                </a:cubicBezTo>
                <a:lnTo>
                  <a:pt x="134744" y="60189"/>
                </a:lnTo>
                <a:cubicBezTo>
                  <a:pt x="127974" y="38062"/>
                  <a:pt x="112947" y="26998"/>
                  <a:pt x="89665" y="26998"/>
                </a:cubicBezTo>
                <a:cubicBezTo>
                  <a:pt x="78435" y="26998"/>
                  <a:pt x="68528" y="30218"/>
                  <a:pt x="59941" y="36658"/>
                </a:cubicBezTo>
                <a:cubicBezTo>
                  <a:pt x="51354" y="43098"/>
                  <a:pt x="44667" y="52180"/>
                  <a:pt x="39878" y="63904"/>
                </a:cubicBezTo>
                <a:cubicBezTo>
                  <a:pt x="35089" y="75628"/>
                  <a:pt x="32695" y="89086"/>
                  <a:pt x="32695" y="104277"/>
                </a:cubicBezTo>
                <a:cubicBezTo>
                  <a:pt x="32695" y="119469"/>
                  <a:pt x="35089" y="132927"/>
                  <a:pt x="39878" y="144651"/>
                </a:cubicBezTo>
                <a:cubicBezTo>
                  <a:pt x="44667" y="156375"/>
                  <a:pt x="51355" y="165457"/>
                  <a:pt x="59941" y="171897"/>
                </a:cubicBezTo>
                <a:cubicBezTo>
                  <a:pt x="68528" y="178337"/>
                  <a:pt x="78435" y="181557"/>
                  <a:pt x="89664" y="181557"/>
                </a:cubicBezTo>
                <a:cubicBezTo>
                  <a:pt x="113112" y="181557"/>
                  <a:pt x="128138" y="170576"/>
                  <a:pt x="134743" y="148614"/>
                </a:cubicBezTo>
                <a:lnTo>
                  <a:pt x="161742" y="161246"/>
                </a:lnTo>
                <a:cubicBezTo>
                  <a:pt x="157449" y="175943"/>
                  <a:pt x="149110" y="187501"/>
                  <a:pt x="136725" y="195923"/>
                </a:cubicBezTo>
                <a:cubicBezTo>
                  <a:pt x="124341" y="204344"/>
                  <a:pt x="108902" y="208555"/>
                  <a:pt x="90407" y="208555"/>
                </a:cubicBezTo>
                <a:cubicBezTo>
                  <a:pt x="72739" y="208555"/>
                  <a:pt x="57051" y="204220"/>
                  <a:pt x="43346" y="195551"/>
                </a:cubicBezTo>
                <a:close/>
              </a:path>
            </a:pathLst>
          </a:custGeom>
          <a:gradFill>
            <a:gsLst>
              <a:gs pos="0">
                <a:schemeClr val="accent2">
                  <a:lumMod val="20000"/>
                  <a:lumOff val="80000"/>
                </a:schemeClr>
              </a:gs>
              <a:gs pos="100000">
                <a:schemeClr val="accent3"/>
              </a:gs>
            </a:gsLst>
            <a:path path="circle">
              <a:fillToRect r="100000" b="100000"/>
            </a:path>
          </a:gradFill>
          <a:ln>
            <a:noFill/>
          </a:ln>
          <a:effectLst/>
          <a:scene3d>
            <a:camera prst="perspectiveRelaxedModerately">
              <a:rot lat="18000000" lon="0" rev="0"/>
            </a:camera>
            <a:lightRig rig="brightRoom" dir="t"/>
          </a:scene3d>
          <a:sp3d extrusionH="25400" prstMaterial="clear"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>
              <a:defRPr sz="7200">
                <a:gradFill>
                  <a:gsLst>
                    <a:gs pos="0">
                      <a:srgbClr val="F1F2F5"/>
                    </a:gs>
                    <a:gs pos="100000">
                      <a:srgbClr val="BB71D8"/>
                    </a:gs>
                  </a:gsLst>
                  <a:path path="circle">
                    <a:fillToRect r="100000" b="100000"/>
                  </a:path>
                </a:gradFill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defRPr>
            </a:lvl1pPr>
          </a:lstStyle>
          <a:p>
            <a:endParaRPr lang="zh-CN" altLang="en-US" dirty="0">
              <a:gradFill>
                <a:gsLst>
                  <a:gs pos="0">
                    <a:schemeClr val="accent2">
                      <a:lumMod val="20000"/>
                      <a:lumOff val="80000"/>
                    </a:schemeClr>
                  </a:gs>
                  <a:gs pos="100000">
                    <a:schemeClr val="accent3"/>
                  </a:gs>
                </a:gsLst>
                <a:path path="circle">
                  <a:fillToRect r="100000" b="100000"/>
                </a:path>
              </a:gradFill>
            </a:endParaRP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3E29721B-09F3-90BB-009C-8FBCEC145E7F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44000"/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artisticBlur radius="5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7873140" y="4724018"/>
            <a:ext cx="161243" cy="161243"/>
          </a:xfrm>
          <a:custGeom>
            <a:avLst/>
            <a:gdLst>
              <a:gd name="connsiteX0" fmla="*/ 0 w 161243"/>
              <a:gd name="connsiteY0" fmla="*/ 0 h 161243"/>
              <a:gd name="connsiteX1" fmla="*/ 161243 w 161243"/>
              <a:gd name="connsiteY1" fmla="*/ 0 h 161243"/>
              <a:gd name="connsiteX2" fmla="*/ 161243 w 161243"/>
              <a:gd name="connsiteY2" fmla="*/ 161243 h 161243"/>
              <a:gd name="connsiteX3" fmla="*/ 0 w 161243"/>
              <a:gd name="connsiteY3" fmla="*/ 161243 h 161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243" h="161243">
                <a:moveTo>
                  <a:pt x="0" y="0"/>
                </a:moveTo>
                <a:lnTo>
                  <a:pt x="161243" y="0"/>
                </a:lnTo>
                <a:lnTo>
                  <a:pt x="161243" y="161243"/>
                </a:lnTo>
                <a:lnTo>
                  <a:pt x="0" y="161243"/>
                </a:lnTo>
                <a:close/>
              </a:path>
            </a:pathLst>
          </a:custGeom>
        </p:spPr>
      </p:pic>
      <p:sp>
        <p:nvSpPr>
          <p:cNvPr id="26" name="文本框 25">
            <a:extLst>
              <a:ext uri="{FF2B5EF4-FFF2-40B4-BE49-F238E27FC236}">
                <a16:creationId xmlns:a16="http://schemas.microsoft.com/office/drawing/2014/main" id="{02AC89BD-E4FD-1D4B-6BD9-7B7C19B3E51A}"/>
              </a:ext>
            </a:extLst>
          </p:cNvPr>
          <p:cNvSpPr txBox="1"/>
          <p:nvPr userDrawn="1"/>
        </p:nvSpPr>
        <p:spPr>
          <a:xfrm>
            <a:off x="10428213" y="2981035"/>
            <a:ext cx="270859" cy="349254"/>
          </a:xfrm>
          <a:custGeom>
            <a:avLst/>
            <a:gdLst>
              <a:gd name="connsiteX0" fmla="*/ 151399 w 270859"/>
              <a:gd name="connsiteY0" fmla="*/ 0 h 349254"/>
              <a:gd name="connsiteX1" fmla="*/ 228965 w 270859"/>
              <a:gd name="connsiteY1" fmla="*/ 21362 h 349254"/>
              <a:gd name="connsiteX2" fmla="*/ 270859 w 270859"/>
              <a:gd name="connsiteY2" fmla="*/ 79225 h 349254"/>
              <a:gd name="connsiteX3" fmla="*/ 225647 w 270859"/>
              <a:gd name="connsiteY3" fmla="*/ 100795 h 349254"/>
              <a:gd name="connsiteX4" fmla="*/ 150155 w 270859"/>
              <a:gd name="connsiteY4" fmla="*/ 45213 h 349254"/>
              <a:gd name="connsiteX5" fmla="*/ 100380 w 270859"/>
              <a:gd name="connsiteY5" fmla="*/ 61390 h 349254"/>
              <a:gd name="connsiteX6" fmla="*/ 66781 w 270859"/>
              <a:gd name="connsiteY6" fmla="*/ 107017 h 349254"/>
              <a:gd name="connsiteX7" fmla="*/ 54753 w 270859"/>
              <a:gd name="connsiteY7" fmla="*/ 174627 h 349254"/>
              <a:gd name="connsiteX8" fmla="*/ 66781 w 270859"/>
              <a:gd name="connsiteY8" fmla="*/ 242238 h 349254"/>
              <a:gd name="connsiteX9" fmla="*/ 100380 w 270859"/>
              <a:gd name="connsiteY9" fmla="*/ 287865 h 349254"/>
              <a:gd name="connsiteX10" fmla="*/ 150155 w 270859"/>
              <a:gd name="connsiteY10" fmla="*/ 304042 h 349254"/>
              <a:gd name="connsiteX11" fmla="*/ 225647 w 270859"/>
              <a:gd name="connsiteY11" fmla="*/ 248875 h 349254"/>
              <a:gd name="connsiteX12" fmla="*/ 270859 w 270859"/>
              <a:gd name="connsiteY12" fmla="*/ 270029 h 349254"/>
              <a:gd name="connsiteX13" fmla="*/ 228965 w 270859"/>
              <a:gd name="connsiteY13" fmla="*/ 328100 h 349254"/>
              <a:gd name="connsiteX14" fmla="*/ 151399 w 270859"/>
              <a:gd name="connsiteY14" fmla="*/ 349254 h 349254"/>
              <a:gd name="connsiteX15" fmla="*/ 72589 w 270859"/>
              <a:gd name="connsiteY15" fmla="*/ 327478 h 349254"/>
              <a:gd name="connsiteX16" fmla="*/ 19080 w 270859"/>
              <a:gd name="connsiteY16" fmla="*/ 266089 h 349254"/>
              <a:gd name="connsiteX17" fmla="*/ 0 w 270859"/>
              <a:gd name="connsiteY17" fmla="*/ 174627 h 349254"/>
              <a:gd name="connsiteX18" fmla="*/ 19080 w 270859"/>
              <a:gd name="connsiteY18" fmla="*/ 83581 h 349254"/>
              <a:gd name="connsiteX19" fmla="*/ 72589 w 270859"/>
              <a:gd name="connsiteY19" fmla="*/ 21984 h 349254"/>
              <a:gd name="connsiteX20" fmla="*/ 151399 w 270859"/>
              <a:gd name="connsiteY20" fmla="*/ 0 h 349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70859" h="349254">
                <a:moveTo>
                  <a:pt x="151399" y="0"/>
                </a:moveTo>
                <a:cubicBezTo>
                  <a:pt x="182370" y="0"/>
                  <a:pt x="208226" y="7121"/>
                  <a:pt x="228965" y="21362"/>
                </a:cubicBezTo>
                <a:cubicBezTo>
                  <a:pt x="249705" y="35603"/>
                  <a:pt x="263669" y="54891"/>
                  <a:pt x="270859" y="79225"/>
                </a:cubicBezTo>
                <a:lnTo>
                  <a:pt x="225647" y="100795"/>
                </a:lnTo>
                <a:cubicBezTo>
                  <a:pt x="214309" y="63740"/>
                  <a:pt x="189145" y="45213"/>
                  <a:pt x="150155" y="45213"/>
                </a:cubicBezTo>
                <a:cubicBezTo>
                  <a:pt x="131351" y="45213"/>
                  <a:pt x="114759" y="50605"/>
                  <a:pt x="100380" y="61390"/>
                </a:cubicBezTo>
                <a:cubicBezTo>
                  <a:pt x="86000" y="72174"/>
                  <a:pt x="74801" y="87383"/>
                  <a:pt x="66781" y="107017"/>
                </a:cubicBezTo>
                <a:cubicBezTo>
                  <a:pt x="58762" y="126650"/>
                  <a:pt x="54753" y="149187"/>
                  <a:pt x="54753" y="174627"/>
                </a:cubicBezTo>
                <a:cubicBezTo>
                  <a:pt x="54753" y="200068"/>
                  <a:pt x="58762" y="222605"/>
                  <a:pt x="66781" y="242238"/>
                </a:cubicBezTo>
                <a:cubicBezTo>
                  <a:pt x="74801" y="261872"/>
                  <a:pt x="86000" y="277081"/>
                  <a:pt x="100380" y="287865"/>
                </a:cubicBezTo>
                <a:cubicBezTo>
                  <a:pt x="114759" y="298650"/>
                  <a:pt x="131351" y="304042"/>
                  <a:pt x="150155" y="304042"/>
                </a:cubicBezTo>
                <a:cubicBezTo>
                  <a:pt x="189422" y="304042"/>
                  <a:pt x="214585" y="285653"/>
                  <a:pt x="225647" y="248875"/>
                </a:cubicBezTo>
                <a:lnTo>
                  <a:pt x="270859" y="270029"/>
                </a:lnTo>
                <a:cubicBezTo>
                  <a:pt x="263669" y="294640"/>
                  <a:pt x="249705" y="313997"/>
                  <a:pt x="228965" y="328100"/>
                </a:cubicBezTo>
                <a:cubicBezTo>
                  <a:pt x="208226" y="342203"/>
                  <a:pt x="182370" y="349254"/>
                  <a:pt x="151399" y="349254"/>
                </a:cubicBezTo>
                <a:cubicBezTo>
                  <a:pt x="121811" y="349254"/>
                  <a:pt x="95540" y="341995"/>
                  <a:pt x="72589" y="327478"/>
                </a:cubicBezTo>
                <a:cubicBezTo>
                  <a:pt x="49637" y="312960"/>
                  <a:pt x="31801" y="292497"/>
                  <a:pt x="19080" y="266089"/>
                </a:cubicBezTo>
                <a:cubicBezTo>
                  <a:pt x="6360" y="239680"/>
                  <a:pt x="0" y="209193"/>
                  <a:pt x="0" y="174627"/>
                </a:cubicBezTo>
                <a:cubicBezTo>
                  <a:pt x="0" y="140338"/>
                  <a:pt x="6360" y="109989"/>
                  <a:pt x="19080" y="83581"/>
                </a:cubicBezTo>
                <a:cubicBezTo>
                  <a:pt x="31801" y="57172"/>
                  <a:pt x="49637" y="36640"/>
                  <a:pt x="72589" y="21984"/>
                </a:cubicBezTo>
                <a:cubicBezTo>
                  <a:pt x="95540" y="7328"/>
                  <a:pt x="121811" y="0"/>
                  <a:pt x="151399" y="0"/>
                </a:cubicBezTo>
                <a:close/>
              </a:path>
            </a:pathLst>
          </a:custGeom>
          <a:gradFill>
            <a:gsLst>
              <a:gs pos="0">
                <a:schemeClr val="accent2">
                  <a:lumMod val="20000"/>
                  <a:lumOff val="80000"/>
                </a:schemeClr>
              </a:gs>
              <a:gs pos="100000">
                <a:schemeClr val="accent3"/>
              </a:gs>
            </a:gsLst>
            <a:path path="circle">
              <a:fillToRect r="100000" b="100000"/>
            </a:path>
          </a:gradFill>
          <a:ln>
            <a:noFill/>
          </a:ln>
          <a:effectLst/>
          <a:scene3d>
            <a:camera prst="perspectiveRelaxedModerately">
              <a:rot lat="18000000" lon="0" rev="0"/>
            </a:camera>
            <a:lightRig rig="brightRoom" dir="t"/>
          </a:scene3d>
          <a:sp3d extrusionH="25400" prstMaterial="clear"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>
              <a:defRPr sz="7200">
                <a:gradFill>
                  <a:gsLst>
                    <a:gs pos="0">
                      <a:srgbClr val="F1F2F5"/>
                    </a:gs>
                    <a:gs pos="100000">
                      <a:srgbClr val="BB71D8"/>
                    </a:gs>
                  </a:gsLst>
                  <a:path path="circle">
                    <a:fillToRect r="100000" b="100000"/>
                  </a:path>
                </a:gradFill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defRPr>
            </a:lvl1pPr>
          </a:lstStyle>
          <a:p>
            <a:endParaRPr lang="zh-CN" altLang="en-US" dirty="0">
              <a:gradFill>
                <a:gsLst>
                  <a:gs pos="0">
                    <a:schemeClr val="accent2">
                      <a:lumMod val="20000"/>
                      <a:lumOff val="80000"/>
                    </a:schemeClr>
                  </a:gs>
                  <a:gs pos="100000">
                    <a:schemeClr val="accent3"/>
                  </a:gs>
                </a:gsLst>
                <a:path path="circle">
                  <a:fillToRect r="100000" b="100000"/>
                </a:path>
              </a:gradFill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60942711-B67C-8D16-5515-D5380FA32351}"/>
              </a:ext>
            </a:extLst>
          </p:cNvPr>
          <p:cNvSpPr txBox="1"/>
          <p:nvPr userDrawn="1"/>
        </p:nvSpPr>
        <p:spPr>
          <a:xfrm rot="16364198">
            <a:off x="10034033" y="3079501"/>
            <a:ext cx="124080" cy="141016"/>
          </a:xfrm>
          <a:custGeom>
            <a:avLst/>
            <a:gdLst>
              <a:gd name="connsiteX0" fmla="*/ 81568 w 124080"/>
              <a:gd name="connsiteY0" fmla="*/ 83296 h 141016"/>
              <a:gd name="connsiteX1" fmla="*/ 61348 w 124080"/>
              <a:gd name="connsiteY1" fmla="*/ 18837 h 141016"/>
              <a:gd name="connsiteX2" fmla="*/ 41302 w 124080"/>
              <a:gd name="connsiteY2" fmla="*/ 83296 h 141016"/>
              <a:gd name="connsiteX3" fmla="*/ 124080 w 124080"/>
              <a:gd name="connsiteY3" fmla="*/ 141016 h 141016"/>
              <a:gd name="connsiteX4" fmla="*/ 99540 w 124080"/>
              <a:gd name="connsiteY4" fmla="*/ 141016 h 141016"/>
              <a:gd name="connsiteX5" fmla="*/ 87616 w 124080"/>
              <a:gd name="connsiteY5" fmla="*/ 102652 h 141016"/>
              <a:gd name="connsiteX6" fmla="*/ 35081 w 124080"/>
              <a:gd name="connsiteY6" fmla="*/ 102652 h 141016"/>
              <a:gd name="connsiteX7" fmla="*/ 23157 w 124080"/>
              <a:gd name="connsiteY7" fmla="*/ 141016 h 141016"/>
              <a:gd name="connsiteX8" fmla="*/ 0 w 124080"/>
              <a:gd name="connsiteY8" fmla="*/ 141016 h 141016"/>
              <a:gd name="connsiteX9" fmla="*/ 48215 w 124080"/>
              <a:gd name="connsiteY9" fmla="*/ 0 h 141016"/>
              <a:gd name="connsiteX10" fmla="*/ 75865 w 124080"/>
              <a:gd name="connsiteY10" fmla="*/ 0 h 141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4080" h="141016">
                <a:moveTo>
                  <a:pt x="81568" y="83296"/>
                </a:moveTo>
                <a:lnTo>
                  <a:pt x="61348" y="18837"/>
                </a:lnTo>
                <a:lnTo>
                  <a:pt x="41302" y="83296"/>
                </a:lnTo>
                <a:close/>
                <a:moveTo>
                  <a:pt x="124080" y="141016"/>
                </a:moveTo>
                <a:lnTo>
                  <a:pt x="99540" y="141016"/>
                </a:lnTo>
                <a:lnTo>
                  <a:pt x="87616" y="102652"/>
                </a:lnTo>
                <a:lnTo>
                  <a:pt x="35081" y="102652"/>
                </a:lnTo>
                <a:lnTo>
                  <a:pt x="23157" y="141016"/>
                </a:lnTo>
                <a:lnTo>
                  <a:pt x="0" y="141016"/>
                </a:lnTo>
                <a:lnTo>
                  <a:pt x="48215" y="0"/>
                </a:lnTo>
                <a:lnTo>
                  <a:pt x="75865" y="0"/>
                </a:lnTo>
                <a:close/>
              </a:path>
            </a:pathLst>
          </a:custGeom>
          <a:gradFill>
            <a:gsLst>
              <a:gs pos="0">
                <a:schemeClr val="accent2">
                  <a:lumMod val="20000"/>
                  <a:lumOff val="80000"/>
                </a:schemeClr>
              </a:gs>
              <a:gs pos="100000">
                <a:schemeClr val="accent3"/>
              </a:gs>
            </a:gsLst>
            <a:path path="circle">
              <a:fillToRect r="100000" b="100000"/>
            </a:path>
          </a:gradFill>
          <a:ln>
            <a:noFill/>
          </a:ln>
          <a:effectLst/>
          <a:scene3d>
            <a:camera prst="perspectiveHeroicExtremeRightFacing">
              <a:rot lat="487347" lon="19532356" rev="4200000"/>
            </a:camera>
            <a:lightRig rig="brightRoom" dir="t"/>
          </a:scene3d>
          <a:sp3d extrusionH="25400" prstMaterial="clear"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>
              <a:defRPr sz="7200">
                <a:gradFill>
                  <a:gsLst>
                    <a:gs pos="0">
                      <a:srgbClr val="F1F2F5"/>
                    </a:gs>
                    <a:gs pos="100000">
                      <a:srgbClr val="BB71D8"/>
                    </a:gs>
                  </a:gsLst>
                  <a:path path="circle">
                    <a:fillToRect r="100000" b="100000"/>
                  </a:path>
                </a:gradFill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defRPr>
            </a:lvl1pPr>
          </a:lstStyle>
          <a:p>
            <a:endParaRPr lang="zh-CN" altLang="en-US" dirty="0">
              <a:gradFill>
                <a:gsLst>
                  <a:gs pos="0">
                    <a:schemeClr val="accent2">
                      <a:lumMod val="20000"/>
                      <a:lumOff val="80000"/>
                    </a:schemeClr>
                  </a:gs>
                  <a:gs pos="100000">
                    <a:schemeClr val="accent3"/>
                  </a:gs>
                </a:gsLst>
                <a:path path="circle">
                  <a:fillToRect r="100000" b="100000"/>
                </a:path>
              </a:gradFill>
            </a:endParaRPr>
          </a:p>
        </p:txBody>
      </p:sp>
      <p:pic>
        <p:nvPicPr>
          <p:cNvPr id="28" name="图片 27">
            <a:extLst>
              <a:ext uri="{FF2B5EF4-FFF2-40B4-BE49-F238E27FC236}">
                <a16:creationId xmlns:a16="http://schemas.microsoft.com/office/drawing/2014/main" id="{3A4C3137-2AE3-3DE9-5C0B-44D95AD5135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74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Blur radius="5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10547737" y="2613728"/>
            <a:ext cx="166243" cy="153696"/>
          </a:xfrm>
          <a:custGeom>
            <a:avLst/>
            <a:gdLst>
              <a:gd name="connsiteX0" fmla="*/ 0 w 166243"/>
              <a:gd name="connsiteY0" fmla="*/ 0 h 153696"/>
              <a:gd name="connsiteX1" fmla="*/ 166243 w 166243"/>
              <a:gd name="connsiteY1" fmla="*/ 0 h 153696"/>
              <a:gd name="connsiteX2" fmla="*/ 166243 w 166243"/>
              <a:gd name="connsiteY2" fmla="*/ 153696 h 153696"/>
              <a:gd name="connsiteX3" fmla="*/ 0 w 166243"/>
              <a:gd name="connsiteY3" fmla="*/ 153696 h 153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6243" h="153696">
                <a:moveTo>
                  <a:pt x="0" y="0"/>
                </a:moveTo>
                <a:lnTo>
                  <a:pt x="166243" y="0"/>
                </a:lnTo>
                <a:lnTo>
                  <a:pt x="166243" y="153696"/>
                </a:lnTo>
                <a:lnTo>
                  <a:pt x="0" y="153696"/>
                </a:lnTo>
                <a:close/>
              </a:path>
            </a:pathLst>
          </a:custGeom>
        </p:spPr>
      </p:pic>
      <p:sp>
        <p:nvSpPr>
          <p:cNvPr id="29" name="文本框 28">
            <a:extLst>
              <a:ext uri="{FF2B5EF4-FFF2-40B4-BE49-F238E27FC236}">
                <a16:creationId xmlns:a16="http://schemas.microsoft.com/office/drawing/2014/main" id="{A077367D-E87E-4C88-50A6-F631E25EAF8A}"/>
              </a:ext>
            </a:extLst>
          </p:cNvPr>
          <p:cNvSpPr txBox="1"/>
          <p:nvPr userDrawn="1"/>
        </p:nvSpPr>
        <p:spPr>
          <a:xfrm rot="16401158">
            <a:off x="9554474" y="2212733"/>
            <a:ext cx="120891" cy="174596"/>
          </a:xfrm>
          <a:custGeom>
            <a:avLst/>
            <a:gdLst>
              <a:gd name="connsiteX0" fmla="*/ 120891 w 120891"/>
              <a:gd name="connsiteY0" fmla="*/ 0 h 174596"/>
              <a:gd name="connsiteX1" fmla="*/ 120891 w 120891"/>
              <a:gd name="connsiteY1" fmla="*/ 23964 h 174596"/>
              <a:gd name="connsiteX2" fmla="*/ 74674 w 120891"/>
              <a:gd name="connsiteY2" fmla="*/ 23964 h 174596"/>
              <a:gd name="connsiteX3" fmla="*/ 74674 w 120891"/>
              <a:gd name="connsiteY3" fmla="*/ 174596 h 174596"/>
              <a:gd name="connsiteX4" fmla="*/ 46430 w 120891"/>
              <a:gd name="connsiteY4" fmla="*/ 174596 h 174596"/>
              <a:gd name="connsiteX5" fmla="*/ 46430 w 120891"/>
              <a:gd name="connsiteY5" fmla="*/ 23964 h 174596"/>
              <a:gd name="connsiteX6" fmla="*/ 0 w 120891"/>
              <a:gd name="connsiteY6" fmla="*/ 23964 h 174596"/>
              <a:gd name="connsiteX7" fmla="*/ 0 w 120891"/>
              <a:gd name="connsiteY7" fmla="*/ 0 h 174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0891" h="174596">
                <a:moveTo>
                  <a:pt x="120891" y="0"/>
                </a:moveTo>
                <a:lnTo>
                  <a:pt x="120891" y="23964"/>
                </a:lnTo>
                <a:lnTo>
                  <a:pt x="74674" y="23964"/>
                </a:lnTo>
                <a:lnTo>
                  <a:pt x="74674" y="174596"/>
                </a:lnTo>
                <a:lnTo>
                  <a:pt x="46430" y="174596"/>
                </a:lnTo>
                <a:lnTo>
                  <a:pt x="46430" y="23964"/>
                </a:lnTo>
                <a:lnTo>
                  <a:pt x="0" y="23964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2">
                  <a:lumMod val="20000"/>
                  <a:lumOff val="80000"/>
                </a:schemeClr>
              </a:gs>
              <a:gs pos="100000">
                <a:schemeClr val="accent3"/>
              </a:gs>
            </a:gsLst>
            <a:path path="circle">
              <a:fillToRect r="100000" b="100000"/>
            </a:path>
          </a:gradFill>
          <a:ln>
            <a:noFill/>
          </a:ln>
          <a:effectLst/>
          <a:scene3d>
            <a:camera prst="perspectiveHeroicExtremeRightFacing">
              <a:rot lat="487347" lon="19532356" rev="4200000"/>
            </a:camera>
            <a:lightRig rig="brightRoom" dir="t"/>
          </a:scene3d>
          <a:sp3d extrusionH="25400" prstMaterial="clear"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>
              <a:defRPr sz="7200">
                <a:gradFill>
                  <a:gsLst>
                    <a:gs pos="0">
                      <a:srgbClr val="F1F2F5"/>
                    </a:gs>
                    <a:gs pos="100000">
                      <a:srgbClr val="BB71D8"/>
                    </a:gs>
                  </a:gsLst>
                  <a:path path="circle">
                    <a:fillToRect r="100000" b="100000"/>
                  </a:path>
                </a:gradFill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defRPr>
            </a:lvl1pPr>
          </a:lstStyle>
          <a:p>
            <a:endParaRPr lang="zh-CN" altLang="en-US" dirty="0">
              <a:gradFill>
                <a:gsLst>
                  <a:gs pos="0">
                    <a:schemeClr val="accent2">
                      <a:lumMod val="20000"/>
                      <a:lumOff val="80000"/>
                    </a:schemeClr>
                  </a:gs>
                  <a:gs pos="100000">
                    <a:schemeClr val="accent3"/>
                  </a:gs>
                </a:gsLst>
                <a:path path="circle">
                  <a:fillToRect r="100000" b="100000"/>
                </a:path>
              </a:gradFill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F8D866A8-0C41-AD1E-D82D-DA4752039E0B}"/>
              </a:ext>
            </a:extLst>
          </p:cNvPr>
          <p:cNvSpPr txBox="1"/>
          <p:nvPr userDrawn="1"/>
        </p:nvSpPr>
        <p:spPr>
          <a:xfrm>
            <a:off x="9936330" y="2539078"/>
            <a:ext cx="172706" cy="222693"/>
          </a:xfrm>
          <a:custGeom>
            <a:avLst/>
            <a:gdLst>
              <a:gd name="connsiteX0" fmla="*/ 96536 w 172706"/>
              <a:gd name="connsiteY0" fmla="*/ 0 h 222693"/>
              <a:gd name="connsiteX1" fmla="*/ 145994 w 172706"/>
              <a:gd name="connsiteY1" fmla="*/ 13621 h 222693"/>
              <a:gd name="connsiteX2" fmla="*/ 172706 w 172706"/>
              <a:gd name="connsiteY2" fmla="*/ 50516 h 222693"/>
              <a:gd name="connsiteX3" fmla="*/ 143877 w 172706"/>
              <a:gd name="connsiteY3" fmla="*/ 64269 h 222693"/>
              <a:gd name="connsiteX4" fmla="*/ 95742 w 172706"/>
              <a:gd name="connsiteY4" fmla="*/ 28829 h 222693"/>
              <a:gd name="connsiteX5" fmla="*/ 64004 w 172706"/>
              <a:gd name="connsiteY5" fmla="*/ 39144 h 222693"/>
              <a:gd name="connsiteX6" fmla="*/ 42581 w 172706"/>
              <a:gd name="connsiteY6" fmla="*/ 68236 h 222693"/>
              <a:gd name="connsiteX7" fmla="*/ 34912 w 172706"/>
              <a:gd name="connsiteY7" fmla="*/ 111347 h 222693"/>
              <a:gd name="connsiteX8" fmla="*/ 42581 w 172706"/>
              <a:gd name="connsiteY8" fmla="*/ 154457 h 222693"/>
              <a:gd name="connsiteX9" fmla="*/ 64004 w 172706"/>
              <a:gd name="connsiteY9" fmla="*/ 183550 h 222693"/>
              <a:gd name="connsiteX10" fmla="*/ 95742 w 172706"/>
              <a:gd name="connsiteY10" fmla="*/ 193865 h 222693"/>
              <a:gd name="connsiteX11" fmla="*/ 143877 w 172706"/>
              <a:gd name="connsiteY11" fmla="*/ 158689 h 222693"/>
              <a:gd name="connsiteX12" fmla="*/ 172706 w 172706"/>
              <a:gd name="connsiteY12" fmla="*/ 172178 h 222693"/>
              <a:gd name="connsiteX13" fmla="*/ 145994 w 172706"/>
              <a:gd name="connsiteY13" fmla="*/ 209205 h 222693"/>
              <a:gd name="connsiteX14" fmla="*/ 96536 w 172706"/>
              <a:gd name="connsiteY14" fmla="*/ 222693 h 222693"/>
              <a:gd name="connsiteX15" fmla="*/ 46284 w 172706"/>
              <a:gd name="connsiteY15" fmla="*/ 208808 h 222693"/>
              <a:gd name="connsiteX16" fmla="*/ 12166 w 172706"/>
              <a:gd name="connsiteY16" fmla="*/ 169665 h 222693"/>
              <a:gd name="connsiteX17" fmla="*/ 0 w 172706"/>
              <a:gd name="connsiteY17" fmla="*/ 111347 h 222693"/>
              <a:gd name="connsiteX18" fmla="*/ 12166 w 172706"/>
              <a:gd name="connsiteY18" fmla="*/ 53293 h 222693"/>
              <a:gd name="connsiteX19" fmla="*/ 46284 w 172706"/>
              <a:gd name="connsiteY19" fmla="*/ 14018 h 222693"/>
              <a:gd name="connsiteX20" fmla="*/ 96536 w 172706"/>
              <a:gd name="connsiteY20" fmla="*/ 0 h 222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72706" h="222693">
                <a:moveTo>
                  <a:pt x="96536" y="0"/>
                </a:moveTo>
                <a:cubicBezTo>
                  <a:pt x="116283" y="0"/>
                  <a:pt x="132770" y="4541"/>
                  <a:pt x="145994" y="13621"/>
                </a:cubicBezTo>
                <a:cubicBezTo>
                  <a:pt x="159218" y="22701"/>
                  <a:pt x="168122" y="35000"/>
                  <a:pt x="172706" y="50516"/>
                </a:cubicBezTo>
                <a:lnTo>
                  <a:pt x="143877" y="64269"/>
                </a:lnTo>
                <a:cubicBezTo>
                  <a:pt x="136648" y="40642"/>
                  <a:pt x="120603" y="28829"/>
                  <a:pt x="95742" y="28829"/>
                </a:cubicBezTo>
                <a:cubicBezTo>
                  <a:pt x="83752" y="28829"/>
                  <a:pt x="73173" y="32267"/>
                  <a:pt x="64004" y="39144"/>
                </a:cubicBezTo>
                <a:cubicBezTo>
                  <a:pt x="54836" y="46020"/>
                  <a:pt x="47695" y="55718"/>
                  <a:pt x="42581" y="68236"/>
                </a:cubicBezTo>
                <a:cubicBezTo>
                  <a:pt x="37468" y="80755"/>
                  <a:pt x="34912" y="95125"/>
                  <a:pt x="34912" y="111347"/>
                </a:cubicBezTo>
                <a:cubicBezTo>
                  <a:pt x="34912" y="127568"/>
                  <a:pt x="37468" y="141938"/>
                  <a:pt x="42581" y="154457"/>
                </a:cubicBezTo>
                <a:cubicBezTo>
                  <a:pt x="47695" y="166976"/>
                  <a:pt x="54836" y="176674"/>
                  <a:pt x="64004" y="183550"/>
                </a:cubicBezTo>
                <a:cubicBezTo>
                  <a:pt x="73173" y="190426"/>
                  <a:pt x="83752" y="193865"/>
                  <a:pt x="95742" y="193865"/>
                </a:cubicBezTo>
                <a:cubicBezTo>
                  <a:pt x="120780" y="193865"/>
                  <a:pt x="136825" y="182140"/>
                  <a:pt x="143877" y="158689"/>
                </a:cubicBezTo>
                <a:lnTo>
                  <a:pt x="172706" y="172178"/>
                </a:lnTo>
                <a:cubicBezTo>
                  <a:pt x="168122" y="187870"/>
                  <a:pt x="159218" y="200212"/>
                  <a:pt x="145994" y="209205"/>
                </a:cubicBezTo>
                <a:cubicBezTo>
                  <a:pt x="132770" y="218197"/>
                  <a:pt x="116283" y="222693"/>
                  <a:pt x="96536" y="222693"/>
                </a:cubicBezTo>
                <a:cubicBezTo>
                  <a:pt x="77669" y="222693"/>
                  <a:pt x="60919" y="218065"/>
                  <a:pt x="46284" y="208808"/>
                </a:cubicBezTo>
                <a:cubicBezTo>
                  <a:pt x="31649" y="199551"/>
                  <a:pt x="20277" y="186504"/>
                  <a:pt x="12166" y="169665"/>
                </a:cubicBezTo>
                <a:cubicBezTo>
                  <a:pt x="4055" y="152826"/>
                  <a:pt x="0" y="133387"/>
                  <a:pt x="0" y="111347"/>
                </a:cubicBezTo>
                <a:cubicBezTo>
                  <a:pt x="0" y="89483"/>
                  <a:pt x="4055" y="70132"/>
                  <a:pt x="12166" y="53293"/>
                </a:cubicBezTo>
                <a:cubicBezTo>
                  <a:pt x="20277" y="36454"/>
                  <a:pt x="31649" y="23363"/>
                  <a:pt x="46284" y="14018"/>
                </a:cubicBezTo>
                <a:cubicBezTo>
                  <a:pt x="60919" y="4673"/>
                  <a:pt x="77669" y="0"/>
                  <a:pt x="96536" y="0"/>
                </a:cubicBezTo>
                <a:close/>
              </a:path>
            </a:pathLst>
          </a:custGeom>
          <a:gradFill>
            <a:gsLst>
              <a:gs pos="0">
                <a:schemeClr val="accent2">
                  <a:lumMod val="20000"/>
                  <a:lumOff val="80000"/>
                </a:schemeClr>
              </a:gs>
              <a:gs pos="100000">
                <a:schemeClr val="accent3"/>
              </a:gs>
            </a:gsLst>
            <a:path path="circle">
              <a:fillToRect r="100000" b="100000"/>
            </a:path>
          </a:gradFill>
          <a:ln>
            <a:noFill/>
          </a:ln>
          <a:effectLst/>
          <a:scene3d>
            <a:camera prst="perspectiveContrastingRightFacing">
              <a:rot lat="3000000" lon="18963666" rev="1200000"/>
            </a:camera>
            <a:lightRig rig="brightRoom" dir="t"/>
          </a:scene3d>
          <a:sp3d extrusionH="25400" prstMaterial="clear"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>
              <a:defRPr sz="7200">
                <a:gradFill>
                  <a:gsLst>
                    <a:gs pos="0">
                      <a:srgbClr val="F1F2F5"/>
                    </a:gs>
                    <a:gs pos="100000">
                      <a:srgbClr val="BB71D8"/>
                    </a:gs>
                  </a:gsLst>
                  <a:path path="circle">
                    <a:fillToRect r="100000" b="100000"/>
                  </a:path>
                </a:gradFill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defRPr>
            </a:lvl1pPr>
          </a:lstStyle>
          <a:p>
            <a:endParaRPr lang="zh-CN" altLang="en-US" dirty="0">
              <a:gradFill>
                <a:gsLst>
                  <a:gs pos="0">
                    <a:schemeClr val="accent2">
                      <a:lumMod val="20000"/>
                      <a:lumOff val="80000"/>
                    </a:schemeClr>
                  </a:gs>
                  <a:gs pos="100000">
                    <a:schemeClr val="accent3"/>
                  </a:gs>
                </a:gsLst>
                <a:path path="circle">
                  <a:fillToRect r="100000" b="100000"/>
                </a:path>
              </a:gradFill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75B00A2D-1A23-DC01-DEED-DE124F9302EE}"/>
              </a:ext>
            </a:extLst>
          </p:cNvPr>
          <p:cNvSpPr txBox="1"/>
          <p:nvPr userDrawn="1"/>
        </p:nvSpPr>
        <p:spPr>
          <a:xfrm rot="12342867">
            <a:off x="9244479" y="1603776"/>
            <a:ext cx="119822" cy="154502"/>
          </a:xfrm>
          <a:custGeom>
            <a:avLst/>
            <a:gdLst>
              <a:gd name="connsiteX0" fmla="*/ 101289 w 119822"/>
              <a:gd name="connsiteY0" fmla="*/ 145144 h 154502"/>
              <a:gd name="connsiteX1" fmla="*/ 66976 w 119822"/>
              <a:gd name="connsiteY1" fmla="*/ 154502 h 154502"/>
              <a:gd name="connsiteX2" fmla="*/ 32111 w 119822"/>
              <a:gd name="connsiteY2" fmla="*/ 144869 h 154502"/>
              <a:gd name="connsiteX3" fmla="*/ 8441 w 119822"/>
              <a:gd name="connsiteY3" fmla="*/ 117711 h 154502"/>
              <a:gd name="connsiteX4" fmla="*/ 0 w 119822"/>
              <a:gd name="connsiteY4" fmla="*/ 77251 h 154502"/>
              <a:gd name="connsiteX5" fmla="*/ 8440 w 119822"/>
              <a:gd name="connsiteY5" fmla="*/ 36974 h 154502"/>
              <a:gd name="connsiteX6" fmla="*/ 32111 w 119822"/>
              <a:gd name="connsiteY6" fmla="*/ 9725 h 154502"/>
              <a:gd name="connsiteX7" fmla="*/ 66976 w 119822"/>
              <a:gd name="connsiteY7" fmla="*/ 0 h 154502"/>
              <a:gd name="connsiteX8" fmla="*/ 101289 w 119822"/>
              <a:gd name="connsiteY8" fmla="*/ 9450 h 154502"/>
              <a:gd name="connsiteX9" fmla="*/ 119822 w 119822"/>
              <a:gd name="connsiteY9" fmla="*/ 35047 h 154502"/>
              <a:gd name="connsiteX10" fmla="*/ 99821 w 119822"/>
              <a:gd name="connsiteY10" fmla="*/ 44589 h 154502"/>
              <a:gd name="connsiteX11" fmla="*/ 66425 w 119822"/>
              <a:gd name="connsiteY11" fmla="*/ 20001 h 154502"/>
              <a:gd name="connsiteX12" fmla="*/ 44406 w 119822"/>
              <a:gd name="connsiteY12" fmla="*/ 27157 h 154502"/>
              <a:gd name="connsiteX13" fmla="*/ 29542 w 119822"/>
              <a:gd name="connsiteY13" fmla="*/ 47342 h 154502"/>
              <a:gd name="connsiteX14" fmla="*/ 24222 w 119822"/>
              <a:gd name="connsiteY14" fmla="*/ 77251 h 154502"/>
              <a:gd name="connsiteX15" fmla="*/ 29543 w 119822"/>
              <a:gd name="connsiteY15" fmla="*/ 107160 h 154502"/>
              <a:gd name="connsiteX16" fmla="*/ 44406 w 119822"/>
              <a:gd name="connsiteY16" fmla="*/ 127345 h 154502"/>
              <a:gd name="connsiteX17" fmla="*/ 66425 w 119822"/>
              <a:gd name="connsiteY17" fmla="*/ 134501 h 154502"/>
              <a:gd name="connsiteX18" fmla="*/ 99821 w 119822"/>
              <a:gd name="connsiteY18" fmla="*/ 110096 h 154502"/>
              <a:gd name="connsiteX19" fmla="*/ 119822 w 119822"/>
              <a:gd name="connsiteY19" fmla="*/ 119455 h 154502"/>
              <a:gd name="connsiteX20" fmla="*/ 101289 w 119822"/>
              <a:gd name="connsiteY20" fmla="*/ 145144 h 154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19822" h="154502">
                <a:moveTo>
                  <a:pt x="101289" y="145144"/>
                </a:moveTo>
                <a:cubicBezTo>
                  <a:pt x="92115" y="151382"/>
                  <a:pt x="80677" y="154502"/>
                  <a:pt x="66976" y="154502"/>
                </a:cubicBezTo>
                <a:cubicBezTo>
                  <a:pt x="53886" y="154502"/>
                  <a:pt x="42265" y="151291"/>
                  <a:pt x="32111" y="144869"/>
                </a:cubicBezTo>
                <a:cubicBezTo>
                  <a:pt x="21958" y="138446"/>
                  <a:pt x="14068" y="129394"/>
                  <a:pt x="8441" y="117711"/>
                </a:cubicBezTo>
                <a:cubicBezTo>
                  <a:pt x="2814" y="106029"/>
                  <a:pt x="0" y="92542"/>
                  <a:pt x="0" y="77251"/>
                </a:cubicBezTo>
                <a:cubicBezTo>
                  <a:pt x="0" y="62082"/>
                  <a:pt x="2814" y="48657"/>
                  <a:pt x="8440" y="36974"/>
                </a:cubicBezTo>
                <a:cubicBezTo>
                  <a:pt x="14068" y="25292"/>
                  <a:pt x="21958" y="16209"/>
                  <a:pt x="32111" y="9725"/>
                </a:cubicBezTo>
                <a:cubicBezTo>
                  <a:pt x="42265" y="3242"/>
                  <a:pt x="53886" y="0"/>
                  <a:pt x="66976" y="0"/>
                </a:cubicBezTo>
                <a:cubicBezTo>
                  <a:pt x="80676" y="0"/>
                  <a:pt x="92115" y="3150"/>
                  <a:pt x="101289" y="9450"/>
                </a:cubicBezTo>
                <a:cubicBezTo>
                  <a:pt x="110464" y="15750"/>
                  <a:pt x="116642" y="24282"/>
                  <a:pt x="119822" y="35047"/>
                </a:cubicBezTo>
                <a:lnTo>
                  <a:pt x="99821" y="44589"/>
                </a:lnTo>
                <a:cubicBezTo>
                  <a:pt x="94806" y="28197"/>
                  <a:pt x="83673" y="20001"/>
                  <a:pt x="66425" y="20001"/>
                </a:cubicBezTo>
                <a:cubicBezTo>
                  <a:pt x="58106" y="20001"/>
                  <a:pt x="50766" y="22386"/>
                  <a:pt x="44406" y="27157"/>
                </a:cubicBezTo>
                <a:cubicBezTo>
                  <a:pt x="38044" y="31928"/>
                  <a:pt x="33090" y="38656"/>
                  <a:pt x="29542" y="47342"/>
                </a:cubicBezTo>
                <a:cubicBezTo>
                  <a:pt x="25995" y="56027"/>
                  <a:pt x="24221" y="65997"/>
                  <a:pt x="24222" y="77251"/>
                </a:cubicBezTo>
                <a:cubicBezTo>
                  <a:pt x="24222" y="88505"/>
                  <a:pt x="25995" y="98475"/>
                  <a:pt x="29543" y="107160"/>
                </a:cubicBezTo>
                <a:cubicBezTo>
                  <a:pt x="33091" y="115846"/>
                  <a:pt x="38045" y="122574"/>
                  <a:pt x="44406" y="127345"/>
                </a:cubicBezTo>
                <a:cubicBezTo>
                  <a:pt x="50766" y="132116"/>
                  <a:pt x="58106" y="134501"/>
                  <a:pt x="66425" y="134501"/>
                </a:cubicBezTo>
                <a:cubicBezTo>
                  <a:pt x="83795" y="134501"/>
                  <a:pt x="94928" y="126366"/>
                  <a:pt x="99821" y="110096"/>
                </a:cubicBezTo>
                <a:lnTo>
                  <a:pt x="119822" y="119455"/>
                </a:lnTo>
                <a:cubicBezTo>
                  <a:pt x="116642" y="130342"/>
                  <a:pt x="110464" y="138905"/>
                  <a:pt x="101289" y="145144"/>
                </a:cubicBezTo>
                <a:close/>
              </a:path>
            </a:pathLst>
          </a:custGeom>
          <a:gradFill>
            <a:gsLst>
              <a:gs pos="0">
                <a:schemeClr val="accent2">
                  <a:lumMod val="20000"/>
                  <a:lumOff val="80000"/>
                </a:schemeClr>
              </a:gs>
              <a:gs pos="100000">
                <a:schemeClr val="accent3"/>
              </a:gs>
            </a:gsLst>
            <a:path path="circle">
              <a:fillToRect r="100000" b="100000"/>
            </a:path>
          </a:gradFill>
          <a:ln>
            <a:noFill/>
          </a:ln>
          <a:effectLst/>
          <a:scene3d>
            <a:camera prst="perspectiveHeroicExtremeRightFacing">
              <a:rot lat="487347" lon="19532356" rev="4200000"/>
            </a:camera>
            <a:lightRig rig="brightRoom" dir="t"/>
          </a:scene3d>
          <a:sp3d extrusionH="25400" prstMaterial="clear"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>
              <a:defRPr sz="7200">
                <a:gradFill>
                  <a:gsLst>
                    <a:gs pos="0">
                      <a:srgbClr val="F1F2F5"/>
                    </a:gs>
                    <a:gs pos="100000">
                      <a:srgbClr val="BB71D8"/>
                    </a:gs>
                  </a:gsLst>
                  <a:path path="circle">
                    <a:fillToRect r="100000" b="100000"/>
                  </a:path>
                </a:gradFill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defRPr>
            </a:lvl1pPr>
          </a:lstStyle>
          <a:p>
            <a:endParaRPr lang="zh-CN" altLang="en-US" dirty="0">
              <a:gradFill>
                <a:gsLst>
                  <a:gs pos="0">
                    <a:schemeClr val="accent2">
                      <a:lumMod val="20000"/>
                      <a:lumOff val="80000"/>
                    </a:schemeClr>
                  </a:gs>
                  <a:gs pos="100000">
                    <a:schemeClr val="accent3"/>
                  </a:gs>
                </a:gsLst>
                <a:path path="circle">
                  <a:fillToRect r="100000" b="100000"/>
                </a:path>
              </a:gradFill>
            </a:endParaRPr>
          </a:p>
        </p:txBody>
      </p:sp>
      <p:pic>
        <p:nvPicPr>
          <p:cNvPr id="32" name="图片 31">
            <a:extLst>
              <a:ext uri="{FF2B5EF4-FFF2-40B4-BE49-F238E27FC236}">
                <a16:creationId xmlns:a16="http://schemas.microsoft.com/office/drawing/2014/main" id="{81D97C8F-2DF4-701A-1A5C-4AC95A342EDF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44000"/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artisticBlur radius="5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9538710" y="2421304"/>
            <a:ext cx="161243" cy="161243"/>
          </a:xfrm>
          <a:custGeom>
            <a:avLst/>
            <a:gdLst>
              <a:gd name="connsiteX0" fmla="*/ 0 w 161243"/>
              <a:gd name="connsiteY0" fmla="*/ 0 h 161243"/>
              <a:gd name="connsiteX1" fmla="*/ 161243 w 161243"/>
              <a:gd name="connsiteY1" fmla="*/ 0 h 161243"/>
              <a:gd name="connsiteX2" fmla="*/ 161243 w 161243"/>
              <a:gd name="connsiteY2" fmla="*/ 161243 h 161243"/>
              <a:gd name="connsiteX3" fmla="*/ 0 w 161243"/>
              <a:gd name="connsiteY3" fmla="*/ 161243 h 161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243" h="161243">
                <a:moveTo>
                  <a:pt x="0" y="0"/>
                </a:moveTo>
                <a:lnTo>
                  <a:pt x="161243" y="0"/>
                </a:lnTo>
                <a:lnTo>
                  <a:pt x="161243" y="161243"/>
                </a:lnTo>
                <a:lnTo>
                  <a:pt x="0" y="161243"/>
                </a:lnTo>
                <a:close/>
              </a:path>
            </a:pathLst>
          </a:cu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F0304E42-62BB-0120-51B2-D2607B09D113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alphaModFix amt="54000"/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artisticBlur radius="5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rot="3537661">
            <a:off x="7907293" y="3986419"/>
            <a:ext cx="315018" cy="366103"/>
          </a:xfrm>
          <a:custGeom>
            <a:avLst/>
            <a:gdLst>
              <a:gd name="connsiteX0" fmla="*/ 0 w 315018"/>
              <a:gd name="connsiteY0" fmla="*/ 0 h 366103"/>
              <a:gd name="connsiteX1" fmla="*/ 315018 w 315018"/>
              <a:gd name="connsiteY1" fmla="*/ 0 h 366103"/>
              <a:gd name="connsiteX2" fmla="*/ 315018 w 315018"/>
              <a:gd name="connsiteY2" fmla="*/ 366103 h 366103"/>
              <a:gd name="connsiteX3" fmla="*/ 0 w 315018"/>
              <a:gd name="connsiteY3" fmla="*/ 366103 h 366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5018" h="366103">
                <a:moveTo>
                  <a:pt x="0" y="0"/>
                </a:moveTo>
                <a:lnTo>
                  <a:pt x="315018" y="0"/>
                </a:lnTo>
                <a:lnTo>
                  <a:pt x="315018" y="366103"/>
                </a:lnTo>
                <a:lnTo>
                  <a:pt x="0" y="366103"/>
                </a:lnTo>
                <a:close/>
              </a:path>
            </a:pathLst>
          </a:cu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96558534-D7F7-9EE5-C092-F3607645791D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artisticBlur radius="5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rot="3813350">
            <a:off x="10485444" y="3340915"/>
            <a:ext cx="106228" cy="123455"/>
          </a:xfrm>
          <a:custGeom>
            <a:avLst/>
            <a:gdLst>
              <a:gd name="connsiteX0" fmla="*/ 0 w 106228"/>
              <a:gd name="connsiteY0" fmla="*/ 0 h 123455"/>
              <a:gd name="connsiteX1" fmla="*/ 106228 w 106228"/>
              <a:gd name="connsiteY1" fmla="*/ 0 h 123455"/>
              <a:gd name="connsiteX2" fmla="*/ 106228 w 106228"/>
              <a:gd name="connsiteY2" fmla="*/ 123455 h 123455"/>
              <a:gd name="connsiteX3" fmla="*/ 0 w 106228"/>
              <a:gd name="connsiteY3" fmla="*/ 123455 h 123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6228" h="123455">
                <a:moveTo>
                  <a:pt x="0" y="0"/>
                </a:moveTo>
                <a:lnTo>
                  <a:pt x="106228" y="0"/>
                </a:lnTo>
                <a:lnTo>
                  <a:pt x="106228" y="123455"/>
                </a:lnTo>
                <a:lnTo>
                  <a:pt x="0" y="123455"/>
                </a:lnTo>
                <a:close/>
              </a:path>
            </a:pathLst>
          </a:cu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CB829EDA-16EE-7963-F7D6-A8E58676A619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alphaModFix amt="32000"/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artisticBlur radius="2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rot="18210133">
            <a:off x="9854818" y="3185600"/>
            <a:ext cx="349064" cy="593409"/>
          </a:xfrm>
          <a:custGeom>
            <a:avLst/>
            <a:gdLst>
              <a:gd name="connsiteX0" fmla="*/ 349064 w 349064"/>
              <a:gd name="connsiteY0" fmla="*/ 0 h 593409"/>
              <a:gd name="connsiteX1" fmla="*/ 349064 w 349064"/>
              <a:gd name="connsiteY1" fmla="*/ 593409 h 593409"/>
              <a:gd name="connsiteX2" fmla="*/ 0 w 349064"/>
              <a:gd name="connsiteY2" fmla="*/ 593409 h 593409"/>
              <a:gd name="connsiteX3" fmla="*/ 0 w 349064"/>
              <a:gd name="connsiteY3" fmla="*/ 0 h 593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9064" h="593409">
                <a:moveTo>
                  <a:pt x="349064" y="0"/>
                </a:moveTo>
                <a:lnTo>
                  <a:pt x="349064" y="593409"/>
                </a:lnTo>
                <a:lnTo>
                  <a:pt x="0" y="593409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6" name="文本框 35">
            <a:extLst>
              <a:ext uri="{FF2B5EF4-FFF2-40B4-BE49-F238E27FC236}">
                <a16:creationId xmlns:a16="http://schemas.microsoft.com/office/drawing/2014/main" id="{849833BB-6F65-DA94-72EA-B744406C4673}"/>
              </a:ext>
            </a:extLst>
          </p:cNvPr>
          <p:cNvSpPr txBox="1"/>
          <p:nvPr userDrawn="1"/>
        </p:nvSpPr>
        <p:spPr>
          <a:xfrm>
            <a:off x="9829784" y="1889422"/>
            <a:ext cx="303354" cy="380095"/>
          </a:xfrm>
          <a:custGeom>
            <a:avLst/>
            <a:gdLst>
              <a:gd name="connsiteX0" fmla="*/ 164768 w 303354"/>
              <a:gd name="connsiteY0" fmla="*/ 0 h 380095"/>
              <a:gd name="connsiteX1" fmla="*/ 249184 w 303354"/>
              <a:gd name="connsiteY1" fmla="*/ 23248 h 380095"/>
              <a:gd name="connsiteX2" fmla="*/ 294777 w 303354"/>
              <a:gd name="connsiteY2" fmla="*/ 86222 h 380095"/>
              <a:gd name="connsiteX3" fmla="*/ 246024 w 303354"/>
              <a:gd name="connsiteY3" fmla="*/ 109695 h 380095"/>
              <a:gd name="connsiteX4" fmla="*/ 163414 w 303354"/>
              <a:gd name="connsiteY4" fmla="*/ 49205 h 380095"/>
              <a:gd name="connsiteX5" fmla="*/ 109244 w 303354"/>
              <a:gd name="connsiteY5" fmla="*/ 66811 h 380095"/>
              <a:gd name="connsiteX6" fmla="*/ 72678 w 303354"/>
              <a:gd name="connsiteY6" fmla="*/ 116467 h 380095"/>
              <a:gd name="connsiteX7" fmla="*/ 59587 w 303354"/>
              <a:gd name="connsiteY7" fmla="*/ 190048 h 380095"/>
              <a:gd name="connsiteX8" fmla="*/ 72453 w 303354"/>
              <a:gd name="connsiteY8" fmla="*/ 264758 h 380095"/>
              <a:gd name="connsiteX9" fmla="*/ 109018 w 303354"/>
              <a:gd name="connsiteY9" fmla="*/ 313737 h 380095"/>
              <a:gd name="connsiteX10" fmla="*/ 164316 w 303354"/>
              <a:gd name="connsiteY10" fmla="*/ 330891 h 380095"/>
              <a:gd name="connsiteX11" fmla="*/ 249184 w 303354"/>
              <a:gd name="connsiteY11" fmla="*/ 230224 h 380095"/>
              <a:gd name="connsiteX12" fmla="*/ 175602 w 303354"/>
              <a:gd name="connsiteY12" fmla="*/ 230224 h 380095"/>
              <a:gd name="connsiteX13" fmla="*/ 175602 w 303354"/>
              <a:gd name="connsiteY13" fmla="*/ 179665 h 380095"/>
              <a:gd name="connsiteX14" fmla="*/ 303354 w 303354"/>
              <a:gd name="connsiteY14" fmla="*/ 179665 h 380095"/>
              <a:gd name="connsiteX15" fmla="*/ 303354 w 303354"/>
              <a:gd name="connsiteY15" fmla="*/ 232933 h 380095"/>
              <a:gd name="connsiteX16" fmla="*/ 287554 w 303354"/>
              <a:gd name="connsiteY16" fmla="*/ 309674 h 380095"/>
              <a:gd name="connsiteX17" fmla="*/ 240606 w 303354"/>
              <a:gd name="connsiteY17" fmla="*/ 361587 h 380095"/>
              <a:gd name="connsiteX18" fmla="*/ 164316 w 303354"/>
              <a:gd name="connsiteY18" fmla="*/ 380095 h 380095"/>
              <a:gd name="connsiteX19" fmla="*/ 78998 w 303354"/>
              <a:gd name="connsiteY19" fmla="*/ 356170 h 380095"/>
              <a:gd name="connsiteX20" fmla="*/ 20765 w 303354"/>
              <a:gd name="connsiteY20" fmla="*/ 289134 h 380095"/>
              <a:gd name="connsiteX21" fmla="*/ 0 w 303354"/>
              <a:gd name="connsiteY21" fmla="*/ 190048 h 380095"/>
              <a:gd name="connsiteX22" fmla="*/ 20765 w 303354"/>
              <a:gd name="connsiteY22" fmla="*/ 90961 h 380095"/>
              <a:gd name="connsiteX23" fmla="*/ 78998 w 303354"/>
              <a:gd name="connsiteY23" fmla="*/ 23926 h 380095"/>
              <a:gd name="connsiteX24" fmla="*/ 164768 w 303354"/>
              <a:gd name="connsiteY24" fmla="*/ 0 h 38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03354" h="380095">
                <a:moveTo>
                  <a:pt x="164768" y="0"/>
                </a:moveTo>
                <a:cubicBezTo>
                  <a:pt x="198474" y="0"/>
                  <a:pt x="226613" y="7750"/>
                  <a:pt x="249184" y="23248"/>
                </a:cubicBezTo>
                <a:cubicBezTo>
                  <a:pt x="271755" y="38747"/>
                  <a:pt x="286952" y="59738"/>
                  <a:pt x="294777" y="86222"/>
                </a:cubicBezTo>
                <a:lnTo>
                  <a:pt x="246024" y="109695"/>
                </a:lnTo>
                <a:cubicBezTo>
                  <a:pt x="233685" y="69368"/>
                  <a:pt x="206148" y="49205"/>
                  <a:pt x="163414" y="49205"/>
                </a:cubicBezTo>
                <a:cubicBezTo>
                  <a:pt x="142950" y="49205"/>
                  <a:pt x="124893" y="55073"/>
                  <a:pt x="109244" y="66811"/>
                </a:cubicBezTo>
                <a:cubicBezTo>
                  <a:pt x="93594" y="78547"/>
                  <a:pt x="81406" y="95099"/>
                  <a:pt x="72678" y="116467"/>
                </a:cubicBezTo>
                <a:cubicBezTo>
                  <a:pt x="63951" y="137833"/>
                  <a:pt x="59587" y="162361"/>
                  <a:pt x="59587" y="190048"/>
                </a:cubicBezTo>
                <a:cubicBezTo>
                  <a:pt x="59587" y="218638"/>
                  <a:pt x="63876" y="243541"/>
                  <a:pt x="72453" y="264758"/>
                </a:cubicBezTo>
                <a:cubicBezTo>
                  <a:pt x="81030" y="285974"/>
                  <a:pt x="93218" y="302301"/>
                  <a:pt x="109018" y="313737"/>
                </a:cubicBezTo>
                <a:cubicBezTo>
                  <a:pt x="124817" y="325172"/>
                  <a:pt x="143250" y="330891"/>
                  <a:pt x="164316" y="330891"/>
                </a:cubicBezTo>
                <a:cubicBezTo>
                  <a:pt x="220894" y="330891"/>
                  <a:pt x="249184" y="297335"/>
                  <a:pt x="249184" y="230224"/>
                </a:cubicBezTo>
                <a:lnTo>
                  <a:pt x="175602" y="230224"/>
                </a:lnTo>
                <a:lnTo>
                  <a:pt x="175602" y="179665"/>
                </a:lnTo>
                <a:lnTo>
                  <a:pt x="303354" y="179665"/>
                </a:lnTo>
                <a:lnTo>
                  <a:pt x="303354" y="232933"/>
                </a:lnTo>
                <a:cubicBezTo>
                  <a:pt x="303354" y="261823"/>
                  <a:pt x="298087" y="287404"/>
                  <a:pt x="287554" y="309674"/>
                </a:cubicBezTo>
                <a:cubicBezTo>
                  <a:pt x="277021" y="331944"/>
                  <a:pt x="261372" y="349248"/>
                  <a:pt x="240606" y="361587"/>
                </a:cubicBezTo>
                <a:cubicBezTo>
                  <a:pt x="219841" y="373926"/>
                  <a:pt x="194411" y="380095"/>
                  <a:pt x="164316" y="380095"/>
                </a:cubicBezTo>
                <a:cubicBezTo>
                  <a:pt x="132416" y="380095"/>
                  <a:pt x="103977" y="372120"/>
                  <a:pt x="78998" y="356170"/>
                </a:cubicBezTo>
                <a:cubicBezTo>
                  <a:pt x="54020" y="340220"/>
                  <a:pt x="34609" y="317874"/>
                  <a:pt x="20765" y="289134"/>
                </a:cubicBezTo>
                <a:cubicBezTo>
                  <a:pt x="6922" y="260394"/>
                  <a:pt x="0" y="227365"/>
                  <a:pt x="0" y="190048"/>
                </a:cubicBezTo>
                <a:cubicBezTo>
                  <a:pt x="0" y="152730"/>
                  <a:pt x="6922" y="119702"/>
                  <a:pt x="20765" y="90961"/>
                </a:cubicBezTo>
                <a:cubicBezTo>
                  <a:pt x="34609" y="62221"/>
                  <a:pt x="54020" y="39876"/>
                  <a:pt x="78998" y="23926"/>
                </a:cubicBezTo>
                <a:cubicBezTo>
                  <a:pt x="103977" y="7976"/>
                  <a:pt x="132567" y="0"/>
                  <a:pt x="164768" y="0"/>
                </a:cubicBezTo>
                <a:close/>
              </a:path>
            </a:pathLst>
          </a:custGeom>
          <a:gradFill>
            <a:gsLst>
              <a:gs pos="0">
                <a:schemeClr val="accent2">
                  <a:lumMod val="20000"/>
                  <a:lumOff val="80000"/>
                </a:schemeClr>
              </a:gs>
              <a:gs pos="100000">
                <a:schemeClr val="accent3"/>
              </a:gs>
            </a:gsLst>
            <a:path path="circle">
              <a:fillToRect r="100000" b="100000"/>
            </a:path>
          </a:gradFill>
          <a:ln>
            <a:noFill/>
          </a:ln>
          <a:effectLst/>
          <a:scene3d>
            <a:camera prst="perspectiveHeroicExtremeRightFacing">
              <a:rot lat="487347" lon="19532356" rev="4200000"/>
            </a:camera>
            <a:lightRig rig="brightRoom" dir="t"/>
          </a:scene3d>
          <a:sp3d extrusionH="25400" prstMaterial="clear"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>
              <a:defRPr sz="7200">
                <a:gradFill>
                  <a:gsLst>
                    <a:gs pos="0">
                      <a:srgbClr val="F1F2F5"/>
                    </a:gs>
                    <a:gs pos="100000">
                      <a:srgbClr val="BB71D8"/>
                    </a:gs>
                  </a:gsLst>
                  <a:path path="circle">
                    <a:fillToRect r="100000" b="100000"/>
                  </a:path>
                </a:gradFill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defRPr>
            </a:lvl1pPr>
          </a:lstStyle>
          <a:p>
            <a:endParaRPr lang="zh-CN" altLang="en-US" dirty="0">
              <a:gradFill>
                <a:gsLst>
                  <a:gs pos="0">
                    <a:schemeClr val="accent2">
                      <a:lumMod val="20000"/>
                      <a:lumOff val="80000"/>
                    </a:schemeClr>
                  </a:gs>
                  <a:gs pos="100000">
                    <a:schemeClr val="accent3"/>
                  </a:gs>
                </a:gsLst>
                <a:path path="circle">
                  <a:fillToRect r="100000" b="100000"/>
                </a:path>
              </a:gradFill>
            </a:endParaRP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4B2B3A41-E1B5-C836-ABE8-ED500A9EE712}"/>
              </a:ext>
            </a:extLst>
          </p:cNvPr>
          <p:cNvSpPr txBox="1"/>
          <p:nvPr userDrawn="1"/>
        </p:nvSpPr>
        <p:spPr>
          <a:xfrm>
            <a:off x="8166441" y="4346442"/>
            <a:ext cx="403946" cy="520861"/>
          </a:xfrm>
          <a:custGeom>
            <a:avLst/>
            <a:gdLst>
              <a:gd name="connsiteX0" fmla="*/ 225789 w 403946"/>
              <a:gd name="connsiteY0" fmla="*/ 0 h 520861"/>
              <a:gd name="connsiteX1" fmla="*/ 341468 w 403946"/>
              <a:gd name="connsiteY1" fmla="*/ 31858 h 520861"/>
              <a:gd name="connsiteX2" fmla="*/ 403946 w 403946"/>
              <a:gd name="connsiteY2" fmla="*/ 118153 h 520861"/>
              <a:gd name="connsiteX3" fmla="*/ 336518 w 403946"/>
              <a:gd name="connsiteY3" fmla="*/ 150320 h 520861"/>
              <a:gd name="connsiteX4" fmla="*/ 223934 w 403946"/>
              <a:gd name="connsiteY4" fmla="*/ 67428 h 520861"/>
              <a:gd name="connsiteX5" fmla="*/ 149702 w 403946"/>
              <a:gd name="connsiteY5" fmla="*/ 91554 h 520861"/>
              <a:gd name="connsiteX6" fmla="*/ 99595 w 403946"/>
              <a:gd name="connsiteY6" fmla="*/ 159599 h 520861"/>
              <a:gd name="connsiteX7" fmla="*/ 81656 w 403946"/>
              <a:gd name="connsiteY7" fmla="*/ 260431 h 520861"/>
              <a:gd name="connsiteX8" fmla="*/ 99595 w 403946"/>
              <a:gd name="connsiteY8" fmla="*/ 361263 h 520861"/>
              <a:gd name="connsiteX9" fmla="*/ 149702 w 403946"/>
              <a:gd name="connsiteY9" fmla="*/ 429309 h 520861"/>
              <a:gd name="connsiteX10" fmla="*/ 223934 w 403946"/>
              <a:gd name="connsiteY10" fmla="*/ 453434 h 520861"/>
              <a:gd name="connsiteX11" fmla="*/ 336518 w 403946"/>
              <a:gd name="connsiteY11" fmla="*/ 371160 h 520861"/>
              <a:gd name="connsiteX12" fmla="*/ 403946 w 403946"/>
              <a:gd name="connsiteY12" fmla="*/ 402709 h 520861"/>
              <a:gd name="connsiteX13" fmla="*/ 341468 w 403946"/>
              <a:gd name="connsiteY13" fmla="*/ 489313 h 520861"/>
              <a:gd name="connsiteX14" fmla="*/ 225789 w 403946"/>
              <a:gd name="connsiteY14" fmla="*/ 520861 h 520861"/>
              <a:gd name="connsiteX15" fmla="*/ 108255 w 403946"/>
              <a:gd name="connsiteY15" fmla="*/ 488385 h 520861"/>
              <a:gd name="connsiteX16" fmla="*/ 28456 w 403946"/>
              <a:gd name="connsiteY16" fmla="*/ 396832 h 520861"/>
              <a:gd name="connsiteX17" fmla="*/ 0 w 403946"/>
              <a:gd name="connsiteY17" fmla="*/ 260431 h 520861"/>
              <a:gd name="connsiteX18" fmla="*/ 28456 w 403946"/>
              <a:gd name="connsiteY18" fmla="*/ 124648 h 520861"/>
              <a:gd name="connsiteX19" fmla="*/ 108255 w 403946"/>
              <a:gd name="connsiteY19" fmla="*/ 32787 h 520861"/>
              <a:gd name="connsiteX20" fmla="*/ 225789 w 403946"/>
              <a:gd name="connsiteY20" fmla="*/ 0 h 520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03946" h="520861">
                <a:moveTo>
                  <a:pt x="225789" y="0"/>
                </a:moveTo>
                <a:cubicBezTo>
                  <a:pt x="271978" y="0"/>
                  <a:pt x="310538" y="10620"/>
                  <a:pt x="341468" y="31858"/>
                </a:cubicBezTo>
                <a:cubicBezTo>
                  <a:pt x="372398" y="53097"/>
                  <a:pt x="393223" y="81862"/>
                  <a:pt x="403946" y="118153"/>
                </a:cubicBezTo>
                <a:lnTo>
                  <a:pt x="336518" y="150320"/>
                </a:lnTo>
                <a:cubicBezTo>
                  <a:pt x="319610" y="95059"/>
                  <a:pt x="282082" y="67428"/>
                  <a:pt x="223934" y="67428"/>
                </a:cubicBezTo>
                <a:cubicBezTo>
                  <a:pt x="195890" y="67428"/>
                  <a:pt x="171146" y="75470"/>
                  <a:pt x="149702" y="91554"/>
                </a:cubicBezTo>
                <a:cubicBezTo>
                  <a:pt x="128256" y="107637"/>
                  <a:pt x="111555" y="130319"/>
                  <a:pt x="99595" y="159599"/>
                </a:cubicBezTo>
                <a:cubicBezTo>
                  <a:pt x="87635" y="188879"/>
                  <a:pt x="81656" y="222490"/>
                  <a:pt x="81656" y="260431"/>
                </a:cubicBezTo>
                <a:cubicBezTo>
                  <a:pt x="81656" y="298372"/>
                  <a:pt x="87635" y="331982"/>
                  <a:pt x="99595" y="361263"/>
                </a:cubicBezTo>
                <a:cubicBezTo>
                  <a:pt x="111555" y="390543"/>
                  <a:pt x="128256" y="413225"/>
                  <a:pt x="149702" y="429309"/>
                </a:cubicBezTo>
                <a:cubicBezTo>
                  <a:pt x="171146" y="445392"/>
                  <a:pt x="195890" y="453434"/>
                  <a:pt x="223934" y="453434"/>
                </a:cubicBezTo>
                <a:cubicBezTo>
                  <a:pt x="282494" y="453434"/>
                  <a:pt x="320022" y="426009"/>
                  <a:pt x="336518" y="371160"/>
                </a:cubicBezTo>
                <a:lnTo>
                  <a:pt x="403946" y="402709"/>
                </a:lnTo>
                <a:cubicBezTo>
                  <a:pt x="393223" y="439412"/>
                  <a:pt x="372398" y="468280"/>
                  <a:pt x="341468" y="489313"/>
                </a:cubicBezTo>
                <a:cubicBezTo>
                  <a:pt x="310538" y="510345"/>
                  <a:pt x="271978" y="520861"/>
                  <a:pt x="225789" y="520861"/>
                </a:cubicBezTo>
                <a:cubicBezTo>
                  <a:pt x="181663" y="520861"/>
                  <a:pt x="142485" y="510036"/>
                  <a:pt x="108255" y="488385"/>
                </a:cubicBezTo>
                <a:cubicBezTo>
                  <a:pt x="74026" y="466734"/>
                  <a:pt x="47426" y="436216"/>
                  <a:pt x="28456" y="396832"/>
                </a:cubicBezTo>
                <a:cubicBezTo>
                  <a:pt x="9486" y="357448"/>
                  <a:pt x="0" y="311981"/>
                  <a:pt x="0" y="260431"/>
                </a:cubicBezTo>
                <a:cubicBezTo>
                  <a:pt x="0" y="209293"/>
                  <a:pt x="9486" y="164033"/>
                  <a:pt x="28456" y="124648"/>
                </a:cubicBezTo>
                <a:cubicBezTo>
                  <a:pt x="47426" y="85264"/>
                  <a:pt x="74026" y="54643"/>
                  <a:pt x="108255" y="32787"/>
                </a:cubicBezTo>
                <a:cubicBezTo>
                  <a:pt x="142485" y="10929"/>
                  <a:pt x="181663" y="0"/>
                  <a:pt x="225789" y="0"/>
                </a:cubicBezTo>
                <a:close/>
              </a:path>
            </a:pathLst>
          </a:custGeom>
          <a:gradFill>
            <a:gsLst>
              <a:gs pos="0">
                <a:schemeClr val="accent2">
                  <a:lumMod val="20000"/>
                  <a:lumOff val="80000"/>
                </a:schemeClr>
              </a:gs>
              <a:gs pos="100000">
                <a:schemeClr val="accent3"/>
              </a:gs>
            </a:gsLst>
            <a:path path="circle">
              <a:fillToRect r="100000" b="100000"/>
            </a:path>
          </a:gradFill>
          <a:ln>
            <a:noFill/>
          </a:ln>
          <a:effectLst/>
          <a:scene3d>
            <a:camera prst="perspectiveContrastingRightFacing">
              <a:rot lat="3000000" lon="18963666" rev="1200000"/>
            </a:camera>
            <a:lightRig rig="brightRoom" dir="t"/>
          </a:scene3d>
          <a:sp3d extrusionH="25400" prstMaterial="clear"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>
              <a:defRPr sz="7200">
                <a:gradFill>
                  <a:gsLst>
                    <a:gs pos="0">
                      <a:srgbClr val="F1F2F5"/>
                    </a:gs>
                    <a:gs pos="100000">
                      <a:srgbClr val="BB71D8"/>
                    </a:gs>
                  </a:gsLst>
                  <a:path path="circle">
                    <a:fillToRect r="100000" b="100000"/>
                  </a:path>
                </a:gradFill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defRPr>
            </a:lvl1pPr>
          </a:lstStyle>
          <a:p>
            <a:endParaRPr lang="zh-CN" altLang="en-US" dirty="0">
              <a:gradFill>
                <a:gsLst>
                  <a:gs pos="0">
                    <a:schemeClr val="accent2">
                      <a:lumMod val="20000"/>
                      <a:lumOff val="80000"/>
                    </a:schemeClr>
                  </a:gs>
                  <a:gs pos="100000">
                    <a:schemeClr val="accent3"/>
                  </a:gs>
                </a:gsLst>
                <a:path path="circle">
                  <a:fillToRect r="100000" b="100000"/>
                </a:path>
              </a:gradFill>
            </a:endParaRPr>
          </a:p>
        </p:txBody>
      </p:sp>
      <p:pic>
        <p:nvPicPr>
          <p:cNvPr id="38" name="图片 37" descr="查看图片">
            <a:extLst>
              <a:ext uri="{FF2B5EF4-FFF2-40B4-BE49-F238E27FC236}">
                <a16:creationId xmlns:a16="http://schemas.microsoft.com/office/drawing/2014/main" id="{C799D18B-66A7-B63F-7C7B-C83DA3CB0C75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1">
            <a:alphaModFix amt="10000"/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artisticBlur radius="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0011"/>
          <a:stretch/>
        </p:blipFill>
        <p:spPr bwMode="auto">
          <a:xfrm rot="14359049" flipH="1">
            <a:off x="9970218" y="5411733"/>
            <a:ext cx="1076581" cy="1092731"/>
          </a:xfrm>
          <a:custGeom>
            <a:avLst/>
            <a:gdLst>
              <a:gd name="connsiteX0" fmla="*/ 0 w 1076581"/>
              <a:gd name="connsiteY0" fmla="*/ 1092731 h 1092731"/>
              <a:gd name="connsiteX1" fmla="*/ 1076581 w 1076581"/>
              <a:gd name="connsiteY1" fmla="*/ 1092731 h 1092731"/>
              <a:gd name="connsiteX2" fmla="*/ 1076581 w 1076581"/>
              <a:gd name="connsiteY2" fmla="*/ 0 h 1092731"/>
              <a:gd name="connsiteX3" fmla="*/ 0 w 1076581"/>
              <a:gd name="connsiteY3" fmla="*/ 0 h 1092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6581" h="1092731">
                <a:moveTo>
                  <a:pt x="0" y="1092731"/>
                </a:moveTo>
                <a:lnTo>
                  <a:pt x="1076581" y="1092731"/>
                </a:lnTo>
                <a:lnTo>
                  <a:pt x="1076581" y="0"/>
                </a:lnTo>
                <a:lnTo>
                  <a:pt x="0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图片 38" descr="查看图片">
            <a:extLst>
              <a:ext uri="{FF2B5EF4-FFF2-40B4-BE49-F238E27FC236}">
                <a16:creationId xmlns:a16="http://schemas.microsoft.com/office/drawing/2014/main" id="{0CEB69D0-15AF-5C7F-E01B-8638CB2C1A39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3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481"/>
          <a:stretch/>
        </p:blipFill>
        <p:spPr bwMode="auto">
          <a:xfrm rot="8425073" flipH="1" flipV="1">
            <a:off x="10032568" y="5246594"/>
            <a:ext cx="1195187" cy="1047175"/>
          </a:xfrm>
          <a:custGeom>
            <a:avLst/>
            <a:gdLst>
              <a:gd name="connsiteX0" fmla="*/ 1195187 w 1195187"/>
              <a:gd name="connsiteY0" fmla="*/ 0 h 1047175"/>
              <a:gd name="connsiteX1" fmla="*/ 1195187 w 1195187"/>
              <a:gd name="connsiteY1" fmla="*/ 1047175 h 1047175"/>
              <a:gd name="connsiteX2" fmla="*/ 0 w 1195187"/>
              <a:gd name="connsiteY2" fmla="*/ 1047175 h 1047175"/>
              <a:gd name="connsiteX3" fmla="*/ 0 w 1195187"/>
              <a:gd name="connsiteY3" fmla="*/ 0 h 1047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5187" h="1047175">
                <a:moveTo>
                  <a:pt x="1195187" y="0"/>
                </a:moveTo>
                <a:lnTo>
                  <a:pt x="1195187" y="1047175"/>
                </a:lnTo>
                <a:lnTo>
                  <a:pt x="0" y="1047175"/>
                </a:lnTo>
                <a:lnTo>
                  <a:pt x="0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图片 39" descr="查看图片">
            <a:extLst>
              <a:ext uri="{FF2B5EF4-FFF2-40B4-BE49-F238E27FC236}">
                <a16:creationId xmlns:a16="http://schemas.microsoft.com/office/drawing/2014/main" id="{F8F72405-B796-60A8-EF8D-39939C4E65F0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1">
            <a:alphaModFix amt="17000"/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artisticBlur radius="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0011"/>
          <a:stretch/>
        </p:blipFill>
        <p:spPr bwMode="auto">
          <a:xfrm rot="14359049" flipH="1">
            <a:off x="10405019" y="773121"/>
            <a:ext cx="1049557" cy="1065302"/>
          </a:xfrm>
          <a:custGeom>
            <a:avLst/>
            <a:gdLst>
              <a:gd name="connsiteX0" fmla="*/ 0 w 1049557"/>
              <a:gd name="connsiteY0" fmla="*/ 1065302 h 1065302"/>
              <a:gd name="connsiteX1" fmla="*/ 1049557 w 1049557"/>
              <a:gd name="connsiteY1" fmla="*/ 1065302 h 1065302"/>
              <a:gd name="connsiteX2" fmla="*/ 1049557 w 1049557"/>
              <a:gd name="connsiteY2" fmla="*/ 0 h 1065302"/>
              <a:gd name="connsiteX3" fmla="*/ 0 w 1049557"/>
              <a:gd name="connsiteY3" fmla="*/ 0 h 1065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9557" h="1065302">
                <a:moveTo>
                  <a:pt x="0" y="1065302"/>
                </a:moveTo>
                <a:lnTo>
                  <a:pt x="1049557" y="1065302"/>
                </a:lnTo>
                <a:lnTo>
                  <a:pt x="1049557" y="0"/>
                </a:lnTo>
                <a:lnTo>
                  <a:pt x="0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图片 40" descr="查看图片">
            <a:extLst>
              <a:ext uri="{FF2B5EF4-FFF2-40B4-BE49-F238E27FC236}">
                <a16:creationId xmlns:a16="http://schemas.microsoft.com/office/drawing/2014/main" id="{D33E7374-A13F-9236-AAD5-875D82DD7B2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1">
            <a:alphaModFix amt="10000"/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artisticBlur radius="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95748" flipH="1" flipV="1">
            <a:off x="10597774" y="-246983"/>
            <a:ext cx="861542" cy="2186757"/>
          </a:xfrm>
          <a:custGeom>
            <a:avLst/>
            <a:gdLst>
              <a:gd name="connsiteX0" fmla="*/ 861542 w 861542"/>
              <a:gd name="connsiteY0" fmla="*/ 2186757 h 2186757"/>
              <a:gd name="connsiteX1" fmla="*/ 0 w 861542"/>
              <a:gd name="connsiteY1" fmla="*/ 2186757 h 2186757"/>
              <a:gd name="connsiteX2" fmla="*/ 0 w 861542"/>
              <a:gd name="connsiteY2" fmla="*/ 0 h 2186757"/>
              <a:gd name="connsiteX3" fmla="*/ 861542 w 861542"/>
              <a:gd name="connsiteY3" fmla="*/ 0 h 2186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1542" h="2186757">
                <a:moveTo>
                  <a:pt x="861542" y="2186757"/>
                </a:moveTo>
                <a:lnTo>
                  <a:pt x="0" y="2186757"/>
                </a:lnTo>
                <a:lnTo>
                  <a:pt x="0" y="0"/>
                </a:lnTo>
                <a:lnTo>
                  <a:pt x="861542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图片 41" descr="查看图片">
            <a:extLst>
              <a:ext uri="{FF2B5EF4-FFF2-40B4-BE49-F238E27FC236}">
                <a16:creationId xmlns:a16="http://schemas.microsoft.com/office/drawing/2014/main" id="{FBBA98BF-CE08-53CD-C76B-905D09EAF384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1">
            <a:alphaModFix amt="10000"/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artisticBlur radius="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0011"/>
          <a:stretch/>
        </p:blipFill>
        <p:spPr bwMode="auto">
          <a:xfrm rot="14359049" flipH="1">
            <a:off x="6961263" y="4818776"/>
            <a:ext cx="1076581" cy="1092731"/>
          </a:xfrm>
          <a:custGeom>
            <a:avLst/>
            <a:gdLst>
              <a:gd name="connsiteX0" fmla="*/ 0 w 1076581"/>
              <a:gd name="connsiteY0" fmla="*/ 1092731 h 1092731"/>
              <a:gd name="connsiteX1" fmla="*/ 1076581 w 1076581"/>
              <a:gd name="connsiteY1" fmla="*/ 1092731 h 1092731"/>
              <a:gd name="connsiteX2" fmla="*/ 1076581 w 1076581"/>
              <a:gd name="connsiteY2" fmla="*/ 0 h 1092731"/>
              <a:gd name="connsiteX3" fmla="*/ 0 w 1076581"/>
              <a:gd name="connsiteY3" fmla="*/ 0 h 1092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6581" h="1092731">
                <a:moveTo>
                  <a:pt x="0" y="1092731"/>
                </a:moveTo>
                <a:lnTo>
                  <a:pt x="1076581" y="1092731"/>
                </a:lnTo>
                <a:lnTo>
                  <a:pt x="1076581" y="0"/>
                </a:lnTo>
                <a:lnTo>
                  <a:pt x="0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图片 42" descr="查看图片">
            <a:extLst>
              <a:ext uri="{FF2B5EF4-FFF2-40B4-BE49-F238E27FC236}">
                <a16:creationId xmlns:a16="http://schemas.microsoft.com/office/drawing/2014/main" id="{3C1E9DEC-0D97-D02F-047F-EB92AD73B8AC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1">
            <a:alphaModFix amt="15000"/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artisticBlur radius="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0011"/>
          <a:stretch/>
        </p:blipFill>
        <p:spPr bwMode="auto">
          <a:xfrm rot="14359049" flipH="1">
            <a:off x="5993456" y="4344687"/>
            <a:ext cx="1613624" cy="1637830"/>
          </a:xfrm>
          <a:custGeom>
            <a:avLst/>
            <a:gdLst>
              <a:gd name="connsiteX0" fmla="*/ 0 w 1613624"/>
              <a:gd name="connsiteY0" fmla="*/ 1637830 h 1637830"/>
              <a:gd name="connsiteX1" fmla="*/ 1613624 w 1613624"/>
              <a:gd name="connsiteY1" fmla="*/ 1637830 h 1637830"/>
              <a:gd name="connsiteX2" fmla="*/ 1613624 w 1613624"/>
              <a:gd name="connsiteY2" fmla="*/ 0 h 1637830"/>
              <a:gd name="connsiteX3" fmla="*/ 0 w 1613624"/>
              <a:gd name="connsiteY3" fmla="*/ 0 h 1637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3624" h="1637830">
                <a:moveTo>
                  <a:pt x="0" y="1637830"/>
                </a:moveTo>
                <a:lnTo>
                  <a:pt x="1613624" y="1637830"/>
                </a:lnTo>
                <a:lnTo>
                  <a:pt x="1613624" y="0"/>
                </a:lnTo>
                <a:lnTo>
                  <a:pt x="0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 descr="查看图片">
            <a:extLst>
              <a:ext uri="{FF2B5EF4-FFF2-40B4-BE49-F238E27FC236}">
                <a16:creationId xmlns:a16="http://schemas.microsoft.com/office/drawing/2014/main" id="{AE212801-647F-1414-8DC4-A08BD7FC302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4">
            <a:duotone>
              <a:schemeClr val="accent2">
                <a:shade val="45000"/>
                <a:satMod val="135000"/>
              </a:schemeClr>
              <a:prstClr val="white"/>
            </a:duotone>
            <a:alphaModFix amt="65000"/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64065">
            <a:off x="5467373" y="778698"/>
            <a:ext cx="3632686" cy="3632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任意多边形: 形状 44">
            <a:extLst>
              <a:ext uri="{FF2B5EF4-FFF2-40B4-BE49-F238E27FC236}">
                <a16:creationId xmlns:a16="http://schemas.microsoft.com/office/drawing/2014/main" id="{FC437CC0-3459-66B4-E8C5-493B2B98B834}"/>
              </a:ext>
            </a:extLst>
          </p:cNvPr>
          <p:cNvSpPr/>
          <p:nvPr userDrawn="1"/>
        </p:nvSpPr>
        <p:spPr>
          <a:xfrm>
            <a:off x="5868340" y="495194"/>
            <a:ext cx="5746140" cy="5746140"/>
          </a:xfrm>
          <a:custGeom>
            <a:avLst/>
            <a:gdLst>
              <a:gd name="connsiteX0" fmla="*/ 2873070 w 5746140"/>
              <a:gd name="connsiteY0" fmla="*/ 0 h 5746140"/>
              <a:gd name="connsiteX1" fmla="*/ 5746140 w 5746140"/>
              <a:gd name="connsiteY1" fmla="*/ 2873070 h 5746140"/>
              <a:gd name="connsiteX2" fmla="*/ 2873070 w 5746140"/>
              <a:gd name="connsiteY2" fmla="*/ 5746140 h 5746140"/>
              <a:gd name="connsiteX3" fmla="*/ 0 w 5746140"/>
              <a:gd name="connsiteY3" fmla="*/ 2873070 h 5746140"/>
              <a:gd name="connsiteX4" fmla="*/ 2873070 w 5746140"/>
              <a:gd name="connsiteY4" fmla="*/ 0 h 5746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46140" h="5746140">
                <a:moveTo>
                  <a:pt x="2873070" y="0"/>
                </a:moveTo>
                <a:cubicBezTo>
                  <a:pt x="4459823" y="0"/>
                  <a:pt x="5746140" y="1286317"/>
                  <a:pt x="5746140" y="2873070"/>
                </a:cubicBezTo>
                <a:cubicBezTo>
                  <a:pt x="5746140" y="4459823"/>
                  <a:pt x="4459823" y="5746140"/>
                  <a:pt x="2873070" y="5746140"/>
                </a:cubicBezTo>
                <a:cubicBezTo>
                  <a:pt x="1286317" y="5746140"/>
                  <a:pt x="0" y="4459823"/>
                  <a:pt x="0" y="2873070"/>
                </a:cubicBezTo>
                <a:cubicBezTo>
                  <a:pt x="0" y="1286317"/>
                  <a:pt x="1286317" y="0"/>
                  <a:pt x="2873070" y="0"/>
                </a:cubicBezTo>
                <a:close/>
              </a:path>
            </a:pathLst>
          </a:custGeom>
          <a:noFill/>
          <a:ln w="9525">
            <a:solidFill>
              <a:srgbClr val="CACDDA">
                <a:alpha val="3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6" name="弧形 45">
            <a:extLst>
              <a:ext uri="{FF2B5EF4-FFF2-40B4-BE49-F238E27FC236}">
                <a16:creationId xmlns:a16="http://schemas.microsoft.com/office/drawing/2014/main" id="{1683AABD-F5C3-115F-9F33-60D55E507898}"/>
              </a:ext>
            </a:extLst>
          </p:cNvPr>
          <p:cNvSpPr/>
          <p:nvPr userDrawn="1"/>
        </p:nvSpPr>
        <p:spPr>
          <a:xfrm>
            <a:off x="5547039" y="173893"/>
            <a:ext cx="6388742" cy="6388742"/>
          </a:xfrm>
          <a:prstGeom prst="arc">
            <a:avLst>
              <a:gd name="adj1" fmla="val 14954136"/>
              <a:gd name="adj2" fmla="val 18736702"/>
            </a:avLst>
          </a:prstGeom>
          <a:noFill/>
          <a:ln w="9525">
            <a:gradFill flip="none" rotWithShape="1">
              <a:gsLst>
                <a:gs pos="0">
                  <a:srgbClr val="2DAFFF">
                    <a:alpha val="0"/>
                  </a:srgbClr>
                </a:gs>
                <a:gs pos="100000">
                  <a:srgbClr val="2DAFFF">
                    <a:alpha val="0"/>
                  </a:srgbClr>
                </a:gs>
                <a:gs pos="70000">
                  <a:srgbClr val="CACDDA">
                    <a:alpha val="50000"/>
                  </a:srgbClr>
                </a:gs>
                <a:gs pos="30000">
                  <a:srgbClr val="CACDDA">
                    <a:alpha val="50000"/>
                  </a:srgb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任意多边形: 形状 46">
            <a:extLst>
              <a:ext uri="{FF2B5EF4-FFF2-40B4-BE49-F238E27FC236}">
                <a16:creationId xmlns:a16="http://schemas.microsoft.com/office/drawing/2014/main" id="{03F5F323-A5A4-05AD-03C8-3548EF80DF68}"/>
              </a:ext>
            </a:extLst>
          </p:cNvPr>
          <p:cNvSpPr>
            <a:spLocks noChangeAspect="1"/>
          </p:cNvSpPr>
          <p:nvPr userDrawn="1"/>
        </p:nvSpPr>
        <p:spPr>
          <a:xfrm>
            <a:off x="8207589" y="502167"/>
            <a:ext cx="72000" cy="72000"/>
          </a:xfrm>
          <a:custGeom>
            <a:avLst/>
            <a:gdLst>
              <a:gd name="connsiteX0" fmla="*/ 36000 w 72000"/>
              <a:gd name="connsiteY0" fmla="*/ 0 h 72000"/>
              <a:gd name="connsiteX1" fmla="*/ 72000 w 72000"/>
              <a:gd name="connsiteY1" fmla="*/ 36000 h 72000"/>
              <a:gd name="connsiteX2" fmla="*/ 36000 w 72000"/>
              <a:gd name="connsiteY2" fmla="*/ 72000 h 72000"/>
              <a:gd name="connsiteX3" fmla="*/ 0 w 72000"/>
              <a:gd name="connsiteY3" fmla="*/ 36000 h 72000"/>
              <a:gd name="connsiteX4" fmla="*/ 36000 w 72000"/>
              <a:gd name="connsiteY4" fmla="*/ 0 h 7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000" h="72000">
                <a:moveTo>
                  <a:pt x="36000" y="0"/>
                </a:moveTo>
                <a:cubicBezTo>
                  <a:pt x="55882" y="0"/>
                  <a:pt x="72000" y="16118"/>
                  <a:pt x="72000" y="36000"/>
                </a:cubicBezTo>
                <a:cubicBezTo>
                  <a:pt x="72000" y="55882"/>
                  <a:pt x="55882" y="72000"/>
                  <a:pt x="36000" y="72000"/>
                </a:cubicBezTo>
                <a:cubicBezTo>
                  <a:pt x="16118" y="72000"/>
                  <a:pt x="0" y="55882"/>
                  <a:pt x="0" y="36000"/>
                </a:cubicBezTo>
                <a:cubicBezTo>
                  <a:pt x="0" y="16118"/>
                  <a:pt x="16118" y="0"/>
                  <a:pt x="36000" y="0"/>
                </a:cubicBezTo>
                <a:close/>
              </a:path>
            </a:pathLst>
          </a:custGeom>
          <a:gradFill>
            <a:gsLst>
              <a:gs pos="0">
                <a:schemeClr val="bg1"/>
              </a:gs>
              <a:gs pos="100000">
                <a:schemeClr val="bg1"/>
              </a:gs>
              <a:gs pos="71000">
                <a:schemeClr val="accent2">
                  <a:alpha val="50000"/>
                </a:schemeClr>
              </a:gs>
              <a:gs pos="46000">
                <a:schemeClr val="accent3">
                  <a:alpha val="50000"/>
                </a:schemeClr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8" name="任意多边形: 形状 47">
            <a:extLst>
              <a:ext uri="{FF2B5EF4-FFF2-40B4-BE49-F238E27FC236}">
                <a16:creationId xmlns:a16="http://schemas.microsoft.com/office/drawing/2014/main" id="{E14C36C2-AAC2-9AAD-E8AA-19BA8C1A6959}"/>
              </a:ext>
            </a:extLst>
          </p:cNvPr>
          <p:cNvSpPr>
            <a:spLocks noChangeAspect="1"/>
          </p:cNvSpPr>
          <p:nvPr userDrawn="1"/>
        </p:nvSpPr>
        <p:spPr>
          <a:xfrm>
            <a:off x="10142713" y="844004"/>
            <a:ext cx="72000" cy="72000"/>
          </a:xfrm>
          <a:custGeom>
            <a:avLst/>
            <a:gdLst>
              <a:gd name="connsiteX0" fmla="*/ 36000 w 72000"/>
              <a:gd name="connsiteY0" fmla="*/ 0 h 72000"/>
              <a:gd name="connsiteX1" fmla="*/ 72000 w 72000"/>
              <a:gd name="connsiteY1" fmla="*/ 36000 h 72000"/>
              <a:gd name="connsiteX2" fmla="*/ 36000 w 72000"/>
              <a:gd name="connsiteY2" fmla="*/ 72000 h 72000"/>
              <a:gd name="connsiteX3" fmla="*/ 0 w 72000"/>
              <a:gd name="connsiteY3" fmla="*/ 36000 h 72000"/>
              <a:gd name="connsiteX4" fmla="*/ 36000 w 72000"/>
              <a:gd name="connsiteY4" fmla="*/ 0 h 7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000" h="72000">
                <a:moveTo>
                  <a:pt x="36000" y="0"/>
                </a:moveTo>
                <a:cubicBezTo>
                  <a:pt x="55882" y="0"/>
                  <a:pt x="72000" y="16118"/>
                  <a:pt x="72000" y="36000"/>
                </a:cubicBezTo>
                <a:cubicBezTo>
                  <a:pt x="72000" y="55882"/>
                  <a:pt x="55882" y="72000"/>
                  <a:pt x="36000" y="72000"/>
                </a:cubicBezTo>
                <a:cubicBezTo>
                  <a:pt x="16118" y="72000"/>
                  <a:pt x="0" y="55882"/>
                  <a:pt x="0" y="36000"/>
                </a:cubicBezTo>
                <a:cubicBezTo>
                  <a:pt x="0" y="16118"/>
                  <a:pt x="16118" y="0"/>
                  <a:pt x="36000" y="0"/>
                </a:cubicBezTo>
                <a:close/>
              </a:path>
            </a:pathLst>
          </a:custGeom>
          <a:gradFill>
            <a:gsLst>
              <a:gs pos="0">
                <a:schemeClr val="bg1"/>
              </a:gs>
              <a:gs pos="100000">
                <a:schemeClr val="bg1"/>
              </a:gs>
              <a:gs pos="71000">
                <a:schemeClr val="accent2">
                  <a:alpha val="50000"/>
                </a:schemeClr>
              </a:gs>
              <a:gs pos="46000">
                <a:schemeClr val="accent3">
                  <a:alpha val="50000"/>
                </a:schemeClr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9" name="任意多边形: 形状 48">
            <a:extLst>
              <a:ext uri="{FF2B5EF4-FFF2-40B4-BE49-F238E27FC236}">
                <a16:creationId xmlns:a16="http://schemas.microsoft.com/office/drawing/2014/main" id="{FACCF454-A667-E99A-CFD4-01BED9B31854}"/>
              </a:ext>
            </a:extLst>
          </p:cNvPr>
          <p:cNvSpPr>
            <a:spLocks noChangeAspect="1"/>
          </p:cNvSpPr>
          <p:nvPr userDrawn="1"/>
        </p:nvSpPr>
        <p:spPr>
          <a:xfrm>
            <a:off x="10138869" y="5822746"/>
            <a:ext cx="72000" cy="72000"/>
          </a:xfrm>
          <a:custGeom>
            <a:avLst/>
            <a:gdLst>
              <a:gd name="connsiteX0" fmla="*/ 36000 w 72000"/>
              <a:gd name="connsiteY0" fmla="*/ 0 h 72000"/>
              <a:gd name="connsiteX1" fmla="*/ 72000 w 72000"/>
              <a:gd name="connsiteY1" fmla="*/ 36000 h 72000"/>
              <a:gd name="connsiteX2" fmla="*/ 36000 w 72000"/>
              <a:gd name="connsiteY2" fmla="*/ 72000 h 72000"/>
              <a:gd name="connsiteX3" fmla="*/ 0 w 72000"/>
              <a:gd name="connsiteY3" fmla="*/ 36000 h 72000"/>
              <a:gd name="connsiteX4" fmla="*/ 36000 w 72000"/>
              <a:gd name="connsiteY4" fmla="*/ 0 h 7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000" h="72000">
                <a:moveTo>
                  <a:pt x="36000" y="0"/>
                </a:moveTo>
                <a:cubicBezTo>
                  <a:pt x="55882" y="0"/>
                  <a:pt x="72000" y="16118"/>
                  <a:pt x="72000" y="36000"/>
                </a:cubicBezTo>
                <a:cubicBezTo>
                  <a:pt x="72000" y="55882"/>
                  <a:pt x="55882" y="72000"/>
                  <a:pt x="36000" y="72000"/>
                </a:cubicBezTo>
                <a:cubicBezTo>
                  <a:pt x="16118" y="72000"/>
                  <a:pt x="0" y="55882"/>
                  <a:pt x="0" y="36000"/>
                </a:cubicBezTo>
                <a:cubicBezTo>
                  <a:pt x="0" y="16118"/>
                  <a:pt x="16118" y="0"/>
                  <a:pt x="36000" y="0"/>
                </a:cubicBezTo>
                <a:close/>
              </a:path>
            </a:pathLst>
          </a:custGeom>
          <a:gradFill>
            <a:gsLst>
              <a:gs pos="0">
                <a:schemeClr val="bg1"/>
              </a:gs>
              <a:gs pos="100000">
                <a:schemeClr val="bg1"/>
              </a:gs>
              <a:gs pos="71000">
                <a:schemeClr val="accent2">
                  <a:alpha val="50000"/>
                </a:schemeClr>
              </a:gs>
              <a:gs pos="46000">
                <a:schemeClr val="accent3">
                  <a:alpha val="50000"/>
                </a:schemeClr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0" name="任意多边形: 形状 49">
            <a:extLst>
              <a:ext uri="{FF2B5EF4-FFF2-40B4-BE49-F238E27FC236}">
                <a16:creationId xmlns:a16="http://schemas.microsoft.com/office/drawing/2014/main" id="{1E72C4F9-A2E9-E7ED-F7CD-B8DB14C40B83}"/>
              </a:ext>
            </a:extLst>
          </p:cNvPr>
          <p:cNvSpPr>
            <a:spLocks noChangeAspect="1"/>
          </p:cNvSpPr>
          <p:nvPr userDrawn="1"/>
        </p:nvSpPr>
        <p:spPr>
          <a:xfrm>
            <a:off x="8203057" y="6161565"/>
            <a:ext cx="72000" cy="72000"/>
          </a:xfrm>
          <a:custGeom>
            <a:avLst/>
            <a:gdLst>
              <a:gd name="connsiteX0" fmla="*/ 36000 w 72000"/>
              <a:gd name="connsiteY0" fmla="*/ 0 h 72000"/>
              <a:gd name="connsiteX1" fmla="*/ 72000 w 72000"/>
              <a:gd name="connsiteY1" fmla="*/ 36000 h 72000"/>
              <a:gd name="connsiteX2" fmla="*/ 36000 w 72000"/>
              <a:gd name="connsiteY2" fmla="*/ 72000 h 72000"/>
              <a:gd name="connsiteX3" fmla="*/ 0 w 72000"/>
              <a:gd name="connsiteY3" fmla="*/ 36000 h 72000"/>
              <a:gd name="connsiteX4" fmla="*/ 36000 w 72000"/>
              <a:gd name="connsiteY4" fmla="*/ 0 h 7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000" h="72000">
                <a:moveTo>
                  <a:pt x="36000" y="0"/>
                </a:moveTo>
                <a:cubicBezTo>
                  <a:pt x="55882" y="0"/>
                  <a:pt x="72000" y="16118"/>
                  <a:pt x="72000" y="36000"/>
                </a:cubicBezTo>
                <a:cubicBezTo>
                  <a:pt x="72000" y="55882"/>
                  <a:pt x="55882" y="72000"/>
                  <a:pt x="36000" y="72000"/>
                </a:cubicBezTo>
                <a:cubicBezTo>
                  <a:pt x="16118" y="72000"/>
                  <a:pt x="0" y="55882"/>
                  <a:pt x="0" y="36000"/>
                </a:cubicBezTo>
                <a:cubicBezTo>
                  <a:pt x="0" y="16118"/>
                  <a:pt x="16118" y="0"/>
                  <a:pt x="36000" y="0"/>
                </a:cubicBezTo>
                <a:close/>
              </a:path>
            </a:pathLst>
          </a:custGeom>
          <a:gradFill>
            <a:gsLst>
              <a:gs pos="0">
                <a:schemeClr val="bg1"/>
              </a:gs>
              <a:gs pos="100000">
                <a:schemeClr val="bg1"/>
              </a:gs>
              <a:gs pos="71000">
                <a:schemeClr val="accent2">
                  <a:alpha val="50000"/>
                </a:schemeClr>
              </a:gs>
              <a:gs pos="46000">
                <a:schemeClr val="accent3">
                  <a:alpha val="50000"/>
                </a:schemeClr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2D650594-2BAE-1B3B-D266-851C1F19D874}"/>
              </a:ext>
            </a:extLst>
          </p:cNvPr>
          <p:cNvSpPr txBox="1"/>
          <p:nvPr userDrawn="1"/>
        </p:nvSpPr>
        <p:spPr>
          <a:xfrm>
            <a:off x="7502931" y="3472777"/>
            <a:ext cx="347067" cy="394439"/>
          </a:xfrm>
          <a:custGeom>
            <a:avLst/>
            <a:gdLst>
              <a:gd name="connsiteX0" fmla="*/ 171600 w 347067"/>
              <a:gd name="connsiteY0" fmla="*/ 52689 h 394439"/>
              <a:gd name="connsiteX1" fmla="*/ 115528 w 347067"/>
              <a:gd name="connsiteY1" fmla="*/ 232990 h 394439"/>
              <a:gd name="connsiteX2" fmla="*/ 228155 w 347067"/>
              <a:gd name="connsiteY2" fmla="*/ 232990 h 394439"/>
              <a:gd name="connsiteX3" fmla="*/ 134863 w 347067"/>
              <a:gd name="connsiteY3" fmla="*/ 0 h 394439"/>
              <a:gd name="connsiteX4" fmla="*/ 212204 w 347067"/>
              <a:gd name="connsiteY4" fmla="*/ 0 h 394439"/>
              <a:gd name="connsiteX5" fmla="*/ 347067 w 347067"/>
              <a:gd name="connsiteY5" fmla="*/ 394439 h 394439"/>
              <a:gd name="connsiteX6" fmla="*/ 278427 w 347067"/>
              <a:gd name="connsiteY6" fmla="*/ 394439 h 394439"/>
              <a:gd name="connsiteX7" fmla="*/ 245074 w 347067"/>
              <a:gd name="connsiteY7" fmla="*/ 287129 h 394439"/>
              <a:gd name="connsiteX8" fmla="*/ 98126 w 347067"/>
              <a:gd name="connsiteY8" fmla="*/ 287129 h 394439"/>
              <a:gd name="connsiteX9" fmla="*/ 64773 w 347067"/>
              <a:gd name="connsiteY9" fmla="*/ 394439 h 394439"/>
              <a:gd name="connsiteX10" fmla="*/ 0 w 347067"/>
              <a:gd name="connsiteY10" fmla="*/ 394439 h 394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47067" h="394439">
                <a:moveTo>
                  <a:pt x="171600" y="52689"/>
                </a:moveTo>
                <a:lnTo>
                  <a:pt x="115528" y="232990"/>
                </a:lnTo>
                <a:lnTo>
                  <a:pt x="228155" y="232990"/>
                </a:lnTo>
                <a:close/>
                <a:moveTo>
                  <a:pt x="134863" y="0"/>
                </a:moveTo>
                <a:lnTo>
                  <a:pt x="212204" y="0"/>
                </a:lnTo>
                <a:lnTo>
                  <a:pt x="347067" y="394439"/>
                </a:lnTo>
                <a:lnTo>
                  <a:pt x="278427" y="394439"/>
                </a:lnTo>
                <a:lnTo>
                  <a:pt x="245074" y="287129"/>
                </a:lnTo>
                <a:lnTo>
                  <a:pt x="98126" y="287129"/>
                </a:lnTo>
                <a:lnTo>
                  <a:pt x="64773" y="394439"/>
                </a:lnTo>
                <a:lnTo>
                  <a:pt x="0" y="394439"/>
                </a:lnTo>
                <a:close/>
              </a:path>
            </a:pathLst>
          </a:custGeom>
          <a:gradFill>
            <a:gsLst>
              <a:gs pos="0">
                <a:schemeClr val="accent2">
                  <a:lumMod val="20000"/>
                  <a:lumOff val="80000"/>
                </a:schemeClr>
              </a:gs>
              <a:gs pos="100000">
                <a:schemeClr val="accent3"/>
              </a:gs>
            </a:gsLst>
            <a:path path="circle">
              <a:fillToRect r="100000" b="100000"/>
            </a:path>
          </a:gradFill>
          <a:ln>
            <a:noFill/>
          </a:ln>
          <a:effectLst/>
          <a:scene3d>
            <a:camera prst="perspectiveContrastingRightFacing">
              <a:rot lat="623785" lon="19800000" rev="1200000"/>
            </a:camera>
            <a:lightRig rig="brightRoom" dir="t"/>
          </a:scene3d>
          <a:sp3d extrusionH="25400" prstMaterial="clear"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 sz="7200" dirty="0">
              <a:gradFill>
                <a:gsLst>
                  <a:gs pos="0">
                    <a:schemeClr val="accent2">
                      <a:lumMod val="20000"/>
                      <a:lumOff val="80000"/>
                    </a:schemeClr>
                  </a:gs>
                  <a:gs pos="100000">
                    <a:schemeClr val="accent3"/>
                  </a:gs>
                </a:gsLst>
                <a:path path="circle">
                  <a:fillToRect r="100000" b="100000"/>
                </a:path>
              </a:gradFill>
              <a:latin typeface="OPPOSans B" panose="00020600040101010101" pitchFamily="18" charset="-122"/>
              <a:ea typeface="OPPOSans B" panose="00020600040101010101" pitchFamily="18" charset="-122"/>
              <a:cs typeface="OPPOSans B" panose="00020600040101010101" pitchFamily="18" charset="-122"/>
            </a:endParaRPr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594E4C42-1E62-DBD9-A732-024E18319755}"/>
              </a:ext>
            </a:extLst>
          </p:cNvPr>
          <p:cNvSpPr txBox="1"/>
          <p:nvPr userDrawn="1"/>
        </p:nvSpPr>
        <p:spPr>
          <a:xfrm>
            <a:off x="7499553" y="3474740"/>
            <a:ext cx="347067" cy="394439"/>
          </a:xfrm>
          <a:custGeom>
            <a:avLst/>
            <a:gdLst>
              <a:gd name="connsiteX0" fmla="*/ 171600 w 347067"/>
              <a:gd name="connsiteY0" fmla="*/ 52689 h 394439"/>
              <a:gd name="connsiteX1" fmla="*/ 115528 w 347067"/>
              <a:gd name="connsiteY1" fmla="*/ 232990 h 394439"/>
              <a:gd name="connsiteX2" fmla="*/ 228155 w 347067"/>
              <a:gd name="connsiteY2" fmla="*/ 232990 h 394439"/>
              <a:gd name="connsiteX3" fmla="*/ 134863 w 347067"/>
              <a:gd name="connsiteY3" fmla="*/ 0 h 394439"/>
              <a:gd name="connsiteX4" fmla="*/ 212204 w 347067"/>
              <a:gd name="connsiteY4" fmla="*/ 0 h 394439"/>
              <a:gd name="connsiteX5" fmla="*/ 347067 w 347067"/>
              <a:gd name="connsiteY5" fmla="*/ 394439 h 394439"/>
              <a:gd name="connsiteX6" fmla="*/ 278427 w 347067"/>
              <a:gd name="connsiteY6" fmla="*/ 394439 h 394439"/>
              <a:gd name="connsiteX7" fmla="*/ 245074 w 347067"/>
              <a:gd name="connsiteY7" fmla="*/ 287129 h 394439"/>
              <a:gd name="connsiteX8" fmla="*/ 98126 w 347067"/>
              <a:gd name="connsiteY8" fmla="*/ 287129 h 394439"/>
              <a:gd name="connsiteX9" fmla="*/ 64773 w 347067"/>
              <a:gd name="connsiteY9" fmla="*/ 394439 h 394439"/>
              <a:gd name="connsiteX10" fmla="*/ 0 w 347067"/>
              <a:gd name="connsiteY10" fmla="*/ 394439 h 394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47067" h="394439">
                <a:moveTo>
                  <a:pt x="171600" y="52689"/>
                </a:moveTo>
                <a:lnTo>
                  <a:pt x="115528" y="232990"/>
                </a:lnTo>
                <a:lnTo>
                  <a:pt x="228155" y="232990"/>
                </a:lnTo>
                <a:close/>
                <a:moveTo>
                  <a:pt x="134863" y="0"/>
                </a:moveTo>
                <a:lnTo>
                  <a:pt x="212204" y="0"/>
                </a:lnTo>
                <a:lnTo>
                  <a:pt x="347067" y="394439"/>
                </a:lnTo>
                <a:lnTo>
                  <a:pt x="278427" y="394439"/>
                </a:lnTo>
                <a:lnTo>
                  <a:pt x="245074" y="287129"/>
                </a:lnTo>
                <a:lnTo>
                  <a:pt x="98126" y="287129"/>
                </a:lnTo>
                <a:lnTo>
                  <a:pt x="64773" y="394439"/>
                </a:lnTo>
                <a:lnTo>
                  <a:pt x="0" y="394439"/>
                </a:lnTo>
                <a:close/>
              </a:path>
            </a:pathLst>
          </a:custGeom>
          <a:gradFill>
            <a:gsLst>
              <a:gs pos="0">
                <a:schemeClr val="accent2">
                  <a:lumMod val="20000"/>
                  <a:lumOff val="80000"/>
                </a:schemeClr>
              </a:gs>
              <a:gs pos="100000">
                <a:schemeClr val="accent3"/>
              </a:gs>
            </a:gsLst>
            <a:path path="circle">
              <a:fillToRect r="100000" b="100000"/>
            </a:path>
          </a:gradFill>
          <a:ln>
            <a:noFill/>
          </a:ln>
          <a:effectLst/>
          <a:scene3d>
            <a:camera prst="perspectiveContrastingRightFacing">
              <a:rot lat="623785" lon="19800000" rev="1200000"/>
            </a:camera>
            <a:lightRig rig="brightRoom" dir="t"/>
          </a:scene3d>
          <a:sp3d extrusionH="25400" prstMaterial="clear"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 sz="7200" dirty="0">
              <a:gradFill>
                <a:gsLst>
                  <a:gs pos="0">
                    <a:schemeClr val="accent2">
                      <a:lumMod val="20000"/>
                      <a:lumOff val="80000"/>
                    </a:schemeClr>
                  </a:gs>
                  <a:gs pos="100000">
                    <a:schemeClr val="accent3"/>
                  </a:gs>
                </a:gsLst>
                <a:path path="circle">
                  <a:fillToRect r="100000" b="100000"/>
                </a:path>
              </a:gradFill>
              <a:latin typeface="OPPOSans B" panose="00020600040101010101" pitchFamily="18" charset="-122"/>
              <a:ea typeface="OPPOSans B" panose="00020600040101010101" pitchFamily="18" charset="-122"/>
              <a:cs typeface="OPPOSans B" panose="00020600040101010101" pitchFamily="18" charset="-122"/>
            </a:endParaRPr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id="{D22D04BC-8F27-2D2B-5CB9-5BAACC26B8B8}"/>
              </a:ext>
            </a:extLst>
          </p:cNvPr>
          <p:cNvSpPr txBox="1"/>
          <p:nvPr userDrawn="1"/>
        </p:nvSpPr>
        <p:spPr>
          <a:xfrm>
            <a:off x="7502931" y="3472777"/>
            <a:ext cx="347067" cy="394439"/>
          </a:xfrm>
          <a:custGeom>
            <a:avLst/>
            <a:gdLst>
              <a:gd name="connsiteX0" fmla="*/ 171600 w 347067"/>
              <a:gd name="connsiteY0" fmla="*/ 52689 h 394439"/>
              <a:gd name="connsiteX1" fmla="*/ 115528 w 347067"/>
              <a:gd name="connsiteY1" fmla="*/ 232990 h 394439"/>
              <a:gd name="connsiteX2" fmla="*/ 228155 w 347067"/>
              <a:gd name="connsiteY2" fmla="*/ 232990 h 394439"/>
              <a:gd name="connsiteX3" fmla="*/ 134863 w 347067"/>
              <a:gd name="connsiteY3" fmla="*/ 0 h 394439"/>
              <a:gd name="connsiteX4" fmla="*/ 212204 w 347067"/>
              <a:gd name="connsiteY4" fmla="*/ 0 h 394439"/>
              <a:gd name="connsiteX5" fmla="*/ 347067 w 347067"/>
              <a:gd name="connsiteY5" fmla="*/ 394439 h 394439"/>
              <a:gd name="connsiteX6" fmla="*/ 278427 w 347067"/>
              <a:gd name="connsiteY6" fmla="*/ 394439 h 394439"/>
              <a:gd name="connsiteX7" fmla="*/ 245074 w 347067"/>
              <a:gd name="connsiteY7" fmla="*/ 287129 h 394439"/>
              <a:gd name="connsiteX8" fmla="*/ 98126 w 347067"/>
              <a:gd name="connsiteY8" fmla="*/ 287129 h 394439"/>
              <a:gd name="connsiteX9" fmla="*/ 64773 w 347067"/>
              <a:gd name="connsiteY9" fmla="*/ 394439 h 394439"/>
              <a:gd name="connsiteX10" fmla="*/ 0 w 347067"/>
              <a:gd name="connsiteY10" fmla="*/ 394439 h 394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47067" h="394439">
                <a:moveTo>
                  <a:pt x="171600" y="52689"/>
                </a:moveTo>
                <a:lnTo>
                  <a:pt x="115528" y="232990"/>
                </a:lnTo>
                <a:lnTo>
                  <a:pt x="228155" y="232990"/>
                </a:lnTo>
                <a:close/>
                <a:moveTo>
                  <a:pt x="134863" y="0"/>
                </a:moveTo>
                <a:lnTo>
                  <a:pt x="212204" y="0"/>
                </a:lnTo>
                <a:lnTo>
                  <a:pt x="347067" y="394439"/>
                </a:lnTo>
                <a:lnTo>
                  <a:pt x="278427" y="394439"/>
                </a:lnTo>
                <a:lnTo>
                  <a:pt x="245074" y="287129"/>
                </a:lnTo>
                <a:lnTo>
                  <a:pt x="98126" y="287129"/>
                </a:lnTo>
                <a:lnTo>
                  <a:pt x="64773" y="394439"/>
                </a:lnTo>
                <a:lnTo>
                  <a:pt x="0" y="394439"/>
                </a:lnTo>
                <a:close/>
              </a:path>
            </a:pathLst>
          </a:custGeom>
          <a:gradFill>
            <a:gsLst>
              <a:gs pos="0">
                <a:schemeClr val="accent2">
                  <a:lumMod val="20000"/>
                  <a:lumOff val="80000"/>
                </a:schemeClr>
              </a:gs>
              <a:gs pos="100000">
                <a:schemeClr val="accent3"/>
              </a:gs>
            </a:gsLst>
            <a:path path="circle">
              <a:fillToRect r="100000" b="100000"/>
            </a:path>
          </a:gradFill>
          <a:ln>
            <a:noFill/>
          </a:ln>
          <a:effectLst/>
          <a:scene3d>
            <a:camera prst="perspectiveContrastingRightFacing">
              <a:rot lat="623785" lon="19800000" rev="1200000"/>
            </a:camera>
            <a:lightRig rig="brightRoom" dir="t"/>
          </a:scene3d>
          <a:sp3d extrusionH="25400" prstMaterial="clear"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 sz="7200" dirty="0">
              <a:gradFill>
                <a:gsLst>
                  <a:gs pos="0">
                    <a:schemeClr val="accent2">
                      <a:lumMod val="20000"/>
                      <a:lumOff val="80000"/>
                    </a:schemeClr>
                  </a:gs>
                  <a:gs pos="100000">
                    <a:schemeClr val="accent3"/>
                  </a:gs>
                </a:gsLst>
                <a:path path="circle">
                  <a:fillToRect r="100000" b="100000"/>
                </a:path>
              </a:gradFill>
              <a:latin typeface="OPPOSans B" panose="00020600040101010101" pitchFamily="18" charset="-122"/>
              <a:ea typeface="OPPOSans B" panose="00020600040101010101" pitchFamily="18" charset="-122"/>
              <a:cs typeface="OPPOSans B" panose="00020600040101010101" pitchFamily="18" charset="-122"/>
            </a:endParaRPr>
          </a:p>
        </p:txBody>
      </p:sp>
      <p:sp>
        <p:nvSpPr>
          <p:cNvPr id="54" name="弧形 53">
            <a:extLst>
              <a:ext uri="{FF2B5EF4-FFF2-40B4-BE49-F238E27FC236}">
                <a16:creationId xmlns:a16="http://schemas.microsoft.com/office/drawing/2014/main" id="{5371CC08-D6DE-1E79-EA6D-1D3F2990A735}"/>
              </a:ext>
            </a:extLst>
          </p:cNvPr>
          <p:cNvSpPr/>
          <p:nvPr userDrawn="1"/>
        </p:nvSpPr>
        <p:spPr>
          <a:xfrm rot="13500000">
            <a:off x="6183268" y="810122"/>
            <a:ext cx="5116284" cy="5116284"/>
          </a:xfrm>
          <a:prstGeom prst="arc">
            <a:avLst>
              <a:gd name="adj1" fmla="val 16710659"/>
              <a:gd name="adj2" fmla="val 18979156"/>
            </a:avLst>
          </a:prstGeom>
          <a:noFill/>
          <a:ln w="9525">
            <a:gradFill flip="none" rotWithShape="1">
              <a:gsLst>
                <a:gs pos="0">
                  <a:srgbClr val="2DAFFF">
                    <a:alpha val="0"/>
                  </a:srgbClr>
                </a:gs>
                <a:gs pos="100000">
                  <a:srgbClr val="2DAFFF">
                    <a:alpha val="0"/>
                  </a:srgbClr>
                </a:gs>
                <a:gs pos="70000">
                  <a:srgbClr val="CACDDA">
                    <a:alpha val="20000"/>
                  </a:srgbClr>
                </a:gs>
                <a:gs pos="30000">
                  <a:srgbClr val="CACDDA">
                    <a:alpha val="20000"/>
                  </a:srgb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5" name="任意多边形: 形状 54">
            <a:extLst>
              <a:ext uri="{FF2B5EF4-FFF2-40B4-BE49-F238E27FC236}">
                <a16:creationId xmlns:a16="http://schemas.microsoft.com/office/drawing/2014/main" id="{4A8BBFA9-602F-D4E2-6F23-0D08630383AF}"/>
              </a:ext>
            </a:extLst>
          </p:cNvPr>
          <p:cNvSpPr>
            <a:spLocks noChangeAspect="1"/>
          </p:cNvSpPr>
          <p:nvPr userDrawn="1"/>
        </p:nvSpPr>
        <p:spPr>
          <a:xfrm>
            <a:off x="6503944" y="5178467"/>
            <a:ext cx="72000" cy="72000"/>
          </a:xfrm>
          <a:custGeom>
            <a:avLst/>
            <a:gdLst>
              <a:gd name="connsiteX0" fmla="*/ 36000 w 72000"/>
              <a:gd name="connsiteY0" fmla="*/ 0 h 72000"/>
              <a:gd name="connsiteX1" fmla="*/ 72000 w 72000"/>
              <a:gd name="connsiteY1" fmla="*/ 36000 h 72000"/>
              <a:gd name="connsiteX2" fmla="*/ 36000 w 72000"/>
              <a:gd name="connsiteY2" fmla="*/ 72000 h 72000"/>
              <a:gd name="connsiteX3" fmla="*/ 0 w 72000"/>
              <a:gd name="connsiteY3" fmla="*/ 36000 h 72000"/>
              <a:gd name="connsiteX4" fmla="*/ 36000 w 72000"/>
              <a:gd name="connsiteY4" fmla="*/ 0 h 7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000" h="72000">
                <a:moveTo>
                  <a:pt x="36000" y="0"/>
                </a:moveTo>
                <a:cubicBezTo>
                  <a:pt x="55882" y="0"/>
                  <a:pt x="72000" y="16118"/>
                  <a:pt x="72000" y="36000"/>
                </a:cubicBezTo>
                <a:cubicBezTo>
                  <a:pt x="72000" y="55882"/>
                  <a:pt x="55882" y="72000"/>
                  <a:pt x="36000" y="72000"/>
                </a:cubicBezTo>
                <a:cubicBezTo>
                  <a:pt x="16118" y="72000"/>
                  <a:pt x="0" y="55882"/>
                  <a:pt x="0" y="36000"/>
                </a:cubicBezTo>
                <a:cubicBezTo>
                  <a:pt x="0" y="16118"/>
                  <a:pt x="16118" y="0"/>
                  <a:pt x="36000" y="0"/>
                </a:cubicBezTo>
                <a:close/>
              </a:path>
            </a:pathLst>
          </a:custGeom>
          <a:gradFill>
            <a:gsLst>
              <a:gs pos="0">
                <a:schemeClr val="bg1"/>
              </a:gs>
              <a:gs pos="100000">
                <a:schemeClr val="bg1"/>
              </a:gs>
              <a:gs pos="71000">
                <a:schemeClr val="accent2">
                  <a:alpha val="50000"/>
                </a:schemeClr>
              </a:gs>
              <a:gs pos="46000">
                <a:schemeClr val="accent3">
                  <a:alpha val="50000"/>
                </a:schemeClr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8" name="文本框 57">
            <a:extLst>
              <a:ext uri="{FF2B5EF4-FFF2-40B4-BE49-F238E27FC236}">
                <a16:creationId xmlns:a16="http://schemas.microsoft.com/office/drawing/2014/main" id="{354C7C33-0987-7165-D415-6A8EDD5E2473}"/>
              </a:ext>
            </a:extLst>
          </p:cNvPr>
          <p:cNvSpPr txBox="1"/>
          <p:nvPr userDrawn="1"/>
        </p:nvSpPr>
        <p:spPr>
          <a:xfrm>
            <a:off x="8789108" y="1946586"/>
            <a:ext cx="504587" cy="728749"/>
          </a:xfrm>
          <a:custGeom>
            <a:avLst/>
            <a:gdLst>
              <a:gd name="connsiteX0" fmla="*/ 0 w 504587"/>
              <a:gd name="connsiteY0" fmla="*/ 0 h 728749"/>
              <a:gd name="connsiteX1" fmla="*/ 504587 w 504587"/>
              <a:gd name="connsiteY1" fmla="*/ 0 h 728749"/>
              <a:gd name="connsiteX2" fmla="*/ 504587 w 504587"/>
              <a:gd name="connsiteY2" fmla="*/ 100025 h 728749"/>
              <a:gd name="connsiteX3" fmla="*/ 311682 w 504587"/>
              <a:gd name="connsiteY3" fmla="*/ 100025 h 728749"/>
              <a:gd name="connsiteX4" fmla="*/ 311682 w 504587"/>
              <a:gd name="connsiteY4" fmla="*/ 728749 h 728749"/>
              <a:gd name="connsiteX5" fmla="*/ 193796 w 504587"/>
              <a:gd name="connsiteY5" fmla="*/ 728749 h 728749"/>
              <a:gd name="connsiteX6" fmla="*/ 193796 w 504587"/>
              <a:gd name="connsiteY6" fmla="*/ 100025 h 728749"/>
              <a:gd name="connsiteX7" fmla="*/ 0 w 504587"/>
              <a:gd name="connsiteY7" fmla="*/ 100025 h 728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4587" h="728749">
                <a:moveTo>
                  <a:pt x="0" y="0"/>
                </a:moveTo>
                <a:lnTo>
                  <a:pt x="504587" y="0"/>
                </a:lnTo>
                <a:lnTo>
                  <a:pt x="504587" y="100025"/>
                </a:lnTo>
                <a:lnTo>
                  <a:pt x="311682" y="100025"/>
                </a:lnTo>
                <a:lnTo>
                  <a:pt x="311682" y="728749"/>
                </a:lnTo>
                <a:lnTo>
                  <a:pt x="193796" y="728749"/>
                </a:lnTo>
                <a:lnTo>
                  <a:pt x="193796" y="100025"/>
                </a:lnTo>
                <a:lnTo>
                  <a:pt x="0" y="100025"/>
                </a:lnTo>
                <a:close/>
              </a:path>
            </a:pathLst>
          </a:custGeom>
          <a:gradFill>
            <a:gsLst>
              <a:gs pos="0">
                <a:srgbClr val="F1F2F5"/>
              </a:gs>
              <a:gs pos="100000">
                <a:srgbClr val="BB71D8"/>
              </a:gs>
            </a:gsLst>
            <a:path path="circle">
              <a:fillToRect r="100000" b="100000"/>
            </a:path>
          </a:gradFill>
          <a:ln>
            <a:noFill/>
          </a:ln>
          <a:effectLst/>
          <a:scene3d>
            <a:camera prst="perspectiveRelaxedModerately">
              <a:rot lat="18000000" lon="0" rev="0"/>
            </a:camera>
            <a:lightRig rig="brightRoom" dir="t"/>
          </a:scene3d>
          <a:sp3d extrusionH="25400" prstMaterial="clear"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>
              <a:defRPr sz="7200">
                <a:gradFill>
                  <a:gsLst>
                    <a:gs pos="0">
                      <a:srgbClr val="F1F2F5"/>
                    </a:gs>
                    <a:gs pos="100000">
                      <a:srgbClr val="BB71D8"/>
                    </a:gs>
                  </a:gsLst>
                  <a:path path="circle">
                    <a:fillToRect r="100000" b="100000"/>
                  </a:path>
                </a:gradFill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defRPr>
            </a:lvl1pPr>
          </a:lstStyle>
          <a:p>
            <a:endParaRPr lang="zh-CN" altLang="en-US" dirty="0">
              <a:gradFill>
                <a:gsLst>
                  <a:gs pos="0">
                    <a:schemeClr val="accent2">
                      <a:lumMod val="20000"/>
                      <a:lumOff val="80000"/>
                    </a:schemeClr>
                  </a:gs>
                  <a:gs pos="100000">
                    <a:schemeClr val="accent3"/>
                  </a:gs>
                </a:gsLst>
                <a:path path="circle">
                  <a:fillToRect r="100000" b="100000"/>
                </a:path>
              </a:gradFill>
            </a:endParaRPr>
          </a:p>
        </p:txBody>
      </p:sp>
      <p:sp>
        <p:nvSpPr>
          <p:cNvPr id="59" name="文本框 58">
            <a:extLst>
              <a:ext uri="{FF2B5EF4-FFF2-40B4-BE49-F238E27FC236}">
                <a16:creationId xmlns:a16="http://schemas.microsoft.com/office/drawing/2014/main" id="{DEE2AA95-7A28-9A65-1714-7807EB1B8691}"/>
              </a:ext>
            </a:extLst>
          </p:cNvPr>
          <p:cNvSpPr txBox="1"/>
          <p:nvPr userDrawn="1"/>
        </p:nvSpPr>
        <p:spPr>
          <a:xfrm rot="4556700">
            <a:off x="8589317" y="1509806"/>
            <a:ext cx="255102" cy="328937"/>
          </a:xfrm>
          <a:custGeom>
            <a:avLst/>
            <a:gdLst>
              <a:gd name="connsiteX0" fmla="*/ 4493 w 255102"/>
              <a:gd name="connsiteY0" fmla="*/ 118810 h 328937"/>
              <a:gd name="connsiteX1" fmla="*/ 17970 w 255102"/>
              <a:gd name="connsiteY1" fmla="*/ 78718 h 328937"/>
              <a:gd name="connsiteX2" fmla="*/ 68366 w 255102"/>
              <a:gd name="connsiteY2" fmla="*/ 20705 h 328937"/>
              <a:gd name="connsiteX3" fmla="*/ 142591 w 255102"/>
              <a:gd name="connsiteY3" fmla="*/ 0 h 328937"/>
              <a:gd name="connsiteX4" fmla="*/ 215645 w 255102"/>
              <a:gd name="connsiteY4" fmla="*/ 20119 h 328937"/>
              <a:gd name="connsiteX5" fmla="*/ 255102 w 255102"/>
              <a:gd name="connsiteY5" fmla="*/ 74617 h 328937"/>
              <a:gd name="connsiteX6" fmla="*/ 212520 w 255102"/>
              <a:gd name="connsiteY6" fmla="*/ 94931 h 328937"/>
              <a:gd name="connsiteX7" fmla="*/ 141420 w 255102"/>
              <a:gd name="connsiteY7" fmla="*/ 42583 h 328937"/>
              <a:gd name="connsiteX8" fmla="*/ 94540 w 255102"/>
              <a:gd name="connsiteY8" fmla="*/ 57818 h 328937"/>
              <a:gd name="connsiteX9" fmla="*/ 62897 w 255102"/>
              <a:gd name="connsiteY9" fmla="*/ 100791 h 328937"/>
              <a:gd name="connsiteX10" fmla="*/ 51568 w 255102"/>
              <a:gd name="connsiteY10" fmla="*/ 164469 h 328937"/>
              <a:gd name="connsiteX11" fmla="*/ 62896 w 255102"/>
              <a:gd name="connsiteY11" fmla="*/ 228146 h 328937"/>
              <a:gd name="connsiteX12" fmla="*/ 94540 w 255102"/>
              <a:gd name="connsiteY12" fmla="*/ 271120 h 328937"/>
              <a:gd name="connsiteX13" fmla="*/ 141420 w 255102"/>
              <a:gd name="connsiteY13" fmla="*/ 286355 h 328937"/>
              <a:gd name="connsiteX14" fmla="*/ 212520 w 255102"/>
              <a:gd name="connsiteY14" fmla="*/ 234397 h 328937"/>
              <a:gd name="connsiteX15" fmla="*/ 255102 w 255102"/>
              <a:gd name="connsiteY15" fmla="*/ 254321 h 328937"/>
              <a:gd name="connsiteX16" fmla="*/ 215645 w 255102"/>
              <a:gd name="connsiteY16" fmla="*/ 309014 h 328937"/>
              <a:gd name="connsiteX17" fmla="*/ 142592 w 255102"/>
              <a:gd name="connsiteY17" fmla="*/ 328937 h 328937"/>
              <a:gd name="connsiteX18" fmla="*/ 68366 w 255102"/>
              <a:gd name="connsiteY18" fmla="*/ 308427 h 328937"/>
              <a:gd name="connsiteX19" fmla="*/ 17970 w 255102"/>
              <a:gd name="connsiteY19" fmla="*/ 250609 h 328937"/>
              <a:gd name="connsiteX20" fmla="*/ 0 w 255102"/>
              <a:gd name="connsiteY20" fmla="*/ 164468 h 328937"/>
              <a:gd name="connsiteX21" fmla="*/ 4493 w 255102"/>
              <a:gd name="connsiteY21" fmla="*/ 118810 h 328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55102" h="328937">
                <a:moveTo>
                  <a:pt x="4493" y="118810"/>
                </a:moveTo>
                <a:cubicBezTo>
                  <a:pt x="7488" y="104518"/>
                  <a:pt x="11980" y="91154"/>
                  <a:pt x="17970" y="78718"/>
                </a:cubicBezTo>
                <a:cubicBezTo>
                  <a:pt x="29951" y="53846"/>
                  <a:pt x="46749" y="34509"/>
                  <a:pt x="68366" y="20705"/>
                </a:cubicBezTo>
                <a:cubicBezTo>
                  <a:pt x="89983" y="6902"/>
                  <a:pt x="114725" y="0"/>
                  <a:pt x="142591" y="0"/>
                </a:cubicBezTo>
                <a:cubicBezTo>
                  <a:pt x="171761" y="0"/>
                  <a:pt x="196112" y="6707"/>
                  <a:pt x="215645" y="20119"/>
                </a:cubicBezTo>
                <a:cubicBezTo>
                  <a:pt x="235179" y="33531"/>
                  <a:pt x="248330" y="51698"/>
                  <a:pt x="255102" y="74617"/>
                </a:cubicBezTo>
                <a:lnTo>
                  <a:pt x="212520" y="94931"/>
                </a:lnTo>
                <a:cubicBezTo>
                  <a:pt x="201842" y="60032"/>
                  <a:pt x="178142" y="42583"/>
                  <a:pt x="141420" y="42583"/>
                </a:cubicBezTo>
                <a:cubicBezTo>
                  <a:pt x="123710" y="42583"/>
                  <a:pt x="108083" y="47661"/>
                  <a:pt x="94540" y="57818"/>
                </a:cubicBezTo>
                <a:cubicBezTo>
                  <a:pt x="80997" y="67975"/>
                  <a:pt x="70450" y="82299"/>
                  <a:pt x="62897" y="100791"/>
                </a:cubicBezTo>
                <a:cubicBezTo>
                  <a:pt x="55344" y="119282"/>
                  <a:pt x="51567" y="140508"/>
                  <a:pt x="51568" y="164469"/>
                </a:cubicBezTo>
                <a:cubicBezTo>
                  <a:pt x="51568" y="188429"/>
                  <a:pt x="55344" y="209655"/>
                  <a:pt x="62896" y="228146"/>
                </a:cubicBezTo>
                <a:cubicBezTo>
                  <a:pt x="70450" y="246638"/>
                  <a:pt x="80997" y="260962"/>
                  <a:pt x="94540" y="271120"/>
                </a:cubicBezTo>
                <a:cubicBezTo>
                  <a:pt x="108083" y="281277"/>
                  <a:pt x="123710" y="286356"/>
                  <a:pt x="141420" y="286355"/>
                </a:cubicBezTo>
                <a:cubicBezTo>
                  <a:pt x="178402" y="286355"/>
                  <a:pt x="202102" y="269036"/>
                  <a:pt x="212520" y="234397"/>
                </a:cubicBezTo>
                <a:lnTo>
                  <a:pt x="255102" y="254321"/>
                </a:lnTo>
                <a:cubicBezTo>
                  <a:pt x="248330" y="277500"/>
                  <a:pt x="235179" y="295731"/>
                  <a:pt x="215645" y="309014"/>
                </a:cubicBezTo>
                <a:cubicBezTo>
                  <a:pt x="196112" y="322296"/>
                  <a:pt x="171761" y="328937"/>
                  <a:pt x="142592" y="328937"/>
                </a:cubicBezTo>
                <a:cubicBezTo>
                  <a:pt x="114725" y="328937"/>
                  <a:pt x="89983" y="322101"/>
                  <a:pt x="68366" y="308427"/>
                </a:cubicBezTo>
                <a:cubicBezTo>
                  <a:pt x="46749" y="294754"/>
                  <a:pt x="29951" y="275481"/>
                  <a:pt x="17970" y="250609"/>
                </a:cubicBezTo>
                <a:cubicBezTo>
                  <a:pt x="5990" y="225737"/>
                  <a:pt x="0" y="197024"/>
                  <a:pt x="0" y="164468"/>
                </a:cubicBezTo>
                <a:cubicBezTo>
                  <a:pt x="0" y="148321"/>
                  <a:pt x="1498" y="133102"/>
                  <a:pt x="4493" y="118810"/>
                </a:cubicBezTo>
                <a:close/>
              </a:path>
            </a:pathLst>
          </a:custGeom>
          <a:gradFill>
            <a:gsLst>
              <a:gs pos="0">
                <a:srgbClr val="F1F2F5"/>
              </a:gs>
              <a:gs pos="100000">
                <a:srgbClr val="BB71D8"/>
              </a:gs>
            </a:gsLst>
            <a:path path="circle">
              <a:fillToRect r="100000" b="100000"/>
            </a:path>
          </a:gradFill>
          <a:ln>
            <a:noFill/>
          </a:ln>
          <a:effectLst/>
          <a:scene3d>
            <a:camera prst="perspectiveHeroicExtremeRightFacing">
              <a:rot lat="487347" lon="19532356" rev="4200000"/>
            </a:camera>
            <a:lightRig rig="brightRoom" dir="t"/>
          </a:scene3d>
          <a:sp3d extrusionH="25400" prstMaterial="clear"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>
              <a:defRPr sz="7200">
                <a:gradFill>
                  <a:gsLst>
                    <a:gs pos="0">
                      <a:srgbClr val="F1F2F5"/>
                    </a:gs>
                    <a:gs pos="100000">
                      <a:srgbClr val="BB71D8"/>
                    </a:gs>
                  </a:gsLst>
                  <a:path path="circle">
                    <a:fillToRect r="100000" b="100000"/>
                  </a:path>
                </a:gradFill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defRPr>
            </a:lvl1pPr>
          </a:lstStyle>
          <a:p>
            <a:endParaRPr lang="zh-CN" altLang="en-US" dirty="0">
              <a:gradFill>
                <a:gsLst>
                  <a:gs pos="0">
                    <a:schemeClr val="accent2">
                      <a:lumMod val="20000"/>
                      <a:lumOff val="80000"/>
                    </a:schemeClr>
                  </a:gs>
                  <a:gs pos="100000">
                    <a:schemeClr val="accent3"/>
                  </a:gs>
                </a:gsLst>
                <a:path path="circle">
                  <a:fillToRect r="100000" b="100000"/>
                </a:path>
              </a:gradFill>
            </a:endParaRPr>
          </a:p>
        </p:txBody>
      </p:sp>
      <p:sp>
        <p:nvSpPr>
          <p:cNvPr id="60" name="文本框 59">
            <a:extLst>
              <a:ext uri="{FF2B5EF4-FFF2-40B4-BE49-F238E27FC236}">
                <a16:creationId xmlns:a16="http://schemas.microsoft.com/office/drawing/2014/main" id="{36362084-75CC-D054-860F-EB30B6037037}"/>
              </a:ext>
            </a:extLst>
          </p:cNvPr>
          <p:cNvSpPr txBox="1"/>
          <p:nvPr userDrawn="1"/>
        </p:nvSpPr>
        <p:spPr>
          <a:xfrm>
            <a:off x="8789108" y="1946586"/>
            <a:ext cx="504587" cy="728749"/>
          </a:xfrm>
          <a:custGeom>
            <a:avLst/>
            <a:gdLst>
              <a:gd name="connsiteX0" fmla="*/ 0 w 504587"/>
              <a:gd name="connsiteY0" fmla="*/ 0 h 728749"/>
              <a:gd name="connsiteX1" fmla="*/ 504587 w 504587"/>
              <a:gd name="connsiteY1" fmla="*/ 0 h 728749"/>
              <a:gd name="connsiteX2" fmla="*/ 504587 w 504587"/>
              <a:gd name="connsiteY2" fmla="*/ 100025 h 728749"/>
              <a:gd name="connsiteX3" fmla="*/ 311682 w 504587"/>
              <a:gd name="connsiteY3" fmla="*/ 100025 h 728749"/>
              <a:gd name="connsiteX4" fmla="*/ 311682 w 504587"/>
              <a:gd name="connsiteY4" fmla="*/ 728749 h 728749"/>
              <a:gd name="connsiteX5" fmla="*/ 193796 w 504587"/>
              <a:gd name="connsiteY5" fmla="*/ 728749 h 728749"/>
              <a:gd name="connsiteX6" fmla="*/ 193796 w 504587"/>
              <a:gd name="connsiteY6" fmla="*/ 100025 h 728749"/>
              <a:gd name="connsiteX7" fmla="*/ 0 w 504587"/>
              <a:gd name="connsiteY7" fmla="*/ 100025 h 728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4587" h="728749">
                <a:moveTo>
                  <a:pt x="0" y="0"/>
                </a:moveTo>
                <a:lnTo>
                  <a:pt x="504587" y="0"/>
                </a:lnTo>
                <a:lnTo>
                  <a:pt x="504587" y="100025"/>
                </a:lnTo>
                <a:lnTo>
                  <a:pt x="311682" y="100025"/>
                </a:lnTo>
                <a:lnTo>
                  <a:pt x="311682" y="728749"/>
                </a:lnTo>
                <a:lnTo>
                  <a:pt x="193796" y="728749"/>
                </a:lnTo>
                <a:lnTo>
                  <a:pt x="193796" y="100025"/>
                </a:lnTo>
                <a:lnTo>
                  <a:pt x="0" y="100025"/>
                </a:lnTo>
                <a:close/>
              </a:path>
            </a:pathLst>
          </a:custGeom>
          <a:gradFill>
            <a:gsLst>
              <a:gs pos="0">
                <a:srgbClr val="F1F2F5"/>
              </a:gs>
              <a:gs pos="100000">
                <a:srgbClr val="BB71D8"/>
              </a:gs>
            </a:gsLst>
            <a:path path="circle">
              <a:fillToRect r="100000" b="100000"/>
            </a:path>
          </a:gradFill>
          <a:ln>
            <a:noFill/>
          </a:ln>
          <a:effectLst/>
          <a:scene3d>
            <a:camera prst="perspectiveRelaxedModerately">
              <a:rot lat="18000000" lon="0" rev="0"/>
            </a:camera>
            <a:lightRig rig="brightRoom" dir="t"/>
          </a:scene3d>
          <a:sp3d extrusionH="25400" prstMaterial="clear"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>
              <a:defRPr sz="7200">
                <a:gradFill>
                  <a:gsLst>
                    <a:gs pos="0">
                      <a:srgbClr val="F1F2F5"/>
                    </a:gs>
                    <a:gs pos="100000">
                      <a:srgbClr val="BB71D8"/>
                    </a:gs>
                  </a:gsLst>
                  <a:path path="circle">
                    <a:fillToRect r="100000" b="100000"/>
                  </a:path>
                </a:gradFill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defRPr>
            </a:lvl1pPr>
          </a:lstStyle>
          <a:p>
            <a:endParaRPr lang="zh-CN" altLang="en-US" dirty="0">
              <a:gradFill>
                <a:gsLst>
                  <a:gs pos="0">
                    <a:schemeClr val="accent2">
                      <a:lumMod val="20000"/>
                      <a:lumOff val="80000"/>
                    </a:schemeClr>
                  </a:gs>
                  <a:gs pos="100000">
                    <a:schemeClr val="accent3"/>
                  </a:gs>
                </a:gsLst>
                <a:path path="circle">
                  <a:fillToRect r="100000" b="100000"/>
                </a:path>
              </a:gradFill>
            </a:endParaRPr>
          </a:p>
        </p:txBody>
      </p:sp>
      <p:sp>
        <p:nvSpPr>
          <p:cNvPr id="61" name="文本框 60">
            <a:extLst>
              <a:ext uri="{FF2B5EF4-FFF2-40B4-BE49-F238E27FC236}">
                <a16:creationId xmlns:a16="http://schemas.microsoft.com/office/drawing/2014/main" id="{0F0E0FCF-997E-9B1A-5B67-B416633FB88D}"/>
              </a:ext>
            </a:extLst>
          </p:cNvPr>
          <p:cNvSpPr txBox="1"/>
          <p:nvPr userDrawn="1"/>
        </p:nvSpPr>
        <p:spPr>
          <a:xfrm>
            <a:off x="8789108" y="1946586"/>
            <a:ext cx="504587" cy="728749"/>
          </a:xfrm>
          <a:custGeom>
            <a:avLst/>
            <a:gdLst>
              <a:gd name="connsiteX0" fmla="*/ 0 w 504587"/>
              <a:gd name="connsiteY0" fmla="*/ 0 h 728749"/>
              <a:gd name="connsiteX1" fmla="*/ 504587 w 504587"/>
              <a:gd name="connsiteY1" fmla="*/ 0 h 728749"/>
              <a:gd name="connsiteX2" fmla="*/ 504587 w 504587"/>
              <a:gd name="connsiteY2" fmla="*/ 100025 h 728749"/>
              <a:gd name="connsiteX3" fmla="*/ 311682 w 504587"/>
              <a:gd name="connsiteY3" fmla="*/ 100025 h 728749"/>
              <a:gd name="connsiteX4" fmla="*/ 311682 w 504587"/>
              <a:gd name="connsiteY4" fmla="*/ 728749 h 728749"/>
              <a:gd name="connsiteX5" fmla="*/ 193796 w 504587"/>
              <a:gd name="connsiteY5" fmla="*/ 728749 h 728749"/>
              <a:gd name="connsiteX6" fmla="*/ 193796 w 504587"/>
              <a:gd name="connsiteY6" fmla="*/ 100025 h 728749"/>
              <a:gd name="connsiteX7" fmla="*/ 0 w 504587"/>
              <a:gd name="connsiteY7" fmla="*/ 100025 h 728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4587" h="728749">
                <a:moveTo>
                  <a:pt x="0" y="0"/>
                </a:moveTo>
                <a:lnTo>
                  <a:pt x="504587" y="0"/>
                </a:lnTo>
                <a:lnTo>
                  <a:pt x="504587" y="100025"/>
                </a:lnTo>
                <a:lnTo>
                  <a:pt x="311682" y="100025"/>
                </a:lnTo>
                <a:lnTo>
                  <a:pt x="311682" y="728749"/>
                </a:lnTo>
                <a:lnTo>
                  <a:pt x="193796" y="728749"/>
                </a:lnTo>
                <a:lnTo>
                  <a:pt x="193796" y="100025"/>
                </a:lnTo>
                <a:lnTo>
                  <a:pt x="0" y="100025"/>
                </a:lnTo>
                <a:close/>
              </a:path>
            </a:pathLst>
          </a:custGeom>
          <a:gradFill>
            <a:gsLst>
              <a:gs pos="0">
                <a:srgbClr val="F1F2F5"/>
              </a:gs>
              <a:gs pos="100000">
                <a:srgbClr val="BB71D8"/>
              </a:gs>
            </a:gsLst>
            <a:path path="circle">
              <a:fillToRect r="100000" b="100000"/>
            </a:path>
          </a:gradFill>
          <a:ln>
            <a:noFill/>
          </a:ln>
          <a:effectLst/>
          <a:scene3d>
            <a:camera prst="perspectiveRelaxedModerately">
              <a:rot lat="18000000" lon="0" rev="0"/>
            </a:camera>
            <a:lightRig rig="brightRoom" dir="t"/>
          </a:scene3d>
          <a:sp3d extrusionH="25400" prstMaterial="clear"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>
              <a:defRPr sz="7200">
                <a:gradFill>
                  <a:gsLst>
                    <a:gs pos="0">
                      <a:srgbClr val="F1F2F5"/>
                    </a:gs>
                    <a:gs pos="100000">
                      <a:srgbClr val="BB71D8"/>
                    </a:gs>
                  </a:gsLst>
                  <a:path path="circle">
                    <a:fillToRect r="100000" b="100000"/>
                  </a:path>
                </a:gradFill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defRPr>
            </a:lvl1pPr>
          </a:lstStyle>
          <a:p>
            <a:endParaRPr lang="zh-CN" altLang="en-US" dirty="0">
              <a:gradFill>
                <a:gsLst>
                  <a:gs pos="0">
                    <a:schemeClr val="accent2">
                      <a:lumMod val="20000"/>
                      <a:lumOff val="80000"/>
                    </a:schemeClr>
                  </a:gs>
                  <a:gs pos="100000">
                    <a:schemeClr val="accent3"/>
                  </a:gs>
                </a:gsLst>
                <a:path path="circle">
                  <a:fillToRect r="100000" b="100000"/>
                </a:path>
              </a:gradFill>
            </a:endParaRPr>
          </a:p>
        </p:txBody>
      </p:sp>
      <p:sp>
        <p:nvSpPr>
          <p:cNvPr id="62" name="文本框 61">
            <a:extLst>
              <a:ext uri="{FF2B5EF4-FFF2-40B4-BE49-F238E27FC236}">
                <a16:creationId xmlns:a16="http://schemas.microsoft.com/office/drawing/2014/main" id="{843FE3F7-92E0-FC09-3D36-B0BD59AF25B3}"/>
              </a:ext>
            </a:extLst>
          </p:cNvPr>
          <p:cNvSpPr txBox="1"/>
          <p:nvPr userDrawn="1"/>
        </p:nvSpPr>
        <p:spPr>
          <a:xfrm>
            <a:off x="8166441" y="4346442"/>
            <a:ext cx="403946" cy="520861"/>
          </a:xfrm>
          <a:custGeom>
            <a:avLst/>
            <a:gdLst>
              <a:gd name="connsiteX0" fmla="*/ 225789 w 403946"/>
              <a:gd name="connsiteY0" fmla="*/ 0 h 520861"/>
              <a:gd name="connsiteX1" fmla="*/ 341468 w 403946"/>
              <a:gd name="connsiteY1" fmla="*/ 31858 h 520861"/>
              <a:gd name="connsiteX2" fmla="*/ 403946 w 403946"/>
              <a:gd name="connsiteY2" fmla="*/ 118153 h 520861"/>
              <a:gd name="connsiteX3" fmla="*/ 336518 w 403946"/>
              <a:gd name="connsiteY3" fmla="*/ 150320 h 520861"/>
              <a:gd name="connsiteX4" fmla="*/ 223934 w 403946"/>
              <a:gd name="connsiteY4" fmla="*/ 67428 h 520861"/>
              <a:gd name="connsiteX5" fmla="*/ 149702 w 403946"/>
              <a:gd name="connsiteY5" fmla="*/ 91554 h 520861"/>
              <a:gd name="connsiteX6" fmla="*/ 99595 w 403946"/>
              <a:gd name="connsiteY6" fmla="*/ 159599 h 520861"/>
              <a:gd name="connsiteX7" fmla="*/ 81656 w 403946"/>
              <a:gd name="connsiteY7" fmla="*/ 260431 h 520861"/>
              <a:gd name="connsiteX8" fmla="*/ 99595 w 403946"/>
              <a:gd name="connsiteY8" fmla="*/ 361263 h 520861"/>
              <a:gd name="connsiteX9" fmla="*/ 149702 w 403946"/>
              <a:gd name="connsiteY9" fmla="*/ 429309 h 520861"/>
              <a:gd name="connsiteX10" fmla="*/ 223934 w 403946"/>
              <a:gd name="connsiteY10" fmla="*/ 453434 h 520861"/>
              <a:gd name="connsiteX11" fmla="*/ 336518 w 403946"/>
              <a:gd name="connsiteY11" fmla="*/ 371160 h 520861"/>
              <a:gd name="connsiteX12" fmla="*/ 403946 w 403946"/>
              <a:gd name="connsiteY12" fmla="*/ 402709 h 520861"/>
              <a:gd name="connsiteX13" fmla="*/ 341468 w 403946"/>
              <a:gd name="connsiteY13" fmla="*/ 489313 h 520861"/>
              <a:gd name="connsiteX14" fmla="*/ 225789 w 403946"/>
              <a:gd name="connsiteY14" fmla="*/ 520861 h 520861"/>
              <a:gd name="connsiteX15" fmla="*/ 108255 w 403946"/>
              <a:gd name="connsiteY15" fmla="*/ 488385 h 520861"/>
              <a:gd name="connsiteX16" fmla="*/ 28456 w 403946"/>
              <a:gd name="connsiteY16" fmla="*/ 396832 h 520861"/>
              <a:gd name="connsiteX17" fmla="*/ 0 w 403946"/>
              <a:gd name="connsiteY17" fmla="*/ 260431 h 520861"/>
              <a:gd name="connsiteX18" fmla="*/ 28456 w 403946"/>
              <a:gd name="connsiteY18" fmla="*/ 124648 h 520861"/>
              <a:gd name="connsiteX19" fmla="*/ 108255 w 403946"/>
              <a:gd name="connsiteY19" fmla="*/ 32787 h 520861"/>
              <a:gd name="connsiteX20" fmla="*/ 225789 w 403946"/>
              <a:gd name="connsiteY20" fmla="*/ 0 h 520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03946" h="520861">
                <a:moveTo>
                  <a:pt x="225789" y="0"/>
                </a:moveTo>
                <a:cubicBezTo>
                  <a:pt x="271978" y="0"/>
                  <a:pt x="310538" y="10620"/>
                  <a:pt x="341468" y="31858"/>
                </a:cubicBezTo>
                <a:cubicBezTo>
                  <a:pt x="372398" y="53097"/>
                  <a:pt x="393223" y="81862"/>
                  <a:pt x="403946" y="118153"/>
                </a:cubicBezTo>
                <a:lnTo>
                  <a:pt x="336518" y="150320"/>
                </a:lnTo>
                <a:cubicBezTo>
                  <a:pt x="319610" y="95059"/>
                  <a:pt x="282082" y="67428"/>
                  <a:pt x="223934" y="67428"/>
                </a:cubicBezTo>
                <a:cubicBezTo>
                  <a:pt x="195890" y="67428"/>
                  <a:pt x="171146" y="75470"/>
                  <a:pt x="149702" y="91554"/>
                </a:cubicBezTo>
                <a:cubicBezTo>
                  <a:pt x="128256" y="107637"/>
                  <a:pt x="111555" y="130319"/>
                  <a:pt x="99595" y="159599"/>
                </a:cubicBezTo>
                <a:cubicBezTo>
                  <a:pt x="87635" y="188879"/>
                  <a:pt x="81656" y="222490"/>
                  <a:pt x="81656" y="260431"/>
                </a:cubicBezTo>
                <a:cubicBezTo>
                  <a:pt x="81656" y="298372"/>
                  <a:pt x="87635" y="331982"/>
                  <a:pt x="99595" y="361263"/>
                </a:cubicBezTo>
                <a:cubicBezTo>
                  <a:pt x="111555" y="390543"/>
                  <a:pt x="128256" y="413225"/>
                  <a:pt x="149702" y="429309"/>
                </a:cubicBezTo>
                <a:cubicBezTo>
                  <a:pt x="171146" y="445392"/>
                  <a:pt x="195890" y="453434"/>
                  <a:pt x="223934" y="453434"/>
                </a:cubicBezTo>
                <a:cubicBezTo>
                  <a:pt x="282494" y="453434"/>
                  <a:pt x="320022" y="426009"/>
                  <a:pt x="336518" y="371160"/>
                </a:cubicBezTo>
                <a:lnTo>
                  <a:pt x="403946" y="402709"/>
                </a:lnTo>
                <a:cubicBezTo>
                  <a:pt x="393223" y="439412"/>
                  <a:pt x="372398" y="468280"/>
                  <a:pt x="341468" y="489313"/>
                </a:cubicBezTo>
                <a:cubicBezTo>
                  <a:pt x="310538" y="510345"/>
                  <a:pt x="271978" y="520861"/>
                  <a:pt x="225789" y="520861"/>
                </a:cubicBezTo>
                <a:cubicBezTo>
                  <a:pt x="181663" y="520861"/>
                  <a:pt x="142485" y="510036"/>
                  <a:pt x="108255" y="488385"/>
                </a:cubicBezTo>
                <a:cubicBezTo>
                  <a:pt x="74026" y="466734"/>
                  <a:pt x="47426" y="436216"/>
                  <a:pt x="28456" y="396832"/>
                </a:cubicBezTo>
                <a:cubicBezTo>
                  <a:pt x="9486" y="357448"/>
                  <a:pt x="0" y="311981"/>
                  <a:pt x="0" y="260431"/>
                </a:cubicBezTo>
                <a:cubicBezTo>
                  <a:pt x="0" y="209293"/>
                  <a:pt x="9486" y="164033"/>
                  <a:pt x="28456" y="124648"/>
                </a:cubicBezTo>
                <a:cubicBezTo>
                  <a:pt x="47426" y="85264"/>
                  <a:pt x="74026" y="54643"/>
                  <a:pt x="108255" y="32787"/>
                </a:cubicBezTo>
                <a:cubicBezTo>
                  <a:pt x="142485" y="10929"/>
                  <a:pt x="181663" y="0"/>
                  <a:pt x="225789" y="0"/>
                </a:cubicBezTo>
                <a:close/>
              </a:path>
            </a:pathLst>
          </a:custGeom>
          <a:gradFill>
            <a:gsLst>
              <a:gs pos="0">
                <a:srgbClr val="F1F2F5"/>
              </a:gs>
              <a:gs pos="100000">
                <a:srgbClr val="BB71D8"/>
              </a:gs>
            </a:gsLst>
            <a:path path="circle">
              <a:fillToRect r="100000" b="100000"/>
            </a:path>
          </a:gradFill>
          <a:ln>
            <a:noFill/>
          </a:ln>
          <a:effectLst/>
          <a:scene3d>
            <a:camera prst="perspectiveContrastingRightFacing">
              <a:rot lat="3000000" lon="18963666" rev="1200000"/>
            </a:camera>
            <a:lightRig rig="brightRoom" dir="t"/>
          </a:scene3d>
          <a:sp3d extrusionH="25400" prstMaterial="clear"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>
              <a:defRPr sz="7200">
                <a:gradFill>
                  <a:gsLst>
                    <a:gs pos="0">
                      <a:srgbClr val="F1F2F5"/>
                    </a:gs>
                    <a:gs pos="100000">
                      <a:srgbClr val="BB71D8"/>
                    </a:gs>
                  </a:gsLst>
                  <a:path path="circle">
                    <a:fillToRect r="100000" b="100000"/>
                  </a:path>
                </a:gradFill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defRPr>
            </a:lvl1pPr>
          </a:lstStyle>
          <a:p>
            <a:endParaRPr lang="zh-CN" altLang="en-US" dirty="0">
              <a:gradFill>
                <a:gsLst>
                  <a:gs pos="0">
                    <a:schemeClr val="accent2">
                      <a:lumMod val="20000"/>
                      <a:lumOff val="80000"/>
                    </a:schemeClr>
                  </a:gs>
                  <a:gs pos="100000">
                    <a:schemeClr val="accent3"/>
                  </a:gs>
                </a:gsLst>
                <a:path path="circle">
                  <a:fillToRect r="100000" b="100000"/>
                </a:path>
              </a:gradFill>
            </a:endParaRPr>
          </a:p>
        </p:txBody>
      </p:sp>
      <p:pic>
        <p:nvPicPr>
          <p:cNvPr id="63" name="图片 62" descr="图片包含 游戏机, 体育, 球, 房间&#10;&#10;描述已自动生成">
            <a:extLst>
              <a:ext uri="{FF2B5EF4-FFF2-40B4-BE49-F238E27FC236}">
                <a16:creationId xmlns:a16="http://schemas.microsoft.com/office/drawing/2014/main" id="{52CF868F-AAE9-9573-F9E1-D2794E87F1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60" t="50000" r="11437" b="11976"/>
          <a:stretch/>
        </p:blipFill>
        <p:spPr>
          <a:xfrm>
            <a:off x="6637677" y="5843366"/>
            <a:ext cx="703208" cy="691187"/>
          </a:xfrm>
          <a:custGeom>
            <a:avLst/>
            <a:gdLst>
              <a:gd name="connsiteX0" fmla="*/ 0 w 703208"/>
              <a:gd name="connsiteY0" fmla="*/ 0 h 691187"/>
              <a:gd name="connsiteX1" fmla="*/ 703208 w 703208"/>
              <a:gd name="connsiteY1" fmla="*/ 0 h 691187"/>
              <a:gd name="connsiteX2" fmla="*/ 703208 w 703208"/>
              <a:gd name="connsiteY2" fmla="*/ 691187 h 691187"/>
              <a:gd name="connsiteX3" fmla="*/ 0 w 703208"/>
              <a:gd name="connsiteY3" fmla="*/ 691187 h 691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3208" h="691187">
                <a:moveTo>
                  <a:pt x="0" y="0"/>
                </a:moveTo>
                <a:lnTo>
                  <a:pt x="703208" y="0"/>
                </a:lnTo>
                <a:lnTo>
                  <a:pt x="703208" y="691187"/>
                </a:lnTo>
                <a:lnTo>
                  <a:pt x="0" y="691187"/>
                </a:lnTo>
                <a:close/>
              </a:path>
            </a:pathLst>
          </a:custGeom>
          <a:effectLst>
            <a:outerShdw blurRad="203200" sx="102000" sy="102000" algn="ctr" rotWithShape="0">
              <a:srgbClr val="CDECFF">
                <a:alpha val="40000"/>
              </a:srgbClr>
            </a:outerShdw>
          </a:effectLst>
        </p:spPr>
      </p:pic>
      <p:pic>
        <p:nvPicPr>
          <p:cNvPr id="64" name="图片 63" descr="图片包含 游戏机, 体育, 球, 房间&#10;&#10;描述已自动生成">
            <a:extLst>
              <a:ext uri="{FF2B5EF4-FFF2-40B4-BE49-F238E27FC236}">
                <a16:creationId xmlns:a16="http://schemas.microsoft.com/office/drawing/2014/main" id="{8E5F27B0-72DB-6489-6216-CFA4A396F8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60" t="50000" r="19216" b="11976"/>
          <a:stretch/>
        </p:blipFill>
        <p:spPr>
          <a:xfrm>
            <a:off x="11159220" y="3010755"/>
            <a:ext cx="1032780" cy="1387205"/>
          </a:xfrm>
          <a:custGeom>
            <a:avLst/>
            <a:gdLst>
              <a:gd name="connsiteX0" fmla="*/ 0 w 1032780"/>
              <a:gd name="connsiteY0" fmla="*/ 0 h 1387205"/>
              <a:gd name="connsiteX1" fmla="*/ 1032780 w 1032780"/>
              <a:gd name="connsiteY1" fmla="*/ 0 h 1387205"/>
              <a:gd name="connsiteX2" fmla="*/ 1032780 w 1032780"/>
              <a:gd name="connsiteY2" fmla="*/ 1387205 h 1387205"/>
              <a:gd name="connsiteX3" fmla="*/ 0 w 1032780"/>
              <a:gd name="connsiteY3" fmla="*/ 1387205 h 1387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32780" h="1387205">
                <a:moveTo>
                  <a:pt x="0" y="0"/>
                </a:moveTo>
                <a:lnTo>
                  <a:pt x="1032780" y="0"/>
                </a:lnTo>
                <a:lnTo>
                  <a:pt x="1032780" y="1387205"/>
                </a:lnTo>
                <a:lnTo>
                  <a:pt x="0" y="1387205"/>
                </a:lnTo>
                <a:close/>
              </a:path>
            </a:pathLst>
          </a:custGeom>
          <a:effectLst>
            <a:outerShdw blurRad="444500" sx="102000" sy="102000" algn="ctr" rotWithShape="0">
              <a:srgbClr val="2DAFFF">
                <a:alpha val="40000"/>
              </a:srgbClr>
            </a:outerShdw>
          </a:effectLst>
        </p:spPr>
      </p:pic>
      <p:pic>
        <p:nvPicPr>
          <p:cNvPr id="65" name="图片 64" descr="图片包含 游戏机, 体育, 球, 房间&#10;&#10;描述已自动生成">
            <a:extLst>
              <a:ext uri="{FF2B5EF4-FFF2-40B4-BE49-F238E27FC236}">
                <a16:creationId xmlns:a16="http://schemas.microsoft.com/office/drawing/2014/main" id="{4A8A036D-B670-9021-4B10-B0B5E46FAE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artisticBlur radius="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83" t="43095" r="4317" b="5636"/>
          <a:stretch/>
        </p:blipFill>
        <p:spPr>
          <a:xfrm>
            <a:off x="6222956" y="803281"/>
            <a:ext cx="561975" cy="525576"/>
          </a:xfrm>
          <a:custGeom>
            <a:avLst/>
            <a:gdLst>
              <a:gd name="connsiteX0" fmla="*/ 0 w 561975"/>
              <a:gd name="connsiteY0" fmla="*/ 0 h 525576"/>
              <a:gd name="connsiteX1" fmla="*/ 561975 w 561975"/>
              <a:gd name="connsiteY1" fmla="*/ 0 h 525576"/>
              <a:gd name="connsiteX2" fmla="*/ 561975 w 561975"/>
              <a:gd name="connsiteY2" fmla="*/ 525576 h 525576"/>
              <a:gd name="connsiteX3" fmla="*/ 0 w 561975"/>
              <a:gd name="connsiteY3" fmla="*/ 525576 h 525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1975" h="525576">
                <a:moveTo>
                  <a:pt x="0" y="0"/>
                </a:moveTo>
                <a:lnTo>
                  <a:pt x="561975" y="0"/>
                </a:lnTo>
                <a:lnTo>
                  <a:pt x="561975" y="525576"/>
                </a:lnTo>
                <a:lnTo>
                  <a:pt x="0" y="525576"/>
                </a:lnTo>
                <a:close/>
              </a:path>
            </a:pathLst>
          </a:custGeom>
          <a:effectLst>
            <a:outerShdw blurRad="203200" sx="102000" sy="102000" algn="ctr" rotWithShape="0">
              <a:srgbClr val="CDECFF">
                <a:alpha val="40000"/>
              </a:srgbClr>
            </a:outerShdw>
          </a:effectLst>
        </p:spPr>
      </p:pic>
      <p:pic>
        <p:nvPicPr>
          <p:cNvPr id="66" name="图片 65" descr="图片包含 游戏机, 体育, 球, 房间&#10;&#10;描述已自动生成">
            <a:extLst>
              <a:ext uri="{FF2B5EF4-FFF2-40B4-BE49-F238E27FC236}">
                <a16:creationId xmlns:a16="http://schemas.microsoft.com/office/drawing/2014/main" id="{518387BD-3E8F-78F5-2A91-9D49B959CB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artisticBlur radius="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83" t="43095" r="4317" b="5636"/>
          <a:stretch/>
        </p:blipFill>
        <p:spPr>
          <a:xfrm>
            <a:off x="6187552" y="783230"/>
            <a:ext cx="392173" cy="366772"/>
          </a:xfrm>
          <a:custGeom>
            <a:avLst/>
            <a:gdLst>
              <a:gd name="connsiteX0" fmla="*/ 0 w 392173"/>
              <a:gd name="connsiteY0" fmla="*/ 0 h 366772"/>
              <a:gd name="connsiteX1" fmla="*/ 392173 w 392173"/>
              <a:gd name="connsiteY1" fmla="*/ 0 h 366772"/>
              <a:gd name="connsiteX2" fmla="*/ 392173 w 392173"/>
              <a:gd name="connsiteY2" fmla="*/ 366772 h 366772"/>
              <a:gd name="connsiteX3" fmla="*/ 0 w 392173"/>
              <a:gd name="connsiteY3" fmla="*/ 366772 h 366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2173" h="366772">
                <a:moveTo>
                  <a:pt x="0" y="0"/>
                </a:moveTo>
                <a:lnTo>
                  <a:pt x="392173" y="0"/>
                </a:lnTo>
                <a:lnTo>
                  <a:pt x="392173" y="366772"/>
                </a:lnTo>
                <a:lnTo>
                  <a:pt x="0" y="366772"/>
                </a:lnTo>
                <a:close/>
              </a:path>
            </a:pathLst>
          </a:custGeom>
          <a:effectLst>
            <a:outerShdw blurRad="203200" sx="102000" sy="102000" algn="ctr" rotWithShape="0">
              <a:srgbClr val="CDECFF">
                <a:alpha val="40000"/>
              </a:srgbClr>
            </a:outerShdw>
          </a:effectLst>
        </p:spPr>
      </p:pic>
      <p:pic>
        <p:nvPicPr>
          <p:cNvPr id="67" name="图片 66" descr="查看图片">
            <a:extLst>
              <a:ext uri="{FF2B5EF4-FFF2-40B4-BE49-F238E27FC236}">
                <a16:creationId xmlns:a16="http://schemas.microsoft.com/office/drawing/2014/main" id="{0FB592BB-0FFA-A39F-E8F5-BF7EA7CC08C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4">
            <a:duotone>
              <a:schemeClr val="accent2">
                <a:shade val="45000"/>
                <a:satMod val="135000"/>
              </a:schemeClr>
              <a:prstClr val="white"/>
            </a:duotone>
            <a:alphaModFix amt="65000"/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64065">
            <a:off x="8818353" y="3071761"/>
            <a:ext cx="2559139" cy="2559139"/>
          </a:xfrm>
          <a:custGeom>
            <a:avLst/>
            <a:gdLst>
              <a:gd name="connsiteX0" fmla="*/ 0 w 2559139"/>
              <a:gd name="connsiteY0" fmla="*/ 0 h 2559139"/>
              <a:gd name="connsiteX1" fmla="*/ 2559139 w 2559139"/>
              <a:gd name="connsiteY1" fmla="*/ 0 h 2559139"/>
              <a:gd name="connsiteX2" fmla="*/ 2559139 w 2559139"/>
              <a:gd name="connsiteY2" fmla="*/ 2559139 h 2559139"/>
              <a:gd name="connsiteX3" fmla="*/ 0 w 2559139"/>
              <a:gd name="connsiteY3" fmla="*/ 2559139 h 2559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59139" h="2559139">
                <a:moveTo>
                  <a:pt x="0" y="0"/>
                </a:moveTo>
                <a:lnTo>
                  <a:pt x="2559139" y="0"/>
                </a:lnTo>
                <a:lnTo>
                  <a:pt x="2559139" y="2559139"/>
                </a:lnTo>
                <a:lnTo>
                  <a:pt x="0" y="2559139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文本框 73">
            <a:extLst>
              <a:ext uri="{FF2B5EF4-FFF2-40B4-BE49-F238E27FC236}">
                <a16:creationId xmlns:a16="http://schemas.microsoft.com/office/drawing/2014/main" id="{B8D9FFB1-52A5-F2FD-003F-9FDC25E4D95A}"/>
              </a:ext>
            </a:extLst>
          </p:cNvPr>
          <p:cNvSpPr txBox="1"/>
          <p:nvPr userDrawn="1"/>
        </p:nvSpPr>
        <p:spPr>
          <a:xfrm rot="16401158">
            <a:off x="7058833" y="3416703"/>
            <a:ext cx="208655" cy="301349"/>
          </a:xfrm>
          <a:custGeom>
            <a:avLst/>
            <a:gdLst>
              <a:gd name="connsiteX0" fmla="*/ 208655 w 208655"/>
              <a:gd name="connsiteY0" fmla="*/ 0 h 301349"/>
              <a:gd name="connsiteX1" fmla="*/ 208655 w 208655"/>
              <a:gd name="connsiteY1" fmla="*/ 41362 h 301349"/>
              <a:gd name="connsiteX2" fmla="*/ 128886 w 208655"/>
              <a:gd name="connsiteY2" fmla="*/ 41362 h 301349"/>
              <a:gd name="connsiteX3" fmla="*/ 128886 w 208655"/>
              <a:gd name="connsiteY3" fmla="*/ 301349 h 301349"/>
              <a:gd name="connsiteX4" fmla="*/ 80138 w 208655"/>
              <a:gd name="connsiteY4" fmla="*/ 301349 h 301349"/>
              <a:gd name="connsiteX5" fmla="*/ 80138 w 208655"/>
              <a:gd name="connsiteY5" fmla="*/ 41362 h 301349"/>
              <a:gd name="connsiteX6" fmla="*/ 0 w 208655"/>
              <a:gd name="connsiteY6" fmla="*/ 41362 h 301349"/>
              <a:gd name="connsiteX7" fmla="*/ 0 w 208655"/>
              <a:gd name="connsiteY7" fmla="*/ 0 h 301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8655" h="301349">
                <a:moveTo>
                  <a:pt x="208655" y="0"/>
                </a:moveTo>
                <a:lnTo>
                  <a:pt x="208655" y="41362"/>
                </a:lnTo>
                <a:lnTo>
                  <a:pt x="128886" y="41362"/>
                </a:lnTo>
                <a:lnTo>
                  <a:pt x="128886" y="301349"/>
                </a:lnTo>
                <a:lnTo>
                  <a:pt x="80138" y="301349"/>
                </a:lnTo>
                <a:lnTo>
                  <a:pt x="80138" y="41362"/>
                </a:lnTo>
                <a:lnTo>
                  <a:pt x="0" y="41362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2">
                  <a:lumMod val="20000"/>
                  <a:lumOff val="80000"/>
                </a:schemeClr>
              </a:gs>
              <a:gs pos="100000">
                <a:schemeClr val="accent3"/>
              </a:gs>
            </a:gsLst>
            <a:path path="circle">
              <a:fillToRect r="100000" b="100000"/>
            </a:path>
          </a:gradFill>
          <a:ln>
            <a:noFill/>
          </a:ln>
          <a:effectLst/>
          <a:scene3d>
            <a:camera prst="perspectiveHeroicExtremeRightFacing">
              <a:rot lat="487347" lon="19532356" rev="4200000"/>
            </a:camera>
            <a:lightRig rig="brightRoom" dir="t"/>
          </a:scene3d>
          <a:sp3d extrusionH="25400" prstMaterial="clear"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>
              <a:defRPr sz="7200">
                <a:gradFill>
                  <a:gsLst>
                    <a:gs pos="0">
                      <a:srgbClr val="F1F2F5"/>
                    </a:gs>
                    <a:gs pos="100000">
                      <a:srgbClr val="BB71D8"/>
                    </a:gs>
                  </a:gsLst>
                  <a:path path="circle">
                    <a:fillToRect r="100000" b="100000"/>
                  </a:path>
                </a:gradFill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defRPr>
            </a:lvl1pPr>
          </a:lstStyle>
          <a:p>
            <a:endParaRPr lang="zh-CN" altLang="en-US" dirty="0">
              <a:gradFill>
                <a:gsLst>
                  <a:gs pos="0">
                    <a:schemeClr val="accent2">
                      <a:lumMod val="20000"/>
                      <a:lumOff val="80000"/>
                    </a:schemeClr>
                  </a:gs>
                  <a:gs pos="100000">
                    <a:schemeClr val="accent3"/>
                  </a:gs>
                </a:gsLst>
                <a:path path="circle">
                  <a:fillToRect r="100000" b="100000"/>
                </a:path>
              </a:gradFill>
            </a:endParaRPr>
          </a:p>
        </p:txBody>
      </p:sp>
      <p:sp>
        <p:nvSpPr>
          <p:cNvPr id="76" name="任意多边形: 形状 75">
            <a:extLst>
              <a:ext uri="{FF2B5EF4-FFF2-40B4-BE49-F238E27FC236}">
                <a16:creationId xmlns:a16="http://schemas.microsoft.com/office/drawing/2014/main" id="{2472CFC6-426F-669B-38C9-0E17C06CBA10}"/>
              </a:ext>
            </a:extLst>
          </p:cNvPr>
          <p:cNvSpPr>
            <a:spLocks noChangeAspect="1"/>
          </p:cNvSpPr>
          <p:nvPr userDrawn="1"/>
        </p:nvSpPr>
        <p:spPr>
          <a:xfrm>
            <a:off x="5832340" y="3332264"/>
            <a:ext cx="72000" cy="72000"/>
          </a:xfrm>
          <a:custGeom>
            <a:avLst/>
            <a:gdLst>
              <a:gd name="connsiteX0" fmla="*/ 36000 w 72000"/>
              <a:gd name="connsiteY0" fmla="*/ 0 h 72000"/>
              <a:gd name="connsiteX1" fmla="*/ 72000 w 72000"/>
              <a:gd name="connsiteY1" fmla="*/ 36000 h 72000"/>
              <a:gd name="connsiteX2" fmla="*/ 36000 w 72000"/>
              <a:gd name="connsiteY2" fmla="*/ 72000 h 72000"/>
              <a:gd name="connsiteX3" fmla="*/ 0 w 72000"/>
              <a:gd name="connsiteY3" fmla="*/ 36000 h 72000"/>
              <a:gd name="connsiteX4" fmla="*/ 36000 w 72000"/>
              <a:gd name="connsiteY4" fmla="*/ 0 h 7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000" h="72000">
                <a:moveTo>
                  <a:pt x="36000" y="0"/>
                </a:moveTo>
                <a:cubicBezTo>
                  <a:pt x="55882" y="0"/>
                  <a:pt x="72000" y="16118"/>
                  <a:pt x="72000" y="36000"/>
                </a:cubicBezTo>
                <a:cubicBezTo>
                  <a:pt x="72000" y="55882"/>
                  <a:pt x="55882" y="72000"/>
                  <a:pt x="36000" y="72000"/>
                </a:cubicBezTo>
                <a:cubicBezTo>
                  <a:pt x="16118" y="72000"/>
                  <a:pt x="0" y="55882"/>
                  <a:pt x="0" y="36000"/>
                </a:cubicBezTo>
                <a:cubicBezTo>
                  <a:pt x="0" y="16118"/>
                  <a:pt x="16118" y="0"/>
                  <a:pt x="36000" y="0"/>
                </a:cubicBezTo>
                <a:close/>
              </a:path>
            </a:pathLst>
          </a:custGeom>
          <a:gradFill>
            <a:gsLst>
              <a:gs pos="0">
                <a:schemeClr val="bg1"/>
              </a:gs>
              <a:gs pos="100000">
                <a:schemeClr val="bg1"/>
              </a:gs>
              <a:gs pos="71000">
                <a:schemeClr val="accent2">
                  <a:alpha val="50000"/>
                </a:schemeClr>
              </a:gs>
              <a:gs pos="46000">
                <a:schemeClr val="accent3">
                  <a:alpha val="50000"/>
                </a:schemeClr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83" name="图片 82">
            <a:extLst>
              <a:ext uri="{FF2B5EF4-FFF2-40B4-BE49-F238E27FC236}">
                <a16:creationId xmlns:a16="http://schemas.microsoft.com/office/drawing/2014/main" id="{8F853AFD-6007-7D3B-8E7A-E062BCD02B69}"/>
              </a:ext>
            </a:extLst>
          </p:cNvPr>
          <p:cNvPicPr>
            <a:picLocks noChangeAspect="1"/>
          </p:cNvPicPr>
          <p:nvPr userDrawn="1"/>
        </p:nvPicPr>
        <p:blipFill>
          <a:blip r:embed="rId29"/>
          <a:srcRect t="6531" r="5434" b="4964"/>
          <a:stretch>
            <a:fillRect/>
          </a:stretch>
        </p:blipFill>
        <p:spPr>
          <a:xfrm>
            <a:off x="4870115" y="0"/>
            <a:ext cx="7321885" cy="6858000"/>
          </a:xfrm>
          <a:custGeom>
            <a:avLst/>
            <a:gdLst>
              <a:gd name="connsiteX0" fmla="*/ 0 w 7321885"/>
              <a:gd name="connsiteY0" fmla="*/ 0 h 6858000"/>
              <a:gd name="connsiteX1" fmla="*/ 7321885 w 7321885"/>
              <a:gd name="connsiteY1" fmla="*/ 0 h 6858000"/>
              <a:gd name="connsiteX2" fmla="*/ 7321885 w 7321885"/>
              <a:gd name="connsiteY2" fmla="*/ 6858000 h 6858000"/>
              <a:gd name="connsiteX3" fmla="*/ 0 w 732188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1885" h="6858000">
                <a:moveTo>
                  <a:pt x="0" y="0"/>
                </a:moveTo>
                <a:lnTo>
                  <a:pt x="7321885" y="0"/>
                </a:lnTo>
                <a:lnTo>
                  <a:pt x="73218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2200345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矩形 176">
            <a:extLst>
              <a:ext uri="{FF2B5EF4-FFF2-40B4-BE49-F238E27FC236}">
                <a16:creationId xmlns:a16="http://schemas.microsoft.com/office/drawing/2014/main" id="{DF71D8EE-3BE3-208F-A73D-D2A36E4E99B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chemeClr val="accent2">
                  <a:lumMod val="40000"/>
                  <a:lumOff val="60000"/>
                  <a:alpha val="40000"/>
                </a:schemeClr>
              </a:gs>
              <a:gs pos="73000">
                <a:schemeClr val="bg1"/>
              </a:gs>
              <a:gs pos="50000">
                <a:schemeClr val="bg1"/>
              </a:gs>
              <a:gs pos="0">
                <a:schemeClr val="accent3">
                  <a:lumMod val="20000"/>
                  <a:lumOff val="80000"/>
                </a:schemeClr>
              </a:gs>
            </a:gsLst>
            <a:path path="circle">
              <a:fillToRect r="100000" b="100000"/>
            </a:path>
          </a:gra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pic>
        <p:nvPicPr>
          <p:cNvPr id="92" name="图片 91">
            <a:extLst>
              <a:ext uri="{FF2B5EF4-FFF2-40B4-BE49-F238E27FC236}">
                <a16:creationId xmlns:a16="http://schemas.microsoft.com/office/drawing/2014/main" id="{6D62A84C-352E-4FF1-4828-D8A14DC648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"/>
          </a:blip>
          <a:srcRect/>
          <a:stretch>
            <a:fillRect/>
          </a:stretch>
        </p:blipFill>
        <p:spPr>
          <a:xfrm>
            <a:off x="0" y="0"/>
            <a:ext cx="10972802" cy="6858000"/>
          </a:xfrm>
          <a:custGeom>
            <a:avLst/>
            <a:gdLst>
              <a:gd name="connsiteX0" fmla="*/ 0 w 10972802"/>
              <a:gd name="connsiteY0" fmla="*/ 0 h 6858000"/>
              <a:gd name="connsiteX1" fmla="*/ 10972802 w 10972802"/>
              <a:gd name="connsiteY1" fmla="*/ 0 h 6858000"/>
              <a:gd name="connsiteX2" fmla="*/ 10972802 w 10972802"/>
              <a:gd name="connsiteY2" fmla="*/ 6858000 h 6858000"/>
              <a:gd name="connsiteX3" fmla="*/ 0 w 1097280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72802" h="6858000">
                <a:moveTo>
                  <a:pt x="0" y="0"/>
                </a:moveTo>
                <a:lnTo>
                  <a:pt x="10972802" y="0"/>
                </a:lnTo>
                <a:lnTo>
                  <a:pt x="1097280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93" name="图片 92" descr="图片包含 游戏机&#10;&#10;描述已自动生成">
            <a:extLst>
              <a:ext uri="{FF2B5EF4-FFF2-40B4-BE49-F238E27FC236}">
                <a16:creationId xmlns:a16="http://schemas.microsoft.com/office/drawing/2014/main" id="{65559F34-9419-F6FE-15E2-895ACF8B5E9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63"/>
          <a:stretch>
            <a:fillRect/>
          </a:stretch>
        </p:blipFill>
        <p:spPr>
          <a:xfrm rot="20554949">
            <a:off x="5308369" y="147367"/>
            <a:ext cx="7732068" cy="6298588"/>
          </a:xfrm>
          <a:custGeom>
            <a:avLst/>
            <a:gdLst>
              <a:gd name="connsiteX0" fmla="*/ 4840754 w 7732068"/>
              <a:gd name="connsiteY0" fmla="*/ 0 h 6298588"/>
              <a:gd name="connsiteX1" fmla="*/ 7732068 w 7732068"/>
              <a:gd name="connsiteY1" fmla="*/ 907054 h 6298588"/>
              <a:gd name="connsiteX2" fmla="*/ 6040653 w 7732068"/>
              <a:gd name="connsiteY2" fmla="*/ 6298588 h 6298588"/>
              <a:gd name="connsiteX3" fmla="*/ 2007086 w 7732068"/>
              <a:gd name="connsiteY3" fmla="*/ 6298588 h 6298588"/>
              <a:gd name="connsiteX4" fmla="*/ 0 w 7732068"/>
              <a:gd name="connsiteY4" fmla="*/ 5668932 h 6298588"/>
              <a:gd name="connsiteX5" fmla="*/ 0 w 7732068"/>
              <a:gd name="connsiteY5" fmla="*/ 0 h 6298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32068" h="6298588">
                <a:moveTo>
                  <a:pt x="4840754" y="0"/>
                </a:moveTo>
                <a:lnTo>
                  <a:pt x="7732068" y="907054"/>
                </a:lnTo>
                <a:lnTo>
                  <a:pt x="6040653" y="6298588"/>
                </a:lnTo>
                <a:lnTo>
                  <a:pt x="2007086" y="6298588"/>
                </a:lnTo>
                <a:lnTo>
                  <a:pt x="0" y="5668932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94" name="任意多边形: 形状 93">
            <a:extLst>
              <a:ext uri="{FF2B5EF4-FFF2-40B4-BE49-F238E27FC236}">
                <a16:creationId xmlns:a16="http://schemas.microsoft.com/office/drawing/2014/main" id="{314CAB66-F671-C844-4AA3-76A00BC95CA0}"/>
              </a:ext>
            </a:extLst>
          </p:cNvPr>
          <p:cNvSpPr/>
          <p:nvPr userDrawn="1"/>
        </p:nvSpPr>
        <p:spPr>
          <a:xfrm>
            <a:off x="0" y="0"/>
            <a:ext cx="12192000" cy="1016000"/>
          </a:xfrm>
          <a:custGeom>
            <a:avLst/>
            <a:gdLst>
              <a:gd name="connsiteX0" fmla="*/ 0 w 12192000"/>
              <a:gd name="connsiteY0" fmla="*/ 0 h 1016000"/>
              <a:gd name="connsiteX1" fmla="*/ 12192000 w 12192000"/>
              <a:gd name="connsiteY1" fmla="*/ 0 h 1016000"/>
              <a:gd name="connsiteX2" fmla="*/ 12192000 w 12192000"/>
              <a:gd name="connsiteY2" fmla="*/ 406400 h 1016000"/>
              <a:gd name="connsiteX3" fmla="*/ 8032672 w 12192000"/>
              <a:gd name="connsiteY3" fmla="*/ 406400 h 1016000"/>
              <a:gd name="connsiteX4" fmla="*/ 7887182 w 12192000"/>
              <a:gd name="connsiteY4" fmla="*/ 480416 h 1016000"/>
              <a:gd name="connsiteX5" fmla="*/ 7550948 w 12192000"/>
              <a:gd name="connsiteY5" fmla="*/ 941984 h 1016000"/>
              <a:gd name="connsiteX6" fmla="*/ 7405457 w 12192000"/>
              <a:gd name="connsiteY6" fmla="*/ 1016000 h 1016000"/>
              <a:gd name="connsiteX7" fmla="*/ 4809120 w 12192000"/>
              <a:gd name="connsiteY7" fmla="*/ 1016000 h 1016000"/>
              <a:gd name="connsiteX8" fmla="*/ 4663631 w 12192000"/>
              <a:gd name="connsiteY8" fmla="*/ 941984 h 1016000"/>
              <a:gd name="connsiteX9" fmla="*/ 4327397 w 12192000"/>
              <a:gd name="connsiteY9" fmla="*/ 480416 h 1016000"/>
              <a:gd name="connsiteX10" fmla="*/ 4181907 w 12192000"/>
              <a:gd name="connsiteY10" fmla="*/ 406400 h 1016000"/>
              <a:gd name="connsiteX11" fmla="*/ 0 w 12192000"/>
              <a:gd name="connsiteY11" fmla="*/ 406400 h 10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1016000">
                <a:moveTo>
                  <a:pt x="0" y="0"/>
                </a:moveTo>
                <a:lnTo>
                  <a:pt x="12192000" y="0"/>
                </a:lnTo>
                <a:lnTo>
                  <a:pt x="12192000" y="406400"/>
                </a:lnTo>
                <a:lnTo>
                  <a:pt x="8032672" y="406400"/>
                </a:lnTo>
                <a:cubicBezTo>
                  <a:pt x="7975165" y="406400"/>
                  <a:pt x="7921042" y="433934"/>
                  <a:pt x="7887182" y="480416"/>
                </a:cubicBezTo>
                <a:lnTo>
                  <a:pt x="7550948" y="941984"/>
                </a:lnTo>
                <a:cubicBezTo>
                  <a:pt x="7517088" y="988466"/>
                  <a:pt x="7462965" y="1016000"/>
                  <a:pt x="7405457" y="1016000"/>
                </a:cubicBezTo>
                <a:lnTo>
                  <a:pt x="4809120" y="1016000"/>
                </a:lnTo>
                <a:cubicBezTo>
                  <a:pt x="4751614" y="1016000"/>
                  <a:pt x="4697491" y="988466"/>
                  <a:pt x="4663631" y="941984"/>
                </a:cubicBezTo>
                <a:lnTo>
                  <a:pt x="4327397" y="480416"/>
                </a:lnTo>
                <a:cubicBezTo>
                  <a:pt x="4293537" y="433934"/>
                  <a:pt x="4239414" y="406400"/>
                  <a:pt x="4181907" y="406400"/>
                </a:cubicBezTo>
                <a:lnTo>
                  <a:pt x="0" y="406400"/>
                </a:lnTo>
                <a:close/>
              </a:path>
            </a:pathLst>
          </a:custGeom>
          <a:gradFill flip="none" rotWithShape="1">
            <a:gsLst>
              <a:gs pos="45000">
                <a:schemeClr val="accent1"/>
              </a:gs>
              <a:gs pos="95000">
                <a:schemeClr val="accent2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96" name="任意多边形: 形状 95">
            <a:extLst>
              <a:ext uri="{FF2B5EF4-FFF2-40B4-BE49-F238E27FC236}">
                <a16:creationId xmlns:a16="http://schemas.microsoft.com/office/drawing/2014/main" id="{CFD65D73-A284-C1AA-BEF9-59DCC3865C2D}"/>
              </a:ext>
            </a:extLst>
          </p:cNvPr>
          <p:cNvSpPr/>
          <p:nvPr userDrawn="1"/>
        </p:nvSpPr>
        <p:spPr>
          <a:xfrm>
            <a:off x="4453864" y="428978"/>
            <a:ext cx="1235175" cy="465201"/>
          </a:xfrm>
          <a:custGeom>
            <a:avLst/>
            <a:gdLst>
              <a:gd name="connsiteX0" fmla="*/ 0 w 1348812"/>
              <a:gd name="connsiteY0" fmla="*/ 0 h 508000"/>
              <a:gd name="connsiteX1" fmla="*/ 1348812 w 1348812"/>
              <a:gd name="connsiteY1" fmla="*/ 0 h 508000"/>
              <a:gd name="connsiteX2" fmla="*/ 1348812 w 1348812"/>
              <a:gd name="connsiteY2" fmla="*/ 508000 h 508000"/>
              <a:gd name="connsiteX3" fmla="*/ 461630 w 1348812"/>
              <a:gd name="connsiteY3" fmla="*/ 508000 h 508000"/>
              <a:gd name="connsiteX4" fmla="*/ 316140 w 1348812"/>
              <a:gd name="connsiteY4" fmla="*/ 433984 h 508000"/>
              <a:gd name="connsiteX0" fmla="*/ 1348812 w 1440252"/>
              <a:gd name="connsiteY0" fmla="*/ 0 h 508000"/>
              <a:gd name="connsiteX1" fmla="*/ 1348812 w 1440252"/>
              <a:gd name="connsiteY1" fmla="*/ 508000 h 508000"/>
              <a:gd name="connsiteX2" fmla="*/ 461630 w 1440252"/>
              <a:gd name="connsiteY2" fmla="*/ 508000 h 508000"/>
              <a:gd name="connsiteX3" fmla="*/ 316140 w 1440252"/>
              <a:gd name="connsiteY3" fmla="*/ 433984 h 508000"/>
              <a:gd name="connsiteX4" fmla="*/ 0 w 1440252"/>
              <a:gd name="connsiteY4" fmla="*/ 0 h 508000"/>
              <a:gd name="connsiteX5" fmla="*/ 1440252 w 1440252"/>
              <a:gd name="connsiteY5" fmla="*/ 91440 h 508000"/>
              <a:gd name="connsiteX0" fmla="*/ 1348812 w 1348812"/>
              <a:gd name="connsiteY0" fmla="*/ 0 h 508000"/>
              <a:gd name="connsiteX1" fmla="*/ 1348812 w 1348812"/>
              <a:gd name="connsiteY1" fmla="*/ 508000 h 508000"/>
              <a:gd name="connsiteX2" fmla="*/ 461630 w 1348812"/>
              <a:gd name="connsiteY2" fmla="*/ 508000 h 508000"/>
              <a:gd name="connsiteX3" fmla="*/ 316140 w 1348812"/>
              <a:gd name="connsiteY3" fmla="*/ 433984 h 508000"/>
              <a:gd name="connsiteX4" fmla="*/ 0 w 1348812"/>
              <a:gd name="connsiteY4" fmla="*/ 0 h 508000"/>
              <a:gd name="connsiteX0" fmla="*/ 1348812 w 1348812"/>
              <a:gd name="connsiteY0" fmla="*/ 508000 h 508000"/>
              <a:gd name="connsiteX1" fmla="*/ 461630 w 1348812"/>
              <a:gd name="connsiteY1" fmla="*/ 508000 h 508000"/>
              <a:gd name="connsiteX2" fmla="*/ 316140 w 1348812"/>
              <a:gd name="connsiteY2" fmla="*/ 433984 h 508000"/>
              <a:gd name="connsiteX3" fmla="*/ 0 w 1348812"/>
              <a:gd name="connsiteY3" fmla="*/ 0 h 5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48812" h="508000">
                <a:moveTo>
                  <a:pt x="1348812" y="508000"/>
                </a:moveTo>
                <a:lnTo>
                  <a:pt x="461630" y="508000"/>
                </a:lnTo>
                <a:cubicBezTo>
                  <a:pt x="404123" y="508000"/>
                  <a:pt x="350000" y="480466"/>
                  <a:pt x="316140" y="433984"/>
                </a:cubicBezTo>
                <a:lnTo>
                  <a:pt x="0" y="0"/>
                </a:lnTo>
              </a:path>
            </a:pathLst>
          </a:custGeom>
          <a:noFill/>
          <a:ln cap="rnd">
            <a:gradFill flip="none" rotWithShape="1">
              <a:gsLst>
                <a:gs pos="27000">
                  <a:schemeClr val="accent2">
                    <a:lumMod val="20000"/>
                    <a:lumOff val="80000"/>
                    <a:alpha val="60000"/>
                  </a:schemeClr>
                </a:gs>
                <a:gs pos="100000">
                  <a:schemeClr val="accent2">
                    <a:lumMod val="20000"/>
                    <a:lumOff val="80000"/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97" name="任意多边形: 形状 96">
            <a:extLst>
              <a:ext uri="{FF2B5EF4-FFF2-40B4-BE49-F238E27FC236}">
                <a16:creationId xmlns:a16="http://schemas.microsoft.com/office/drawing/2014/main" id="{7B02FA3F-4FED-EFE5-4D3D-75EE90DE1F22}"/>
              </a:ext>
            </a:extLst>
          </p:cNvPr>
          <p:cNvSpPr/>
          <p:nvPr userDrawn="1"/>
        </p:nvSpPr>
        <p:spPr>
          <a:xfrm flipH="1">
            <a:off x="6502961" y="428978"/>
            <a:ext cx="1235175" cy="465201"/>
          </a:xfrm>
          <a:custGeom>
            <a:avLst/>
            <a:gdLst>
              <a:gd name="connsiteX0" fmla="*/ 0 w 1348812"/>
              <a:gd name="connsiteY0" fmla="*/ 0 h 508000"/>
              <a:gd name="connsiteX1" fmla="*/ 1348812 w 1348812"/>
              <a:gd name="connsiteY1" fmla="*/ 0 h 508000"/>
              <a:gd name="connsiteX2" fmla="*/ 1348812 w 1348812"/>
              <a:gd name="connsiteY2" fmla="*/ 508000 h 508000"/>
              <a:gd name="connsiteX3" fmla="*/ 461630 w 1348812"/>
              <a:gd name="connsiteY3" fmla="*/ 508000 h 508000"/>
              <a:gd name="connsiteX4" fmla="*/ 316140 w 1348812"/>
              <a:gd name="connsiteY4" fmla="*/ 433984 h 508000"/>
              <a:gd name="connsiteX0" fmla="*/ 1348812 w 1440252"/>
              <a:gd name="connsiteY0" fmla="*/ 0 h 508000"/>
              <a:gd name="connsiteX1" fmla="*/ 1348812 w 1440252"/>
              <a:gd name="connsiteY1" fmla="*/ 508000 h 508000"/>
              <a:gd name="connsiteX2" fmla="*/ 461630 w 1440252"/>
              <a:gd name="connsiteY2" fmla="*/ 508000 h 508000"/>
              <a:gd name="connsiteX3" fmla="*/ 316140 w 1440252"/>
              <a:gd name="connsiteY3" fmla="*/ 433984 h 508000"/>
              <a:gd name="connsiteX4" fmla="*/ 0 w 1440252"/>
              <a:gd name="connsiteY4" fmla="*/ 0 h 508000"/>
              <a:gd name="connsiteX5" fmla="*/ 1440252 w 1440252"/>
              <a:gd name="connsiteY5" fmla="*/ 91440 h 508000"/>
              <a:gd name="connsiteX0" fmla="*/ 1348812 w 1348812"/>
              <a:gd name="connsiteY0" fmla="*/ 0 h 508000"/>
              <a:gd name="connsiteX1" fmla="*/ 1348812 w 1348812"/>
              <a:gd name="connsiteY1" fmla="*/ 508000 h 508000"/>
              <a:gd name="connsiteX2" fmla="*/ 461630 w 1348812"/>
              <a:gd name="connsiteY2" fmla="*/ 508000 h 508000"/>
              <a:gd name="connsiteX3" fmla="*/ 316140 w 1348812"/>
              <a:gd name="connsiteY3" fmla="*/ 433984 h 508000"/>
              <a:gd name="connsiteX4" fmla="*/ 0 w 1348812"/>
              <a:gd name="connsiteY4" fmla="*/ 0 h 508000"/>
              <a:gd name="connsiteX0" fmla="*/ 1348812 w 1348812"/>
              <a:gd name="connsiteY0" fmla="*/ 508000 h 508000"/>
              <a:gd name="connsiteX1" fmla="*/ 461630 w 1348812"/>
              <a:gd name="connsiteY1" fmla="*/ 508000 h 508000"/>
              <a:gd name="connsiteX2" fmla="*/ 316140 w 1348812"/>
              <a:gd name="connsiteY2" fmla="*/ 433984 h 508000"/>
              <a:gd name="connsiteX3" fmla="*/ 0 w 1348812"/>
              <a:gd name="connsiteY3" fmla="*/ 0 h 5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48812" h="508000">
                <a:moveTo>
                  <a:pt x="1348812" y="508000"/>
                </a:moveTo>
                <a:lnTo>
                  <a:pt x="461630" y="508000"/>
                </a:lnTo>
                <a:cubicBezTo>
                  <a:pt x="404123" y="508000"/>
                  <a:pt x="350000" y="480466"/>
                  <a:pt x="316140" y="433984"/>
                </a:cubicBezTo>
                <a:lnTo>
                  <a:pt x="0" y="0"/>
                </a:lnTo>
              </a:path>
            </a:pathLst>
          </a:custGeom>
          <a:noFill/>
          <a:ln cap="rnd">
            <a:gradFill flip="none" rotWithShape="1">
              <a:gsLst>
                <a:gs pos="27000">
                  <a:schemeClr val="accent2">
                    <a:lumMod val="20000"/>
                    <a:lumOff val="80000"/>
                    <a:alpha val="60000"/>
                  </a:schemeClr>
                </a:gs>
                <a:gs pos="100000">
                  <a:schemeClr val="accent2">
                    <a:lumMod val="20000"/>
                    <a:lumOff val="80000"/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98" name="任意多边形: 形状 97">
            <a:extLst>
              <a:ext uri="{FF2B5EF4-FFF2-40B4-BE49-F238E27FC236}">
                <a16:creationId xmlns:a16="http://schemas.microsoft.com/office/drawing/2014/main" id="{4F7634A5-5B00-984D-6CBF-D2BCF5195BC2}"/>
              </a:ext>
            </a:extLst>
          </p:cNvPr>
          <p:cNvSpPr/>
          <p:nvPr userDrawn="1"/>
        </p:nvSpPr>
        <p:spPr>
          <a:xfrm>
            <a:off x="1" y="523182"/>
            <a:ext cx="4610100" cy="545404"/>
          </a:xfrm>
          <a:custGeom>
            <a:avLst/>
            <a:gdLst>
              <a:gd name="connsiteX0" fmla="*/ 0 w 4680471"/>
              <a:gd name="connsiteY0" fmla="*/ 0 h 960130"/>
              <a:gd name="connsiteX1" fmla="*/ 4680471 w 4680471"/>
              <a:gd name="connsiteY1" fmla="*/ 0 h 960130"/>
              <a:gd name="connsiteX2" fmla="*/ 4680471 w 4680471"/>
              <a:gd name="connsiteY2" fmla="*/ 960130 h 960130"/>
              <a:gd name="connsiteX3" fmla="*/ 4663631 w 4680471"/>
              <a:gd name="connsiteY3" fmla="*/ 941984 h 960130"/>
              <a:gd name="connsiteX4" fmla="*/ 4327397 w 4680471"/>
              <a:gd name="connsiteY4" fmla="*/ 480416 h 960130"/>
              <a:gd name="connsiteX5" fmla="*/ 4181907 w 4680471"/>
              <a:gd name="connsiteY5" fmla="*/ 406400 h 960130"/>
              <a:gd name="connsiteX6" fmla="*/ 0 w 4680471"/>
              <a:gd name="connsiteY6" fmla="*/ 406400 h 960130"/>
              <a:gd name="connsiteX0" fmla="*/ 4680471 w 4771911"/>
              <a:gd name="connsiteY0" fmla="*/ 0 h 960130"/>
              <a:gd name="connsiteX1" fmla="*/ 4680471 w 4771911"/>
              <a:gd name="connsiteY1" fmla="*/ 960130 h 960130"/>
              <a:gd name="connsiteX2" fmla="*/ 4663631 w 4771911"/>
              <a:gd name="connsiteY2" fmla="*/ 941984 h 960130"/>
              <a:gd name="connsiteX3" fmla="*/ 4327397 w 4771911"/>
              <a:gd name="connsiteY3" fmla="*/ 480416 h 960130"/>
              <a:gd name="connsiteX4" fmla="*/ 4181907 w 4771911"/>
              <a:gd name="connsiteY4" fmla="*/ 406400 h 960130"/>
              <a:gd name="connsiteX5" fmla="*/ 0 w 4771911"/>
              <a:gd name="connsiteY5" fmla="*/ 406400 h 960130"/>
              <a:gd name="connsiteX6" fmla="*/ 0 w 4771911"/>
              <a:gd name="connsiteY6" fmla="*/ 0 h 960130"/>
              <a:gd name="connsiteX7" fmla="*/ 4771911 w 4771911"/>
              <a:gd name="connsiteY7" fmla="*/ 91440 h 960130"/>
              <a:gd name="connsiteX0" fmla="*/ 4680471 w 4680471"/>
              <a:gd name="connsiteY0" fmla="*/ 0 h 960130"/>
              <a:gd name="connsiteX1" fmla="*/ 4680471 w 4680471"/>
              <a:gd name="connsiteY1" fmla="*/ 960130 h 960130"/>
              <a:gd name="connsiteX2" fmla="*/ 4663631 w 4680471"/>
              <a:gd name="connsiteY2" fmla="*/ 941984 h 960130"/>
              <a:gd name="connsiteX3" fmla="*/ 4327397 w 4680471"/>
              <a:gd name="connsiteY3" fmla="*/ 480416 h 960130"/>
              <a:gd name="connsiteX4" fmla="*/ 4181907 w 4680471"/>
              <a:gd name="connsiteY4" fmla="*/ 406400 h 960130"/>
              <a:gd name="connsiteX5" fmla="*/ 0 w 4680471"/>
              <a:gd name="connsiteY5" fmla="*/ 406400 h 960130"/>
              <a:gd name="connsiteX6" fmla="*/ 0 w 4680471"/>
              <a:gd name="connsiteY6" fmla="*/ 0 h 960130"/>
              <a:gd name="connsiteX0" fmla="*/ 4680471 w 4680471"/>
              <a:gd name="connsiteY0" fmla="*/ 960130 h 960130"/>
              <a:gd name="connsiteX1" fmla="*/ 4663631 w 4680471"/>
              <a:gd name="connsiteY1" fmla="*/ 941984 h 960130"/>
              <a:gd name="connsiteX2" fmla="*/ 4327397 w 4680471"/>
              <a:gd name="connsiteY2" fmla="*/ 480416 h 960130"/>
              <a:gd name="connsiteX3" fmla="*/ 4181907 w 4680471"/>
              <a:gd name="connsiteY3" fmla="*/ 406400 h 960130"/>
              <a:gd name="connsiteX4" fmla="*/ 0 w 4680471"/>
              <a:gd name="connsiteY4" fmla="*/ 406400 h 960130"/>
              <a:gd name="connsiteX5" fmla="*/ 0 w 4680471"/>
              <a:gd name="connsiteY5" fmla="*/ 0 h 960130"/>
              <a:gd name="connsiteX0" fmla="*/ 4680471 w 4680471"/>
              <a:gd name="connsiteY0" fmla="*/ 553730 h 553730"/>
              <a:gd name="connsiteX1" fmla="*/ 4663631 w 4680471"/>
              <a:gd name="connsiteY1" fmla="*/ 535584 h 553730"/>
              <a:gd name="connsiteX2" fmla="*/ 4327397 w 4680471"/>
              <a:gd name="connsiteY2" fmla="*/ 74016 h 553730"/>
              <a:gd name="connsiteX3" fmla="*/ 4181907 w 4680471"/>
              <a:gd name="connsiteY3" fmla="*/ 0 h 553730"/>
              <a:gd name="connsiteX4" fmla="*/ 0 w 4680471"/>
              <a:gd name="connsiteY4" fmla="*/ 0 h 553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80471" h="553730">
                <a:moveTo>
                  <a:pt x="4680471" y="553730"/>
                </a:moveTo>
                <a:lnTo>
                  <a:pt x="4663631" y="535584"/>
                </a:lnTo>
                <a:lnTo>
                  <a:pt x="4327397" y="74016"/>
                </a:lnTo>
                <a:cubicBezTo>
                  <a:pt x="4293537" y="27534"/>
                  <a:pt x="4239414" y="0"/>
                  <a:pt x="4181907" y="0"/>
                </a:cubicBezTo>
                <a:lnTo>
                  <a:pt x="0" y="0"/>
                </a:lnTo>
              </a:path>
            </a:pathLst>
          </a:custGeom>
          <a:noFill/>
          <a:ln w="15875">
            <a:gradFill>
              <a:gsLst>
                <a:gs pos="0">
                  <a:schemeClr val="accent1">
                    <a:alpha val="40000"/>
                  </a:schemeClr>
                </a:gs>
                <a:gs pos="100000">
                  <a:schemeClr val="accent2">
                    <a:alpha val="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99" name="任意多边形: 形状 98">
            <a:extLst>
              <a:ext uri="{FF2B5EF4-FFF2-40B4-BE49-F238E27FC236}">
                <a16:creationId xmlns:a16="http://schemas.microsoft.com/office/drawing/2014/main" id="{48AA2370-4F7F-8537-1B5E-EC9091FE374E}"/>
              </a:ext>
            </a:extLst>
          </p:cNvPr>
          <p:cNvSpPr/>
          <p:nvPr userDrawn="1"/>
        </p:nvSpPr>
        <p:spPr>
          <a:xfrm flipH="1">
            <a:off x="7581900" y="523182"/>
            <a:ext cx="4610100" cy="545404"/>
          </a:xfrm>
          <a:custGeom>
            <a:avLst/>
            <a:gdLst>
              <a:gd name="connsiteX0" fmla="*/ 0 w 4680471"/>
              <a:gd name="connsiteY0" fmla="*/ 0 h 960130"/>
              <a:gd name="connsiteX1" fmla="*/ 4680471 w 4680471"/>
              <a:gd name="connsiteY1" fmla="*/ 0 h 960130"/>
              <a:gd name="connsiteX2" fmla="*/ 4680471 w 4680471"/>
              <a:gd name="connsiteY2" fmla="*/ 960130 h 960130"/>
              <a:gd name="connsiteX3" fmla="*/ 4663631 w 4680471"/>
              <a:gd name="connsiteY3" fmla="*/ 941984 h 960130"/>
              <a:gd name="connsiteX4" fmla="*/ 4327397 w 4680471"/>
              <a:gd name="connsiteY4" fmla="*/ 480416 h 960130"/>
              <a:gd name="connsiteX5" fmla="*/ 4181907 w 4680471"/>
              <a:gd name="connsiteY5" fmla="*/ 406400 h 960130"/>
              <a:gd name="connsiteX6" fmla="*/ 0 w 4680471"/>
              <a:gd name="connsiteY6" fmla="*/ 406400 h 960130"/>
              <a:gd name="connsiteX0" fmla="*/ 4680471 w 4771911"/>
              <a:gd name="connsiteY0" fmla="*/ 0 h 960130"/>
              <a:gd name="connsiteX1" fmla="*/ 4680471 w 4771911"/>
              <a:gd name="connsiteY1" fmla="*/ 960130 h 960130"/>
              <a:gd name="connsiteX2" fmla="*/ 4663631 w 4771911"/>
              <a:gd name="connsiteY2" fmla="*/ 941984 h 960130"/>
              <a:gd name="connsiteX3" fmla="*/ 4327397 w 4771911"/>
              <a:gd name="connsiteY3" fmla="*/ 480416 h 960130"/>
              <a:gd name="connsiteX4" fmla="*/ 4181907 w 4771911"/>
              <a:gd name="connsiteY4" fmla="*/ 406400 h 960130"/>
              <a:gd name="connsiteX5" fmla="*/ 0 w 4771911"/>
              <a:gd name="connsiteY5" fmla="*/ 406400 h 960130"/>
              <a:gd name="connsiteX6" fmla="*/ 0 w 4771911"/>
              <a:gd name="connsiteY6" fmla="*/ 0 h 960130"/>
              <a:gd name="connsiteX7" fmla="*/ 4771911 w 4771911"/>
              <a:gd name="connsiteY7" fmla="*/ 91440 h 960130"/>
              <a:gd name="connsiteX0" fmla="*/ 4680471 w 4680471"/>
              <a:gd name="connsiteY0" fmla="*/ 0 h 960130"/>
              <a:gd name="connsiteX1" fmla="*/ 4680471 w 4680471"/>
              <a:gd name="connsiteY1" fmla="*/ 960130 h 960130"/>
              <a:gd name="connsiteX2" fmla="*/ 4663631 w 4680471"/>
              <a:gd name="connsiteY2" fmla="*/ 941984 h 960130"/>
              <a:gd name="connsiteX3" fmla="*/ 4327397 w 4680471"/>
              <a:gd name="connsiteY3" fmla="*/ 480416 h 960130"/>
              <a:gd name="connsiteX4" fmla="*/ 4181907 w 4680471"/>
              <a:gd name="connsiteY4" fmla="*/ 406400 h 960130"/>
              <a:gd name="connsiteX5" fmla="*/ 0 w 4680471"/>
              <a:gd name="connsiteY5" fmla="*/ 406400 h 960130"/>
              <a:gd name="connsiteX6" fmla="*/ 0 w 4680471"/>
              <a:gd name="connsiteY6" fmla="*/ 0 h 960130"/>
              <a:gd name="connsiteX0" fmla="*/ 4680471 w 4680471"/>
              <a:gd name="connsiteY0" fmla="*/ 960130 h 960130"/>
              <a:gd name="connsiteX1" fmla="*/ 4663631 w 4680471"/>
              <a:gd name="connsiteY1" fmla="*/ 941984 h 960130"/>
              <a:gd name="connsiteX2" fmla="*/ 4327397 w 4680471"/>
              <a:gd name="connsiteY2" fmla="*/ 480416 h 960130"/>
              <a:gd name="connsiteX3" fmla="*/ 4181907 w 4680471"/>
              <a:gd name="connsiteY3" fmla="*/ 406400 h 960130"/>
              <a:gd name="connsiteX4" fmla="*/ 0 w 4680471"/>
              <a:gd name="connsiteY4" fmla="*/ 406400 h 960130"/>
              <a:gd name="connsiteX5" fmla="*/ 0 w 4680471"/>
              <a:gd name="connsiteY5" fmla="*/ 0 h 960130"/>
              <a:gd name="connsiteX0" fmla="*/ 4680471 w 4680471"/>
              <a:gd name="connsiteY0" fmla="*/ 553730 h 553730"/>
              <a:gd name="connsiteX1" fmla="*/ 4663631 w 4680471"/>
              <a:gd name="connsiteY1" fmla="*/ 535584 h 553730"/>
              <a:gd name="connsiteX2" fmla="*/ 4327397 w 4680471"/>
              <a:gd name="connsiteY2" fmla="*/ 74016 h 553730"/>
              <a:gd name="connsiteX3" fmla="*/ 4181907 w 4680471"/>
              <a:gd name="connsiteY3" fmla="*/ 0 h 553730"/>
              <a:gd name="connsiteX4" fmla="*/ 0 w 4680471"/>
              <a:gd name="connsiteY4" fmla="*/ 0 h 553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80471" h="553730">
                <a:moveTo>
                  <a:pt x="4680471" y="553730"/>
                </a:moveTo>
                <a:lnTo>
                  <a:pt x="4663631" y="535584"/>
                </a:lnTo>
                <a:lnTo>
                  <a:pt x="4327397" y="74016"/>
                </a:lnTo>
                <a:cubicBezTo>
                  <a:pt x="4293537" y="27534"/>
                  <a:pt x="4239414" y="0"/>
                  <a:pt x="4181907" y="0"/>
                </a:cubicBezTo>
                <a:lnTo>
                  <a:pt x="0" y="0"/>
                </a:lnTo>
              </a:path>
            </a:pathLst>
          </a:custGeom>
          <a:noFill/>
          <a:ln w="15875">
            <a:gradFill>
              <a:gsLst>
                <a:gs pos="0">
                  <a:schemeClr val="accent1">
                    <a:alpha val="40000"/>
                  </a:schemeClr>
                </a:gs>
                <a:gs pos="100000">
                  <a:schemeClr val="accent2">
                    <a:alpha val="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100" name="组合 99">
            <a:extLst>
              <a:ext uri="{FF2B5EF4-FFF2-40B4-BE49-F238E27FC236}">
                <a16:creationId xmlns:a16="http://schemas.microsoft.com/office/drawing/2014/main" id="{1ACB1728-70AE-DFB7-5779-DCB6BFB7752A}"/>
              </a:ext>
            </a:extLst>
          </p:cNvPr>
          <p:cNvGrpSpPr/>
          <p:nvPr userDrawn="1"/>
        </p:nvGrpSpPr>
        <p:grpSpPr>
          <a:xfrm>
            <a:off x="5132831" y="515518"/>
            <a:ext cx="1926338" cy="80214"/>
            <a:chOff x="5109463" y="581364"/>
            <a:chExt cx="1926338" cy="80214"/>
          </a:xfrm>
        </p:grpSpPr>
        <p:sp>
          <p:nvSpPr>
            <p:cNvPr id="101" name="椭圆 100">
              <a:extLst>
                <a:ext uri="{FF2B5EF4-FFF2-40B4-BE49-F238E27FC236}">
                  <a16:creationId xmlns:a16="http://schemas.microsoft.com/office/drawing/2014/main" id="{E7ECD26A-5AC0-E401-7C40-82190FBBBC0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09463" y="581364"/>
              <a:ext cx="80214" cy="8021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100000">
                  <a:schemeClr val="bg1"/>
                </a:gs>
                <a:gs pos="71000">
                  <a:schemeClr val="accent2">
                    <a:lumMod val="20000"/>
                    <a:lumOff val="80000"/>
                    <a:alpha val="50000"/>
                  </a:schemeClr>
                </a:gs>
                <a:gs pos="46000">
                  <a:schemeClr val="accent3">
                    <a:lumMod val="20000"/>
                    <a:lumOff val="80000"/>
                    <a:alpha val="50000"/>
                  </a:schemeClr>
                </a:gs>
              </a:gsLst>
              <a:path path="circle">
                <a:fillToRect r="100000" b="10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02" name="椭圆 101">
              <a:extLst>
                <a:ext uri="{FF2B5EF4-FFF2-40B4-BE49-F238E27FC236}">
                  <a16:creationId xmlns:a16="http://schemas.microsoft.com/office/drawing/2014/main" id="{5B9B7B4B-CD56-DA11-D802-72FBCE72DB2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55587" y="581364"/>
              <a:ext cx="80214" cy="8021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100000">
                  <a:schemeClr val="bg1"/>
                </a:gs>
                <a:gs pos="71000">
                  <a:schemeClr val="accent2">
                    <a:lumMod val="20000"/>
                    <a:lumOff val="80000"/>
                    <a:alpha val="50000"/>
                  </a:schemeClr>
                </a:gs>
                <a:gs pos="46000">
                  <a:schemeClr val="accent3">
                    <a:lumMod val="20000"/>
                    <a:lumOff val="80000"/>
                    <a:alpha val="50000"/>
                  </a:schemeClr>
                </a:gs>
              </a:gsLst>
              <a:path path="circle">
                <a:fillToRect r="100000" b="10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3" name="文本框 102">
            <a:extLst>
              <a:ext uri="{FF2B5EF4-FFF2-40B4-BE49-F238E27FC236}">
                <a16:creationId xmlns:a16="http://schemas.microsoft.com/office/drawing/2014/main" id="{3A236369-1EC7-3AE9-D1A8-19788581744E}"/>
              </a:ext>
            </a:extLst>
          </p:cNvPr>
          <p:cNvSpPr txBox="1"/>
          <p:nvPr userDrawn="1"/>
        </p:nvSpPr>
        <p:spPr>
          <a:xfrm>
            <a:off x="284432" y="678735"/>
            <a:ext cx="3775739" cy="2154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dist"/>
            <a:r>
              <a:rPr lang="zh-CN" altLang="en-US" sz="1400" spc="300" dirty="0">
                <a:solidFill>
                  <a:schemeClr val="accent1">
                    <a:alpha val="40000"/>
                  </a:schemeClr>
                </a:solidFill>
                <a:latin typeface="+mn-lt"/>
                <a:ea typeface="+mn-ea"/>
                <a:cs typeface="OPPOSans R" panose="00020600040101010101" pitchFamily="18" charset="-122"/>
              </a:rPr>
              <a:t>秋季校招报告</a:t>
            </a:r>
            <a:r>
              <a:rPr lang="en-US" altLang="zh-CN" sz="1400" spc="300" dirty="0">
                <a:solidFill>
                  <a:schemeClr val="accent1">
                    <a:alpha val="40000"/>
                  </a:schemeClr>
                </a:solidFill>
                <a:latin typeface="+mn-lt"/>
                <a:ea typeface="+mn-ea"/>
                <a:cs typeface="OPPOSans R" panose="00020600040101010101" pitchFamily="18" charset="-122"/>
              </a:rPr>
              <a:t>PPT</a:t>
            </a:r>
            <a:r>
              <a:rPr lang="zh-CN" altLang="en-US" sz="1400" spc="300" dirty="0">
                <a:solidFill>
                  <a:schemeClr val="accent1">
                    <a:alpha val="40000"/>
                  </a:schemeClr>
                </a:solidFill>
                <a:latin typeface="+mn-lt"/>
                <a:ea typeface="+mn-ea"/>
                <a:cs typeface="OPPOSans R" panose="00020600040101010101" pitchFamily="18" charset="-122"/>
              </a:rPr>
              <a:t>演示模板</a:t>
            </a:r>
          </a:p>
        </p:txBody>
      </p:sp>
      <p:sp>
        <p:nvSpPr>
          <p:cNvPr id="104" name="文本框 103">
            <a:extLst>
              <a:ext uri="{FF2B5EF4-FFF2-40B4-BE49-F238E27FC236}">
                <a16:creationId xmlns:a16="http://schemas.microsoft.com/office/drawing/2014/main" id="{34288DE5-1DA7-544A-C4BC-E6350A5F5C92}"/>
              </a:ext>
            </a:extLst>
          </p:cNvPr>
          <p:cNvSpPr txBox="1"/>
          <p:nvPr userDrawn="1"/>
        </p:nvSpPr>
        <p:spPr>
          <a:xfrm>
            <a:off x="8131830" y="678735"/>
            <a:ext cx="3775739" cy="2154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dist"/>
            <a:r>
              <a:rPr lang="zh-CN" altLang="en-US" sz="1400" spc="300" dirty="0">
                <a:solidFill>
                  <a:schemeClr val="accent1">
                    <a:alpha val="40000"/>
                  </a:schemeClr>
                </a:solidFill>
                <a:latin typeface="+mn-lt"/>
                <a:ea typeface="+mn-ea"/>
                <a:cs typeface="OPPOSans R" panose="00020600040101010101" pitchFamily="18" charset="-122"/>
              </a:rPr>
              <a:t>秋季校招报告</a:t>
            </a:r>
            <a:r>
              <a:rPr lang="en-US" altLang="zh-CN" sz="1400" spc="300" dirty="0">
                <a:solidFill>
                  <a:schemeClr val="accent1">
                    <a:alpha val="40000"/>
                  </a:schemeClr>
                </a:solidFill>
                <a:latin typeface="+mn-lt"/>
                <a:ea typeface="+mn-ea"/>
                <a:cs typeface="OPPOSans R" panose="00020600040101010101" pitchFamily="18" charset="-122"/>
              </a:rPr>
              <a:t>PPT</a:t>
            </a:r>
            <a:r>
              <a:rPr lang="zh-CN" altLang="en-US" sz="1400" spc="300" dirty="0">
                <a:solidFill>
                  <a:schemeClr val="accent1">
                    <a:alpha val="40000"/>
                  </a:schemeClr>
                </a:solidFill>
                <a:latin typeface="+mn-lt"/>
                <a:ea typeface="+mn-ea"/>
                <a:cs typeface="OPPOSans R" panose="00020600040101010101" pitchFamily="18" charset="-122"/>
              </a:rPr>
              <a:t>演示模板</a:t>
            </a:r>
          </a:p>
        </p:txBody>
      </p:sp>
      <p:sp>
        <p:nvSpPr>
          <p:cNvPr id="105" name="任意多边形: 形状 104">
            <a:extLst>
              <a:ext uri="{FF2B5EF4-FFF2-40B4-BE49-F238E27FC236}">
                <a16:creationId xmlns:a16="http://schemas.microsoft.com/office/drawing/2014/main" id="{A9B06E90-3CFD-D298-F4D7-17251191272A}"/>
              </a:ext>
            </a:extLst>
          </p:cNvPr>
          <p:cNvSpPr/>
          <p:nvPr userDrawn="1"/>
        </p:nvSpPr>
        <p:spPr>
          <a:xfrm flipV="1">
            <a:off x="0" y="6454422"/>
            <a:ext cx="12192000" cy="403578"/>
          </a:xfrm>
          <a:custGeom>
            <a:avLst/>
            <a:gdLst>
              <a:gd name="connsiteX0" fmla="*/ 0 w 12192000"/>
              <a:gd name="connsiteY0" fmla="*/ 0 h 1016000"/>
              <a:gd name="connsiteX1" fmla="*/ 12192000 w 12192000"/>
              <a:gd name="connsiteY1" fmla="*/ 0 h 1016000"/>
              <a:gd name="connsiteX2" fmla="*/ 12192000 w 12192000"/>
              <a:gd name="connsiteY2" fmla="*/ 406400 h 1016000"/>
              <a:gd name="connsiteX3" fmla="*/ 8032672 w 12192000"/>
              <a:gd name="connsiteY3" fmla="*/ 406400 h 1016000"/>
              <a:gd name="connsiteX4" fmla="*/ 7887182 w 12192000"/>
              <a:gd name="connsiteY4" fmla="*/ 480416 h 1016000"/>
              <a:gd name="connsiteX5" fmla="*/ 7550948 w 12192000"/>
              <a:gd name="connsiteY5" fmla="*/ 941984 h 1016000"/>
              <a:gd name="connsiteX6" fmla="*/ 7405457 w 12192000"/>
              <a:gd name="connsiteY6" fmla="*/ 1016000 h 1016000"/>
              <a:gd name="connsiteX7" fmla="*/ 4809120 w 12192000"/>
              <a:gd name="connsiteY7" fmla="*/ 1016000 h 1016000"/>
              <a:gd name="connsiteX8" fmla="*/ 4663631 w 12192000"/>
              <a:gd name="connsiteY8" fmla="*/ 941984 h 1016000"/>
              <a:gd name="connsiteX9" fmla="*/ 4327397 w 12192000"/>
              <a:gd name="connsiteY9" fmla="*/ 480416 h 1016000"/>
              <a:gd name="connsiteX10" fmla="*/ 4181907 w 12192000"/>
              <a:gd name="connsiteY10" fmla="*/ 406400 h 1016000"/>
              <a:gd name="connsiteX11" fmla="*/ 0 w 12192000"/>
              <a:gd name="connsiteY11" fmla="*/ 406400 h 10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1016000">
                <a:moveTo>
                  <a:pt x="0" y="0"/>
                </a:moveTo>
                <a:lnTo>
                  <a:pt x="12192000" y="0"/>
                </a:lnTo>
                <a:lnTo>
                  <a:pt x="12192000" y="406400"/>
                </a:lnTo>
                <a:lnTo>
                  <a:pt x="8032672" y="406400"/>
                </a:lnTo>
                <a:cubicBezTo>
                  <a:pt x="7975165" y="406400"/>
                  <a:pt x="7921042" y="433934"/>
                  <a:pt x="7887182" y="480416"/>
                </a:cubicBezTo>
                <a:lnTo>
                  <a:pt x="7550948" y="941984"/>
                </a:lnTo>
                <a:cubicBezTo>
                  <a:pt x="7517088" y="988466"/>
                  <a:pt x="7462965" y="1016000"/>
                  <a:pt x="7405457" y="1016000"/>
                </a:cubicBezTo>
                <a:lnTo>
                  <a:pt x="4809120" y="1016000"/>
                </a:lnTo>
                <a:cubicBezTo>
                  <a:pt x="4751614" y="1016000"/>
                  <a:pt x="4697491" y="988466"/>
                  <a:pt x="4663631" y="941984"/>
                </a:cubicBezTo>
                <a:lnTo>
                  <a:pt x="4327397" y="480416"/>
                </a:lnTo>
                <a:cubicBezTo>
                  <a:pt x="4293537" y="433934"/>
                  <a:pt x="4239414" y="406400"/>
                  <a:pt x="4181907" y="406400"/>
                </a:cubicBezTo>
                <a:lnTo>
                  <a:pt x="0" y="406400"/>
                </a:lnTo>
                <a:close/>
              </a:path>
            </a:pathLst>
          </a:custGeom>
          <a:gradFill flip="none" rotWithShape="1">
            <a:gsLst>
              <a:gs pos="45000">
                <a:schemeClr val="accent1"/>
              </a:gs>
              <a:gs pos="95000">
                <a:schemeClr val="accent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6" name="文本框 105">
            <a:extLst>
              <a:ext uri="{FF2B5EF4-FFF2-40B4-BE49-F238E27FC236}">
                <a16:creationId xmlns:a16="http://schemas.microsoft.com/office/drawing/2014/main" id="{526511EC-8B0D-EC9B-C210-BB6969B95A84}"/>
              </a:ext>
            </a:extLst>
          </p:cNvPr>
          <p:cNvSpPr txBox="1"/>
          <p:nvPr userDrawn="1"/>
        </p:nvSpPr>
        <p:spPr>
          <a:xfrm>
            <a:off x="4851400" y="6533207"/>
            <a:ext cx="2489200" cy="2154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dist"/>
            <a:r>
              <a:rPr lang="en-US" altLang="zh-CN" sz="1400" spc="300" dirty="0">
                <a:solidFill>
                  <a:schemeClr val="accent2">
                    <a:lumMod val="20000"/>
                    <a:lumOff val="80000"/>
                    <a:alpha val="40000"/>
                  </a:schemeClr>
                </a:solidFill>
                <a:latin typeface="+mn-lt"/>
                <a:ea typeface="+mn-ea"/>
                <a:cs typeface="OPPOSans R" panose="00020600040101010101" pitchFamily="18" charset="-122"/>
              </a:rPr>
              <a:t>contents</a:t>
            </a:r>
            <a:endParaRPr lang="zh-CN" altLang="en-US" sz="1400" spc="300" dirty="0">
              <a:solidFill>
                <a:schemeClr val="accent2">
                  <a:lumMod val="20000"/>
                  <a:lumOff val="80000"/>
                  <a:alpha val="40000"/>
                </a:schemeClr>
              </a:solidFill>
              <a:latin typeface="+mn-lt"/>
              <a:ea typeface="+mn-ea"/>
              <a:cs typeface="OPPOSans R" panose="00020600040101010101" pitchFamily="18" charset="-122"/>
            </a:endParaRPr>
          </a:p>
        </p:txBody>
      </p:sp>
      <p:sp>
        <p:nvSpPr>
          <p:cNvPr id="107" name="文本框 106">
            <a:extLst>
              <a:ext uri="{FF2B5EF4-FFF2-40B4-BE49-F238E27FC236}">
                <a16:creationId xmlns:a16="http://schemas.microsoft.com/office/drawing/2014/main" id="{2CB2F0B0-8ED0-A4FA-9820-DECB669A7CEA}"/>
              </a:ext>
            </a:extLst>
          </p:cNvPr>
          <p:cNvSpPr txBox="1"/>
          <p:nvPr userDrawn="1"/>
        </p:nvSpPr>
        <p:spPr>
          <a:xfrm>
            <a:off x="284432" y="6454422"/>
            <a:ext cx="3775739" cy="15388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dist"/>
            <a:r>
              <a:rPr lang="en-US" altLang="zh-CN" sz="1000" spc="300" dirty="0">
                <a:solidFill>
                  <a:schemeClr val="accent1">
                    <a:alpha val="40000"/>
                  </a:schemeClr>
                </a:solidFill>
                <a:latin typeface="+mn-lt"/>
                <a:ea typeface="+mn-ea"/>
                <a:cs typeface="OPPOSans R" panose="00020600040101010101" pitchFamily="18" charset="-122"/>
              </a:rPr>
              <a:t>Fall School Recruitment</a:t>
            </a:r>
          </a:p>
        </p:txBody>
      </p:sp>
      <p:sp>
        <p:nvSpPr>
          <p:cNvPr id="108" name="文本框 107">
            <a:extLst>
              <a:ext uri="{FF2B5EF4-FFF2-40B4-BE49-F238E27FC236}">
                <a16:creationId xmlns:a16="http://schemas.microsoft.com/office/drawing/2014/main" id="{E52A2858-A43D-4731-6B42-CB8274E62DBC}"/>
              </a:ext>
            </a:extLst>
          </p:cNvPr>
          <p:cNvSpPr txBox="1"/>
          <p:nvPr userDrawn="1"/>
        </p:nvSpPr>
        <p:spPr>
          <a:xfrm>
            <a:off x="8131830" y="6454422"/>
            <a:ext cx="3775739" cy="15388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dist"/>
            <a:r>
              <a:rPr lang="en-US" altLang="zh-CN" sz="1000" spc="300">
                <a:solidFill>
                  <a:schemeClr val="accent1">
                    <a:alpha val="40000"/>
                  </a:schemeClr>
                </a:solidFill>
                <a:latin typeface="+mn-lt"/>
                <a:ea typeface="+mn-ea"/>
                <a:cs typeface="OPPOSans R" panose="00020600040101010101" pitchFamily="18" charset="-122"/>
              </a:rPr>
              <a:t>Fall School Recruitment</a:t>
            </a:r>
            <a:endParaRPr lang="en-US" altLang="zh-CN" sz="1000" spc="300" dirty="0">
              <a:solidFill>
                <a:schemeClr val="accent1">
                  <a:alpha val="40000"/>
                </a:schemeClr>
              </a:solidFill>
              <a:latin typeface="+mn-lt"/>
              <a:ea typeface="+mn-ea"/>
              <a:cs typeface="OPPOSans R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284954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副标题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3B8837EA-D16E-C367-A48F-69C228ABCAA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54000">
                <a:schemeClr val="accent1">
                  <a:lumMod val="75000"/>
                </a:schemeClr>
              </a:gs>
              <a:gs pos="15000">
                <a:schemeClr val="accent1"/>
              </a:gs>
              <a:gs pos="90000">
                <a:schemeClr val="accent2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F7947A9C-D6E8-A1D1-DB8C-F250BBAD95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 trans="80000" intensity="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297"/>
            <a:ext cx="12192000" cy="6858594"/>
          </a:xfrm>
          <a:prstGeom prst="rect">
            <a:avLst/>
          </a:prstGeom>
        </p:spPr>
      </p:pic>
      <p:pic>
        <p:nvPicPr>
          <p:cNvPr id="9" name="Picture 13">
            <a:extLst>
              <a:ext uri="{FF2B5EF4-FFF2-40B4-BE49-F238E27FC236}">
                <a16:creationId xmlns:a16="http://schemas.microsoft.com/office/drawing/2014/main" id="{C062ABB5-FEF7-2D0C-C8EE-CB33D50D7CC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80000"/>
          </a:blip>
          <a:stretch>
            <a:fillRect/>
          </a:stretch>
        </p:blipFill>
        <p:spPr>
          <a:xfrm>
            <a:off x="0" y="0"/>
            <a:ext cx="4864609" cy="6858000"/>
          </a:xfrm>
          <a:prstGeom prst="rect">
            <a:avLst/>
          </a:prstGeom>
        </p:spPr>
      </p:pic>
      <p:pic>
        <p:nvPicPr>
          <p:cNvPr id="10" name="Picture 13">
            <a:extLst>
              <a:ext uri="{FF2B5EF4-FFF2-40B4-BE49-F238E27FC236}">
                <a16:creationId xmlns:a16="http://schemas.microsoft.com/office/drawing/2014/main" id="{288FC1D2-828B-6B59-22AF-FEA7AEC2A42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80000"/>
          </a:blip>
          <a:stretch>
            <a:fillRect/>
          </a:stretch>
        </p:blipFill>
        <p:spPr>
          <a:xfrm flipH="1">
            <a:off x="7327391" y="0"/>
            <a:ext cx="4864609" cy="6858000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08CFB6E5-1E0D-67B3-3AE6-A350C2CEEAB2}"/>
              </a:ext>
            </a:extLst>
          </p:cNvPr>
          <p:cNvSpPr/>
          <p:nvPr userDrawn="1"/>
        </p:nvSpPr>
        <p:spPr>
          <a:xfrm>
            <a:off x="255602" y="248157"/>
            <a:ext cx="1506523" cy="334500"/>
          </a:xfrm>
          <a:prstGeom prst="roundRect">
            <a:avLst>
              <a:gd name="adj" fmla="val 50000"/>
            </a:avLst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006F2EB2-E799-6DAA-4437-BE3EFD20BFD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940" y="330351"/>
            <a:ext cx="1275847" cy="170113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B47F5B8D-EF11-5B27-948E-4A05F235916D}"/>
              </a:ext>
            </a:extLst>
          </p:cNvPr>
          <p:cNvGrpSpPr>
            <a:grpSpLocks/>
          </p:cNvGrpSpPr>
          <p:nvPr userDrawn="1"/>
        </p:nvGrpSpPr>
        <p:grpSpPr>
          <a:xfrm>
            <a:off x="11563967" y="248157"/>
            <a:ext cx="372431" cy="80214"/>
            <a:chOff x="947083" y="4062130"/>
            <a:chExt cx="503853" cy="108519"/>
          </a:xfrm>
        </p:grpSpPr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573F2BC1-C1EC-2900-133E-1739AACAF3F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7083" y="4062130"/>
              <a:ext cx="108519" cy="108519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100000">
                  <a:schemeClr val="bg1"/>
                </a:gs>
                <a:gs pos="71000">
                  <a:schemeClr val="accent2">
                    <a:lumMod val="20000"/>
                    <a:lumOff val="80000"/>
                    <a:alpha val="50000"/>
                  </a:schemeClr>
                </a:gs>
                <a:gs pos="46000">
                  <a:schemeClr val="accent3">
                    <a:lumMod val="20000"/>
                    <a:lumOff val="80000"/>
                    <a:alpha val="50000"/>
                  </a:schemeClr>
                </a:gs>
              </a:gsLst>
              <a:path path="circle">
                <a:fillToRect r="100000" b="10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椭圆 14">
              <a:extLst>
                <a:ext uri="{FF2B5EF4-FFF2-40B4-BE49-F238E27FC236}">
                  <a16:creationId xmlns:a16="http://schemas.microsoft.com/office/drawing/2014/main" id="{D282439A-6410-82AF-3598-1CCFBBAAE18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44750" y="4062130"/>
              <a:ext cx="108519" cy="108519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100000">
                  <a:schemeClr val="bg1"/>
                </a:gs>
                <a:gs pos="71000">
                  <a:schemeClr val="accent2">
                    <a:lumMod val="20000"/>
                    <a:lumOff val="80000"/>
                    <a:alpha val="50000"/>
                  </a:schemeClr>
                </a:gs>
                <a:gs pos="46000">
                  <a:schemeClr val="accent3">
                    <a:lumMod val="20000"/>
                    <a:lumOff val="80000"/>
                    <a:alpha val="50000"/>
                  </a:schemeClr>
                </a:gs>
              </a:gsLst>
              <a:path path="circle">
                <a:fillToRect r="100000" b="10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椭圆 15">
              <a:extLst>
                <a:ext uri="{FF2B5EF4-FFF2-40B4-BE49-F238E27FC236}">
                  <a16:creationId xmlns:a16="http://schemas.microsoft.com/office/drawing/2014/main" id="{40825640-A99A-6B87-42A4-D84B73A30E4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342417" y="4062130"/>
              <a:ext cx="108519" cy="108519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100000">
                  <a:schemeClr val="bg1"/>
                </a:gs>
                <a:gs pos="71000">
                  <a:schemeClr val="accent2">
                    <a:lumMod val="20000"/>
                    <a:lumOff val="80000"/>
                    <a:alpha val="50000"/>
                  </a:schemeClr>
                </a:gs>
                <a:gs pos="46000">
                  <a:schemeClr val="accent3">
                    <a:lumMod val="20000"/>
                    <a:lumOff val="80000"/>
                    <a:alpha val="50000"/>
                  </a:schemeClr>
                </a:gs>
              </a:gsLst>
              <a:path path="circle">
                <a:fillToRect r="100000" b="10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96" name="图片 95">
            <a:extLst>
              <a:ext uri="{FF2B5EF4-FFF2-40B4-BE49-F238E27FC236}">
                <a16:creationId xmlns:a16="http://schemas.microsoft.com/office/drawing/2014/main" id="{380ADEC9-8F30-26A9-8138-0D201AD251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b="52832"/>
          <a:stretch/>
        </p:blipFill>
        <p:spPr>
          <a:xfrm>
            <a:off x="1459973" y="2303792"/>
            <a:ext cx="9362618" cy="4554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9849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1413B0D0-10E9-0473-3EE6-55F28DF5A47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chemeClr val="accent2">
                  <a:lumMod val="40000"/>
                  <a:lumOff val="60000"/>
                  <a:alpha val="40000"/>
                </a:schemeClr>
              </a:gs>
              <a:gs pos="73000">
                <a:schemeClr val="bg1"/>
              </a:gs>
              <a:gs pos="50000">
                <a:schemeClr val="bg1"/>
              </a:gs>
              <a:gs pos="0">
                <a:schemeClr val="accent3">
                  <a:lumMod val="20000"/>
                  <a:lumOff val="80000"/>
                </a:schemeClr>
              </a:gs>
            </a:gsLst>
            <a:path path="circle">
              <a:fillToRect r="100000" b="100000"/>
            </a:path>
          </a:gra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pic>
        <p:nvPicPr>
          <p:cNvPr id="92" name="图片 91">
            <a:extLst>
              <a:ext uri="{FF2B5EF4-FFF2-40B4-BE49-F238E27FC236}">
                <a16:creationId xmlns:a16="http://schemas.microsoft.com/office/drawing/2014/main" id="{6D62A84C-352E-4FF1-4828-D8A14DC648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"/>
          </a:blip>
          <a:srcRect/>
          <a:stretch>
            <a:fillRect/>
          </a:stretch>
        </p:blipFill>
        <p:spPr>
          <a:xfrm>
            <a:off x="0" y="0"/>
            <a:ext cx="10972802" cy="6858000"/>
          </a:xfrm>
          <a:custGeom>
            <a:avLst/>
            <a:gdLst>
              <a:gd name="connsiteX0" fmla="*/ 0 w 10972802"/>
              <a:gd name="connsiteY0" fmla="*/ 0 h 6858000"/>
              <a:gd name="connsiteX1" fmla="*/ 10972802 w 10972802"/>
              <a:gd name="connsiteY1" fmla="*/ 0 h 6858000"/>
              <a:gd name="connsiteX2" fmla="*/ 10972802 w 10972802"/>
              <a:gd name="connsiteY2" fmla="*/ 6858000 h 6858000"/>
              <a:gd name="connsiteX3" fmla="*/ 0 w 1097280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72802" h="6858000">
                <a:moveTo>
                  <a:pt x="0" y="0"/>
                </a:moveTo>
                <a:lnTo>
                  <a:pt x="10972802" y="0"/>
                </a:lnTo>
                <a:lnTo>
                  <a:pt x="1097280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93" name="图片 92" descr="图片包含 游戏机&#10;&#10;描述已自动生成">
            <a:extLst>
              <a:ext uri="{FF2B5EF4-FFF2-40B4-BE49-F238E27FC236}">
                <a16:creationId xmlns:a16="http://schemas.microsoft.com/office/drawing/2014/main" id="{65559F34-9419-F6FE-15E2-895ACF8B5E9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63"/>
          <a:stretch>
            <a:fillRect/>
          </a:stretch>
        </p:blipFill>
        <p:spPr>
          <a:xfrm rot="20554949">
            <a:off x="5308369" y="147367"/>
            <a:ext cx="7732068" cy="6298588"/>
          </a:xfrm>
          <a:custGeom>
            <a:avLst/>
            <a:gdLst>
              <a:gd name="connsiteX0" fmla="*/ 4840754 w 7732068"/>
              <a:gd name="connsiteY0" fmla="*/ 0 h 6298588"/>
              <a:gd name="connsiteX1" fmla="*/ 7732068 w 7732068"/>
              <a:gd name="connsiteY1" fmla="*/ 907054 h 6298588"/>
              <a:gd name="connsiteX2" fmla="*/ 6040653 w 7732068"/>
              <a:gd name="connsiteY2" fmla="*/ 6298588 h 6298588"/>
              <a:gd name="connsiteX3" fmla="*/ 2007086 w 7732068"/>
              <a:gd name="connsiteY3" fmla="*/ 6298588 h 6298588"/>
              <a:gd name="connsiteX4" fmla="*/ 0 w 7732068"/>
              <a:gd name="connsiteY4" fmla="*/ 5668932 h 6298588"/>
              <a:gd name="connsiteX5" fmla="*/ 0 w 7732068"/>
              <a:gd name="connsiteY5" fmla="*/ 0 h 6298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32068" h="6298588">
                <a:moveTo>
                  <a:pt x="4840754" y="0"/>
                </a:moveTo>
                <a:lnTo>
                  <a:pt x="7732068" y="907054"/>
                </a:lnTo>
                <a:lnTo>
                  <a:pt x="6040653" y="6298588"/>
                </a:lnTo>
                <a:lnTo>
                  <a:pt x="2007086" y="6298588"/>
                </a:lnTo>
                <a:lnTo>
                  <a:pt x="0" y="5668932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AF84754A-25B6-A7CE-5331-675B05FA94DC}"/>
              </a:ext>
            </a:extLst>
          </p:cNvPr>
          <p:cNvSpPr txBox="1"/>
          <p:nvPr userDrawn="1"/>
        </p:nvSpPr>
        <p:spPr>
          <a:xfrm>
            <a:off x="255602" y="-247651"/>
            <a:ext cx="380192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perspectiveRelaxedModerately">
                <a:rot lat="17400000" lon="0" rev="0"/>
              </a:camera>
              <a:lightRig rig="brightRoom" dir="t">
                <a:rot lat="0" lon="0" rev="7200000"/>
              </a:lightRig>
            </a:scene3d>
            <a:sp3d extrusionH="19050" prstMaterial="clear"/>
          </a:bodyPr>
          <a:lstStyle/>
          <a:p>
            <a:pPr algn="dist"/>
            <a:r>
              <a:rPr lang="en-US" altLang="zh-CN" sz="2400" dirty="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path path="circle">
                    <a:fillToRect r="100000" b="100000"/>
                  </a:path>
                </a:gradFill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rPr>
              <a:t>A-</a:t>
            </a:r>
          </a:p>
          <a:p>
            <a:pPr algn="dist"/>
            <a:r>
              <a:rPr lang="en-US" altLang="zh-CN" sz="2400" dirty="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path path="circle">
                    <a:fillToRect r="100000" b="100000"/>
                  </a:path>
                </a:gradFill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rPr>
              <a:t>T-</a:t>
            </a:r>
          </a:p>
          <a:p>
            <a:pPr algn="dist"/>
            <a:r>
              <a:rPr lang="en-US" altLang="zh-CN" sz="2400" dirty="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path path="circle">
                    <a:fillToRect r="100000" b="100000"/>
                  </a:path>
                </a:gradFill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rPr>
              <a:t>C-</a:t>
            </a:r>
          </a:p>
          <a:p>
            <a:pPr algn="dist"/>
            <a:r>
              <a:rPr lang="en-US" altLang="zh-CN" sz="2400" dirty="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path path="circle">
                    <a:fillToRect r="100000" b="100000"/>
                  </a:path>
                </a:gradFill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rPr>
              <a:t>G-</a:t>
            </a:r>
            <a:endParaRPr lang="zh-CN" altLang="en-US" sz="2400" dirty="0"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path path="circle">
                  <a:fillToRect r="100000" b="100000"/>
                </a:path>
              </a:gradFill>
              <a:latin typeface="OPPOSans B" panose="00020600040101010101" pitchFamily="18" charset="-122"/>
              <a:ea typeface="OPPOSans B" panose="00020600040101010101" pitchFamily="18" charset="-122"/>
              <a:cs typeface="OPPOSans B" panose="00020600040101010101" pitchFamily="18" charset="-122"/>
            </a:endParaRPr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CC52BB92-1E72-283B-8779-62CEA0452972}"/>
              </a:ext>
            </a:extLst>
          </p:cNvPr>
          <p:cNvGrpSpPr/>
          <p:nvPr userDrawn="1"/>
        </p:nvGrpSpPr>
        <p:grpSpPr>
          <a:xfrm>
            <a:off x="10401045" y="323762"/>
            <a:ext cx="1506523" cy="334500"/>
            <a:chOff x="6189776" y="1597986"/>
            <a:chExt cx="1506523" cy="334500"/>
          </a:xfrm>
        </p:grpSpPr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2BA5B93C-C338-E94B-CB91-7AD5DCC035BB}"/>
                </a:ext>
              </a:extLst>
            </p:cNvPr>
            <p:cNvSpPr/>
            <p:nvPr userDrawn="1"/>
          </p:nvSpPr>
          <p:spPr>
            <a:xfrm>
              <a:off x="6189776" y="1597986"/>
              <a:ext cx="1506523" cy="334500"/>
            </a:xfrm>
            <a:prstGeom prst="roundRect">
              <a:avLst>
                <a:gd name="adj" fmla="val 50000"/>
              </a:avLst>
            </a:prstGeom>
            <a:noFill/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66BAFB19-D22B-77E1-EC99-4CA19213365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5114" y="1680180"/>
              <a:ext cx="1275847" cy="170113"/>
            </a:xfrm>
            <a:prstGeom prst="rect">
              <a:avLst/>
            </a:prstGeom>
          </p:spPr>
        </p:pic>
      </p:grpSp>
      <p:sp>
        <p:nvSpPr>
          <p:cNvPr id="8" name="任意多边形: 形状 7">
            <a:extLst>
              <a:ext uri="{FF2B5EF4-FFF2-40B4-BE49-F238E27FC236}">
                <a16:creationId xmlns:a16="http://schemas.microsoft.com/office/drawing/2014/main" id="{9581CDCB-5389-2055-8FAD-BAF7C9558DFB}"/>
              </a:ext>
            </a:extLst>
          </p:cNvPr>
          <p:cNvSpPr/>
          <p:nvPr userDrawn="1"/>
        </p:nvSpPr>
        <p:spPr>
          <a:xfrm flipV="1">
            <a:off x="0" y="6454422"/>
            <a:ext cx="12192000" cy="403578"/>
          </a:xfrm>
          <a:custGeom>
            <a:avLst/>
            <a:gdLst>
              <a:gd name="connsiteX0" fmla="*/ 0 w 12192000"/>
              <a:gd name="connsiteY0" fmla="*/ 0 h 1016000"/>
              <a:gd name="connsiteX1" fmla="*/ 12192000 w 12192000"/>
              <a:gd name="connsiteY1" fmla="*/ 0 h 1016000"/>
              <a:gd name="connsiteX2" fmla="*/ 12192000 w 12192000"/>
              <a:gd name="connsiteY2" fmla="*/ 406400 h 1016000"/>
              <a:gd name="connsiteX3" fmla="*/ 8032672 w 12192000"/>
              <a:gd name="connsiteY3" fmla="*/ 406400 h 1016000"/>
              <a:gd name="connsiteX4" fmla="*/ 7887182 w 12192000"/>
              <a:gd name="connsiteY4" fmla="*/ 480416 h 1016000"/>
              <a:gd name="connsiteX5" fmla="*/ 7550948 w 12192000"/>
              <a:gd name="connsiteY5" fmla="*/ 941984 h 1016000"/>
              <a:gd name="connsiteX6" fmla="*/ 7405457 w 12192000"/>
              <a:gd name="connsiteY6" fmla="*/ 1016000 h 1016000"/>
              <a:gd name="connsiteX7" fmla="*/ 4809120 w 12192000"/>
              <a:gd name="connsiteY7" fmla="*/ 1016000 h 1016000"/>
              <a:gd name="connsiteX8" fmla="*/ 4663631 w 12192000"/>
              <a:gd name="connsiteY8" fmla="*/ 941984 h 1016000"/>
              <a:gd name="connsiteX9" fmla="*/ 4327397 w 12192000"/>
              <a:gd name="connsiteY9" fmla="*/ 480416 h 1016000"/>
              <a:gd name="connsiteX10" fmla="*/ 4181907 w 12192000"/>
              <a:gd name="connsiteY10" fmla="*/ 406400 h 1016000"/>
              <a:gd name="connsiteX11" fmla="*/ 0 w 12192000"/>
              <a:gd name="connsiteY11" fmla="*/ 406400 h 10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1016000">
                <a:moveTo>
                  <a:pt x="0" y="0"/>
                </a:moveTo>
                <a:lnTo>
                  <a:pt x="12192000" y="0"/>
                </a:lnTo>
                <a:lnTo>
                  <a:pt x="12192000" y="406400"/>
                </a:lnTo>
                <a:lnTo>
                  <a:pt x="8032672" y="406400"/>
                </a:lnTo>
                <a:cubicBezTo>
                  <a:pt x="7975165" y="406400"/>
                  <a:pt x="7921042" y="433934"/>
                  <a:pt x="7887182" y="480416"/>
                </a:cubicBezTo>
                <a:lnTo>
                  <a:pt x="7550948" y="941984"/>
                </a:lnTo>
                <a:cubicBezTo>
                  <a:pt x="7517088" y="988466"/>
                  <a:pt x="7462965" y="1016000"/>
                  <a:pt x="7405457" y="1016000"/>
                </a:cubicBezTo>
                <a:lnTo>
                  <a:pt x="4809120" y="1016000"/>
                </a:lnTo>
                <a:cubicBezTo>
                  <a:pt x="4751614" y="1016000"/>
                  <a:pt x="4697491" y="988466"/>
                  <a:pt x="4663631" y="941984"/>
                </a:cubicBezTo>
                <a:lnTo>
                  <a:pt x="4327397" y="480416"/>
                </a:lnTo>
                <a:cubicBezTo>
                  <a:pt x="4293537" y="433934"/>
                  <a:pt x="4239414" y="406400"/>
                  <a:pt x="4181907" y="406400"/>
                </a:cubicBezTo>
                <a:lnTo>
                  <a:pt x="0" y="406400"/>
                </a:lnTo>
                <a:close/>
              </a:path>
            </a:pathLst>
          </a:custGeom>
          <a:gradFill flip="none" rotWithShape="1">
            <a:gsLst>
              <a:gs pos="45000">
                <a:schemeClr val="accent1"/>
              </a:gs>
              <a:gs pos="95000">
                <a:schemeClr val="accent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ED6B901A-47FD-8562-1B5F-7F0EFD1F3C1D}"/>
              </a:ext>
            </a:extLst>
          </p:cNvPr>
          <p:cNvGrpSpPr/>
          <p:nvPr userDrawn="1"/>
        </p:nvGrpSpPr>
        <p:grpSpPr>
          <a:xfrm>
            <a:off x="5248962" y="6614370"/>
            <a:ext cx="1694076" cy="80214"/>
            <a:chOff x="5341725" y="581364"/>
            <a:chExt cx="1694076" cy="80214"/>
          </a:xfrm>
        </p:grpSpPr>
        <p:sp>
          <p:nvSpPr>
            <p:cNvPr id="3" name="椭圆 2">
              <a:extLst>
                <a:ext uri="{FF2B5EF4-FFF2-40B4-BE49-F238E27FC236}">
                  <a16:creationId xmlns:a16="http://schemas.microsoft.com/office/drawing/2014/main" id="{6E7D60C5-7B15-5B86-F17D-5719EB28147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41725" y="581364"/>
              <a:ext cx="80214" cy="8021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100000">
                  <a:schemeClr val="bg1"/>
                </a:gs>
                <a:gs pos="71000">
                  <a:schemeClr val="accent2">
                    <a:lumMod val="20000"/>
                    <a:lumOff val="80000"/>
                    <a:alpha val="50000"/>
                  </a:schemeClr>
                </a:gs>
                <a:gs pos="46000">
                  <a:schemeClr val="accent3">
                    <a:lumMod val="20000"/>
                    <a:lumOff val="80000"/>
                    <a:alpha val="50000"/>
                  </a:schemeClr>
                </a:gs>
              </a:gsLst>
              <a:path path="circle">
                <a:fillToRect r="100000" b="10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CN" altLang="en-US"/>
            </a:p>
          </p:txBody>
        </p:sp>
        <p:sp>
          <p:nvSpPr>
            <p:cNvPr id="4" name="椭圆 3">
              <a:extLst>
                <a:ext uri="{FF2B5EF4-FFF2-40B4-BE49-F238E27FC236}">
                  <a16:creationId xmlns:a16="http://schemas.microsoft.com/office/drawing/2014/main" id="{F1903C1C-CFA0-F691-2434-F4425A0553F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55587" y="581364"/>
              <a:ext cx="80214" cy="8021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100000">
                  <a:schemeClr val="bg1"/>
                </a:gs>
                <a:gs pos="71000">
                  <a:schemeClr val="accent2">
                    <a:lumMod val="20000"/>
                    <a:lumOff val="80000"/>
                    <a:alpha val="50000"/>
                  </a:schemeClr>
                </a:gs>
                <a:gs pos="46000">
                  <a:schemeClr val="accent3">
                    <a:lumMod val="20000"/>
                    <a:lumOff val="80000"/>
                    <a:alpha val="50000"/>
                  </a:schemeClr>
                </a:gs>
              </a:gsLst>
              <a:path path="circle">
                <a:fillToRect r="100000" b="10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CN" altLang="en-US"/>
            </a:p>
          </p:txBody>
        </p:sp>
      </p:grpSp>
      <p:sp>
        <p:nvSpPr>
          <p:cNvPr id="5" name="文本框 4">
            <a:extLst>
              <a:ext uri="{FF2B5EF4-FFF2-40B4-BE49-F238E27FC236}">
                <a16:creationId xmlns:a16="http://schemas.microsoft.com/office/drawing/2014/main" id="{E9A5BAE2-D05D-58B0-E821-6772A8DB6438}"/>
              </a:ext>
            </a:extLst>
          </p:cNvPr>
          <p:cNvSpPr txBox="1"/>
          <p:nvPr userDrawn="1"/>
        </p:nvSpPr>
        <p:spPr>
          <a:xfrm>
            <a:off x="5524500" y="6562144"/>
            <a:ext cx="854869" cy="18466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dist"/>
            <a:r>
              <a:rPr lang="en-US" altLang="zh-CN" sz="1200" spc="300" dirty="0">
                <a:solidFill>
                  <a:schemeClr val="accent2">
                    <a:lumMod val="20000"/>
                    <a:lumOff val="80000"/>
                    <a:alpha val="40000"/>
                  </a:schemeClr>
                </a:solidFill>
                <a:latin typeface="+mn-lt"/>
                <a:ea typeface="+mn-ea"/>
                <a:cs typeface="OPPOSans R" panose="00020600040101010101" pitchFamily="18" charset="-122"/>
              </a:rPr>
              <a:t>Page. #</a:t>
            </a:r>
            <a:endParaRPr lang="zh-CN" altLang="en-US" sz="1200" spc="300" dirty="0">
              <a:solidFill>
                <a:schemeClr val="accent2">
                  <a:lumMod val="20000"/>
                  <a:lumOff val="80000"/>
                  <a:alpha val="40000"/>
                </a:schemeClr>
              </a:solidFill>
              <a:latin typeface="+mn-lt"/>
              <a:ea typeface="+mn-ea"/>
              <a:cs typeface="OPPOSans R" panose="00020600040101010101" pitchFamily="18" charset="-122"/>
            </a:endParaRPr>
          </a:p>
        </p:txBody>
      </p:sp>
      <p:sp>
        <p:nvSpPr>
          <p:cNvPr id="107" name="文本框 106">
            <a:extLst>
              <a:ext uri="{FF2B5EF4-FFF2-40B4-BE49-F238E27FC236}">
                <a16:creationId xmlns:a16="http://schemas.microsoft.com/office/drawing/2014/main" id="{2CB2F0B0-8ED0-A4FA-9820-DECB669A7CEA}"/>
              </a:ext>
            </a:extLst>
          </p:cNvPr>
          <p:cNvSpPr txBox="1"/>
          <p:nvPr userDrawn="1"/>
        </p:nvSpPr>
        <p:spPr>
          <a:xfrm>
            <a:off x="284432" y="6454422"/>
            <a:ext cx="3775739" cy="15388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dist"/>
            <a:r>
              <a:rPr lang="en-US" altLang="zh-CN" sz="1000" spc="300" dirty="0">
                <a:solidFill>
                  <a:schemeClr val="accent1">
                    <a:alpha val="40000"/>
                  </a:schemeClr>
                </a:solidFill>
                <a:latin typeface="+mn-lt"/>
                <a:ea typeface="+mn-ea"/>
                <a:cs typeface="OPPOSans R" panose="00020600040101010101" pitchFamily="18" charset="-122"/>
              </a:rPr>
              <a:t>Fall School Recruitment</a:t>
            </a:r>
          </a:p>
        </p:txBody>
      </p:sp>
      <p:sp>
        <p:nvSpPr>
          <p:cNvPr id="108" name="文本框 107">
            <a:extLst>
              <a:ext uri="{FF2B5EF4-FFF2-40B4-BE49-F238E27FC236}">
                <a16:creationId xmlns:a16="http://schemas.microsoft.com/office/drawing/2014/main" id="{E52A2858-A43D-4731-6B42-CB8274E62DBC}"/>
              </a:ext>
            </a:extLst>
          </p:cNvPr>
          <p:cNvSpPr txBox="1"/>
          <p:nvPr userDrawn="1"/>
        </p:nvSpPr>
        <p:spPr>
          <a:xfrm>
            <a:off x="8131830" y="6454422"/>
            <a:ext cx="3775739" cy="15388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dist"/>
            <a:r>
              <a:rPr lang="en-US" altLang="zh-CN" sz="1000" spc="300" dirty="0">
                <a:solidFill>
                  <a:schemeClr val="accent1">
                    <a:alpha val="40000"/>
                  </a:schemeClr>
                </a:solidFill>
                <a:latin typeface="+mn-lt"/>
                <a:ea typeface="+mn-ea"/>
                <a:cs typeface="OPPOSans R" panose="00020600040101010101" pitchFamily="18" charset="-122"/>
              </a:rPr>
              <a:t>Fall School Recruitment</a:t>
            </a:r>
          </a:p>
        </p:txBody>
      </p:sp>
    </p:spTree>
    <p:extLst>
      <p:ext uri="{BB962C8B-B14F-4D97-AF65-F5344CB8AC3E}">
        <p14:creationId xmlns:p14="http://schemas.microsoft.com/office/powerpoint/2010/main" val="9552051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注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形状&#10;&#10;描述已自动生成">
            <a:extLst>
              <a:ext uri="{FF2B5EF4-FFF2-40B4-BE49-F238E27FC236}">
                <a16:creationId xmlns:a16="http://schemas.microsoft.com/office/drawing/2014/main" id="{2B6B1E38-92E7-264B-8E89-41E6E84A3B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占位符 2">
            <a:extLst>
              <a:ext uri="{FF2B5EF4-FFF2-40B4-BE49-F238E27FC236}">
                <a16:creationId xmlns:a16="http://schemas.microsoft.com/office/drawing/2014/main" id="{8FD8A64B-6AD0-3A41-814C-1B63096892A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0603" y="182445"/>
            <a:ext cx="1657138" cy="28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 baseline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charset="0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9" name="文本占位符 2">
            <a:extLst>
              <a:ext uri="{FF2B5EF4-FFF2-40B4-BE49-F238E27FC236}">
                <a16:creationId xmlns:a16="http://schemas.microsoft.com/office/drawing/2014/main" id="{54EE1A10-8007-A34C-90EC-12BF9C0AED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53012" y="759876"/>
            <a:ext cx="7074345" cy="53991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200" b="0" i="0" baseline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 Light" panose="020B0502040204020203" pitchFamily="34" charset="-122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10" name="文本占位符 2">
            <a:extLst>
              <a:ext uri="{FF2B5EF4-FFF2-40B4-BE49-F238E27FC236}">
                <a16:creationId xmlns:a16="http://schemas.microsoft.com/office/drawing/2014/main" id="{FCC17F7B-0108-144F-8488-1E2862B9064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53012" y="182445"/>
            <a:ext cx="2259871" cy="28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 baseline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charset="0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11" name="文本占位符 2">
            <a:extLst>
              <a:ext uri="{FF2B5EF4-FFF2-40B4-BE49-F238E27FC236}">
                <a16:creationId xmlns:a16="http://schemas.microsoft.com/office/drawing/2014/main" id="{30BB9E0B-0189-FE49-A78C-FE753F2AA79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0603" y="759873"/>
            <a:ext cx="1657138" cy="440267"/>
          </a:xfrm>
          <a:prstGeom prst="rect">
            <a:avLst/>
          </a:prstGeom>
        </p:spPr>
        <p:txBody>
          <a:bodyPr/>
          <a:lstStyle>
            <a:lvl1pPr marL="0" marR="0" indent="0" algn="l" defTabSz="914354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67" b="0" i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 Light" panose="020B0502040204020203" pitchFamily="34" charset="-122"/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6" name="文本占位符 2">
            <a:extLst>
              <a:ext uri="{FF2B5EF4-FFF2-40B4-BE49-F238E27FC236}">
                <a16:creationId xmlns:a16="http://schemas.microsoft.com/office/drawing/2014/main" id="{0794DEC1-0DDB-5444-9DA7-6EDC75F3C89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0603" y="1490309"/>
            <a:ext cx="1657138" cy="460781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100" b="0" i="0" baseline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charset="0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8" name="文本占位符 2">
            <a:extLst>
              <a:ext uri="{FF2B5EF4-FFF2-40B4-BE49-F238E27FC236}">
                <a16:creationId xmlns:a16="http://schemas.microsoft.com/office/drawing/2014/main" id="{2E329B3E-8E5D-6C4F-8355-071113D7373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377999" y="182445"/>
            <a:ext cx="1494754" cy="28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 baseline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charset="0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14" name="文本占位符 2">
            <a:extLst>
              <a:ext uri="{FF2B5EF4-FFF2-40B4-BE49-F238E27FC236}">
                <a16:creationId xmlns:a16="http://schemas.microsoft.com/office/drawing/2014/main" id="{EE8BE598-6F23-D84B-ABD3-65A6F031CF3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378000" y="759876"/>
            <a:ext cx="1494754" cy="53991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200" b="0" i="0" baseline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 Light" panose="020B0502040204020203" pitchFamily="34" charset="-122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658499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81566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C1A4A08-7C76-B86A-D0A6-D60C08B61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B4E3F6A-1970-D6E3-C364-AD1F4A6887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219AD0-58A7-E63D-F4C8-1F2F172E13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40C47A-5995-4038-BBCE-8209899CF2BF}" type="datetimeFigureOut">
              <a:rPr lang="zh-CN" altLang="en-US" smtClean="0"/>
              <a:t>2022/8/18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AB41927-E740-08CD-4B43-8FBA974035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C80B578-385A-541E-2ECE-CC54CE786B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4C2D6B-C6F7-4977-8F70-CB7E1606209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8990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63" r:id="rId5"/>
    <p:sldLayoutId id="2147483655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5" Type="http://schemas.microsoft.com/office/2007/relationships/hdphoto" Target="../media/hdphoto14.wdp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jpeg"/><Relationship Id="rId5" Type="http://schemas.microsoft.com/office/2007/relationships/hdphoto" Target="../media/hdphoto16.wdp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0.png"/><Relationship Id="rId4" Type="http://schemas.microsoft.com/office/2007/relationships/hdphoto" Target="../media/hdphoto1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4" Type="http://schemas.microsoft.com/office/2007/relationships/hdphoto" Target="../media/hdphoto10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17CEED1B-9088-D604-77E1-36DC6976FD0E}"/>
              </a:ext>
            </a:extLst>
          </p:cNvPr>
          <p:cNvSpPr txBox="1"/>
          <p:nvPr/>
        </p:nvSpPr>
        <p:spPr>
          <a:xfrm>
            <a:off x="947083" y="4959535"/>
            <a:ext cx="4997029" cy="109158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sz="800" dirty="0">
                <a:solidFill>
                  <a:srgbClr val="CACDDA">
                    <a:alpha val="40000"/>
                  </a:srgbClr>
                </a:solidFill>
                <a:latin typeface="+mn-ea"/>
                <a:cs typeface="OPPOSans R" panose="00020600040101010101" pitchFamily="18" charset="-122"/>
              </a:rPr>
              <a:t>Lorem ipsum dolor sit amet, consectetuer adipiscing elit. Maecenas porttitor congue massa. </a:t>
            </a:r>
          </a:p>
          <a:p>
            <a:pPr>
              <a:lnSpc>
                <a:spcPct val="150000"/>
              </a:lnSpc>
            </a:pPr>
            <a:r>
              <a:rPr lang="en-US" altLang="zh-CN" sz="800" dirty="0" err="1">
                <a:solidFill>
                  <a:srgbClr val="CACDDA">
                    <a:alpha val="40000"/>
                  </a:srgbClr>
                </a:solidFill>
                <a:latin typeface="+mn-ea"/>
                <a:cs typeface="OPPOSans R" panose="00020600040101010101" pitchFamily="18" charset="-122"/>
              </a:rPr>
              <a:t>Fusce</a:t>
            </a:r>
            <a:r>
              <a:rPr lang="en-US" altLang="zh-CN" sz="800" dirty="0">
                <a:solidFill>
                  <a:srgbClr val="CACDDA">
                    <a:alpha val="40000"/>
                  </a:srgbClr>
                </a:solidFill>
                <a:latin typeface="+mn-ea"/>
                <a:cs typeface="OPPOSans R" panose="00020600040101010101" pitchFamily="18" charset="-122"/>
              </a:rPr>
              <a:t> posuere, magna sed pulvinar ultricies, purus lectus malesuada libero, sit </a:t>
            </a:r>
            <a:r>
              <a:rPr lang="en-US" altLang="zh-CN" sz="800" dirty="0" err="1">
                <a:solidFill>
                  <a:srgbClr val="CACDDA">
                    <a:alpha val="40000"/>
                  </a:srgbClr>
                </a:solidFill>
                <a:latin typeface="+mn-ea"/>
                <a:cs typeface="OPPOSans R" panose="00020600040101010101" pitchFamily="18" charset="-122"/>
              </a:rPr>
              <a:t>amet</a:t>
            </a:r>
            <a:r>
              <a:rPr lang="en-US" altLang="zh-CN" sz="800" dirty="0">
                <a:solidFill>
                  <a:srgbClr val="CACDDA">
                    <a:alpha val="40000"/>
                  </a:srgbClr>
                </a:solidFill>
                <a:latin typeface="+mn-ea"/>
                <a:cs typeface="OPPOSans R" panose="00020600040101010101" pitchFamily="18" charset="-122"/>
              </a:rPr>
              <a:t> </a:t>
            </a:r>
            <a:r>
              <a:rPr lang="en-US" altLang="zh-CN" sz="800" dirty="0" err="1">
                <a:solidFill>
                  <a:srgbClr val="CACDDA">
                    <a:alpha val="40000"/>
                  </a:srgbClr>
                </a:solidFill>
                <a:latin typeface="+mn-ea"/>
                <a:cs typeface="OPPOSans R" panose="00020600040101010101" pitchFamily="18" charset="-122"/>
              </a:rPr>
              <a:t>commodo</a:t>
            </a:r>
            <a:endParaRPr lang="en-US" altLang="zh-CN" sz="800" dirty="0">
              <a:solidFill>
                <a:srgbClr val="CACDDA">
                  <a:alpha val="40000"/>
                </a:srgbClr>
              </a:solidFill>
              <a:latin typeface="+mn-ea"/>
              <a:cs typeface="OPPOSans R" panose="00020600040101010101" pitchFamily="18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800" dirty="0">
                <a:solidFill>
                  <a:srgbClr val="CACDDA">
                    <a:alpha val="40000"/>
                  </a:srgbClr>
                </a:solidFill>
                <a:latin typeface="+mn-ea"/>
                <a:cs typeface="OPPOSans R" panose="00020600040101010101" pitchFamily="18" charset="-122"/>
              </a:rPr>
              <a:t> magna eros quis </a:t>
            </a:r>
            <a:r>
              <a:rPr lang="en-US" altLang="zh-CN" sz="800" dirty="0" err="1">
                <a:solidFill>
                  <a:srgbClr val="CACDDA">
                    <a:alpha val="40000"/>
                  </a:srgbClr>
                </a:solidFill>
                <a:latin typeface="+mn-ea"/>
                <a:cs typeface="OPPOSans R" panose="00020600040101010101" pitchFamily="18" charset="-122"/>
              </a:rPr>
              <a:t>urna</a:t>
            </a:r>
            <a:r>
              <a:rPr lang="en-US" altLang="zh-CN" sz="800" dirty="0">
                <a:solidFill>
                  <a:srgbClr val="CACDDA">
                    <a:alpha val="40000"/>
                  </a:srgbClr>
                </a:solidFill>
                <a:latin typeface="+mn-ea"/>
                <a:cs typeface="OPPOSans R" panose="00020600040101010101" pitchFamily="18" charset="-122"/>
              </a:rPr>
              <a:t>. Nunc </a:t>
            </a:r>
            <a:r>
              <a:rPr lang="en-US" altLang="zh-CN" sz="800" dirty="0" err="1">
                <a:solidFill>
                  <a:srgbClr val="CACDDA">
                    <a:alpha val="40000"/>
                  </a:srgbClr>
                </a:solidFill>
                <a:latin typeface="+mn-ea"/>
                <a:cs typeface="OPPOSans R" panose="00020600040101010101" pitchFamily="18" charset="-122"/>
              </a:rPr>
              <a:t>viverra</a:t>
            </a:r>
            <a:r>
              <a:rPr lang="en-US" altLang="zh-CN" sz="800" dirty="0">
                <a:solidFill>
                  <a:srgbClr val="CACDDA">
                    <a:alpha val="40000"/>
                  </a:srgbClr>
                </a:solidFill>
                <a:latin typeface="+mn-ea"/>
                <a:cs typeface="OPPOSans R" panose="00020600040101010101" pitchFamily="18" charset="-122"/>
              </a:rPr>
              <a:t> </a:t>
            </a:r>
            <a:r>
              <a:rPr lang="en-US" altLang="zh-CN" sz="800" dirty="0" err="1">
                <a:solidFill>
                  <a:srgbClr val="CACDDA">
                    <a:alpha val="40000"/>
                  </a:srgbClr>
                </a:solidFill>
                <a:latin typeface="+mn-ea"/>
                <a:cs typeface="OPPOSans R" panose="00020600040101010101" pitchFamily="18" charset="-122"/>
              </a:rPr>
              <a:t>imperdiet</a:t>
            </a:r>
            <a:r>
              <a:rPr lang="en-US" altLang="zh-CN" sz="800" dirty="0">
                <a:solidFill>
                  <a:srgbClr val="CACDDA">
                    <a:alpha val="40000"/>
                  </a:srgbClr>
                </a:solidFill>
                <a:latin typeface="+mn-ea"/>
                <a:cs typeface="OPPOSans R" panose="00020600040101010101" pitchFamily="18" charset="-122"/>
              </a:rPr>
              <a:t> </a:t>
            </a:r>
            <a:r>
              <a:rPr lang="en-US" altLang="zh-CN" sz="800" dirty="0" err="1">
                <a:solidFill>
                  <a:srgbClr val="CACDDA">
                    <a:alpha val="40000"/>
                  </a:srgbClr>
                </a:solidFill>
                <a:latin typeface="+mn-ea"/>
                <a:cs typeface="OPPOSans R" panose="00020600040101010101" pitchFamily="18" charset="-122"/>
              </a:rPr>
              <a:t>enim</a:t>
            </a:r>
            <a:r>
              <a:rPr lang="en-US" altLang="zh-CN" sz="800" dirty="0">
                <a:solidFill>
                  <a:srgbClr val="CACDDA">
                    <a:alpha val="40000"/>
                  </a:srgbClr>
                </a:solidFill>
                <a:latin typeface="+mn-ea"/>
                <a:cs typeface="OPPOSans R" panose="00020600040101010101" pitchFamily="18" charset="-122"/>
              </a:rPr>
              <a:t>. </a:t>
            </a:r>
            <a:r>
              <a:rPr lang="en-US" altLang="zh-CN" sz="800" dirty="0" err="1">
                <a:solidFill>
                  <a:srgbClr val="CACDDA">
                    <a:alpha val="40000"/>
                  </a:srgbClr>
                </a:solidFill>
                <a:latin typeface="+mn-ea"/>
                <a:cs typeface="OPPOSans R" panose="00020600040101010101" pitchFamily="18" charset="-122"/>
              </a:rPr>
              <a:t>Fusce</a:t>
            </a:r>
            <a:r>
              <a:rPr lang="en-US" altLang="zh-CN" sz="800" dirty="0">
                <a:solidFill>
                  <a:srgbClr val="CACDDA">
                    <a:alpha val="40000"/>
                  </a:srgbClr>
                </a:solidFill>
                <a:latin typeface="+mn-ea"/>
                <a:cs typeface="OPPOSans R" panose="00020600040101010101" pitchFamily="18" charset="-122"/>
              </a:rPr>
              <a:t> est. </a:t>
            </a:r>
            <a:r>
              <a:rPr lang="en-US" altLang="zh-CN" sz="800" dirty="0" err="1">
                <a:solidFill>
                  <a:srgbClr val="CACDDA">
                    <a:alpha val="40000"/>
                  </a:srgbClr>
                </a:solidFill>
                <a:latin typeface="+mn-ea"/>
                <a:cs typeface="OPPOSans R" panose="00020600040101010101" pitchFamily="18" charset="-122"/>
              </a:rPr>
              <a:t>Vivamus</a:t>
            </a:r>
            <a:r>
              <a:rPr lang="en-US" altLang="zh-CN" sz="800" dirty="0">
                <a:solidFill>
                  <a:srgbClr val="CACDDA">
                    <a:alpha val="40000"/>
                  </a:srgbClr>
                </a:solidFill>
                <a:latin typeface="+mn-ea"/>
                <a:cs typeface="OPPOSans R" panose="00020600040101010101" pitchFamily="18" charset="-122"/>
              </a:rPr>
              <a:t> a </a:t>
            </a:r>
            <a:r>
              <a:rPr lang="en-US" altLang="zh-CN" sz="800" dirty="0" err="1">
                <a:solidFill>
                  <a:srgbClr val="CACDDA">
                    <a:alpha val="40000"/>
                  </a:srgbClr>
                </a:solidFill>
                <a:latin typeface="+mn-ea"/>
                <a:cs typeface="OPPOSans R" panose="00020600040101010101" pitchFamily="18" charset="-122"/>
              </a:rPr>
              <a:t>tellus</a:t>
            </a:r>
            <a:r>
              <a:rPr lang="en-US" altLang="zh-CN" sz="800" dirty="0">
                <a:solidFill>
                  <a:srgbClr val="CACDDA">
                    <a:alpha val="40000"/>
                  </a:srgbClr>
                </a:solidFill>
                <a:latin typeface="+mn-ea"/>
                <a:cs typeface="OPPOSans R" panose="00020600040101010101" pitchFamily="18" charset="-122"/>
              </a:rPr>
              <a:t>.</a:t>
            </a:r>
          </a:p>
          <a:p>
            <a:pPr>
              <a:lnSpc>
                <a:spcPct val="150000"/>
              </a:lnSpc>
            </a:pPr>
            <a:endParaRPr lang="en-US" altLang="zh-CN" sz="800" dirty="0">
              <a:solidFill>
                <a:srgbClr val="CACDDA">
                  <a:alpha val="40000"/>
                </a:srgbClr>
              </a:solidFill>
              <a:latin typeface="+mn-ea"/>
              <a:cs typeface="OPPOSans R" panose="00020600040101010101" pitchFamily="18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800" dirty="0" err="1">
                <a:solidFill>
                  <a:srgbClr val="CACDDA">
                    <a:alpha val="40000"/>
                  </a:srgbClr>
                </a:solidFill>
                <a:latin typeface="+mn-ea"/>
                <a:cs typeface="OPPOSans R" panose="00020600040101010101" pitchFamily="18" charset="-122"/>
              </a:rPr>
              <a:t>Pellentesque</a:t>
            </a:r>
            <a:r>
              <a:rPr lang="en-US" altLang="zh-CN" sz="800" dirty="0">
                <a:solidFill>
                  <a:srgbClr val="CACDDA">
                    <a:alpha val="40000"/>
                  </a:srgbClr>
                </a:solidFill>
                <a:latin typeface="+mn-ea"/>
                <a:cs typeface="OPPOSans R" panose="00020600040101010101" pitchFamily="18" charset="-122"/>
              </a:rPr>
              <a:t> habitant </a:t>
            </a:r>
            <a:r>
              <a:rPr lang="en-US" altLang="zh-CN" sz="800" dirty="0" err="1">
                <a:solidFill>
                  <a:srgbClr val="CACDDA">
                    <a:alpha val="40000"/>
                  </a:srgbClr>
                </a:solidFill>
                <a:latin typeface="+mn-ea"/>
                <a:cs typeface="OPPOSans R" panose="00020600040101010101" pitchFamily="18" charset="-122"/>
              </a:rPr>
              <a:t>morbi</a:t>
            </a:r>
            <a:r>
              <a:rPr lang="en-US" altLang="zh-CN" sz="800" dirty="0">
                <a:solidFill>
                  <a:srgbClr val="CACDDA">
                    <a:alpha val="40000"/>
                  </a:srgbClr>
                </a:solidFill>
                <a:latin typeface="+mn-ea"/>
                <a:cs typeface="OPPOSans R" panose="00020600040101010101" pitchFamily="18" charset="-122"/>
              </a:rPr>
              <a:t> </a:t>
            </a:r>
            <a:r>
              <a:rPr lang="en-US" altLang="zh-CN" sz="800" dirty="0" err="1">
                <a:solidFill>
                  <a:srgbClr val="CACDDA">
                    <a:alpha val="40000"/>
                  </a:srgbClr>
                </a:solidFill>
                <a:latin typeface="+mn-ea"/>
                <a:cs typeface="OPPOSans R" panose="00020600040101010101" pitchFamily="18" charset="-122"/>
              </a:rPr>
              <a:t>tristique</a:t>
            </a:r>
            <a:r>
              <a:rPr lang="en-US" altLang="zh-CN" sz="800" dirty="0">
                <a:solidFill>
                  <a:srgbClr val="CACDDA">
                    <a:alpha val="40000"/>
                  </a:srgbClr>
                </a:solidFill>
                <a:latin typeface="+mn-ea"/>
                <a:cs typeface="OPPOSans R" panose="00020600040101010101" pitchFamily="18" charset="-122"/>
              </a:rPr>
              <a:t> </a:t>
            </a:r>
            <a:r>
              <a:rPr lang="en-US" altLang="zh-CN" sz="800" dirty="0" err="1">
                <a:solidFill>
                  <a:srgbClr val="CACDDA">
                    <a:alpha val="40000"/>
                  </a:srgbClr>
                </a:solidFill>
                <a:latin typeface="+mn-ea"/>
                <a:cs typeface="OPPOSans R" panose="00020600040101010101" pitchFamily="18" charset="-122"/>
              </a:rPr>
              <a:t>senectus</a:t>
            </a:r>
            <a:r>
              <a:rPr lang="en-US" altLang="zh-CN" sz="800" dirty="0">
                <a:solidFill>
                  <a:srgbClr val="CACDDA">
                    <a:alpha val="40000"/>
                  </a:srgbClr>
                </a:solidFill>
                <a:latin typeface="+mn-ea"/>
                <a:cs typeface="OPPOSans R" panose="00020600040101010101" pitchFamily="18" charset="-122"/>
              </a:rPr>
              <a:t> et </a:t>
            </a:r>
            <a:r>
              <a:rPr lang="en-US" altLang="zh-CN" sz="800" dirty="0" err="1">
                <a:solidFill>
                  <a:srgbClr val="CACDDA">
                    <a:alpha val="40000"/>
                  </a:srgbClr>
                </a:solidFill>
                <a:latin typeface="+mn-ea"/>
                <a:cs typeface="OPPOSans R" panose="00020600040101010101" pitchFamily="18" charset="-122"/>
              </a:rPr>
              <a:t>netus</a:t>
            </a:r>
            <a:r>
              <a:rPr lang="en-US" altLang="zh-CN" sz="800" dirty="0">
                <a:solidFill>
                  <a:srgbClr val="CACDDA">
                    <a:alpha val="40000"/>
                  </a:srgbClr>
                </a:solidFill>
                <a:latin typeface="+mn-ea"/>
                <a:cs typeface="OPPOSans R" panose="00020600040101010101" pitchFamily="18" charset="-122"/>
              </a:rPr>
              <a:t> et </a:t>
            </a:r>
            <a:r>
              <a:rPr lang="en-US" altLang="zh-CN" sz="800" dirty="0" err="1">
                <a:solidFill>
                  <a:srgbClr val="CACDDA">
                    <a:alpha val="40000"/>
                  </a:srgbClr>
                </a:solidFill>
                <a:latin typeface="+mn-ea"/>
                <a:cs typeface="OPPOSans R" panose="00020600040101010101" pitchFamily="18" charset="-122"/>
              </a:rPr>
              <a:t>malesuada</a:t>
            </a:r>
            <a:r>
              <a:rPr lang="en-US" altLang="zh-CN" sz="800" dirty="0">
                <a:solidFill>
                  <a:srgbClr val="CACDDA">
                    <a:alpha val="40000"/>
                  </a:srgbClr>
                </a:solidFill>
                <a:latin typeface="+mn-ea"/>
                <a:cs typeface="OPPOSans R" panose="00020600040101010101" pitchFamily="18" charset="-122"/>
              </a:rPr>
              <a:t> fames ac </a:t>
            </a:r>
            <a:r>
              <a:rPr lang="en-US" altLang="zh-CN" sz="800" dirty="0" err="1">
                <a:solidFill>
                  <a:srgbClr val="CACDDA">
                    <a:alpha val="40000"/>
                  </a:srgbClr>
                </a:solidFill>
                <a:latin typeface="+mn-ea"/>
                <a:cs typeface="OPPOSans R" panose="00020600040101010101" pitchFamily="18" charset="-122"/>
              </a:rPr>
              <a:t>turpis</a:t>
            </a:r>
            <a:r>
              <a:rPr lang="en-US" altLang="zh-CN" sz="800" dirty="0">
                <a:solidFill>
                  <a:srgbClr val="CACDDA">
                    <a:alpha val="40000"/>
                  </a:srgbClr>
                </a:solidFill>
                <a:latin typeface="+mn-ea"/>
                <a:cs typeface="OPPOSans R" panose="00020600040101010101" pitchFamily="18" charset="-122"/>
              </a:rPr>
              <a:t> </a:t>
            </a:r>
            <a:r>
              <a:rPr lang="en-US" altLang="zh-CN" sz="800" dirty="0" err="1">
                <a:solidFill>
                  <a:srgbClr val="CACDDA">
                    <a:alpha val="40000"/>
                  </a:srgbClr>
                </a:solidFill>
                <a:latin typeface="+mn-ea"/>
                <a:cs typeface="OPPOSans R" panose="00020600040101010101" pitchFamily="18" charset="-122"/>
              </a:rPr>
              <a:t>egestas</a:t>
            </a:r>
            <a:endParaRPr lang="en-US" altLang="zh-CN" sz="800" dirty="0">
              <a:solidFill>
                <a:srgbClr val="CACDDA">
                  <a:alpha val="40000"/>
                </a:srgbClr>
              </a:solidFill>
              <a:latin typeface="+mn-ea"/>
              <a:cs typeface="OPPOSans R" panose="00020600040101010101" pitchFamily="18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800" dirty="0">
                <a:solidFill>
                  <a:srgbClr val="CACDDA">
                    <a:alpha val="40000"/>
                  </a:srgbClr>
                </a:solidFill>
                <a:latin typeface="+mn-ea"/>
                <a:cs typeface="OPPOSans R" panose="00020600040101010101" pitchFamily="18" charset="-122"/>
              </a:rPr>
              <a:t>Proin pharetra </a:t>
            </a:r>
            <a:r>
              <a:rPr lang="en-US" altLang="zh-CN" sz="800" dirty="0" err="1">
                <a:solidFill>
                  <a:srgbClr val="CACDDA">
                    <a:alpha val="40000"/>
                  </a:srgbClr>
                </a:solidFill>
                <a:latin typeface="+mn-ea"/>
                <a:cs typeface="OPPOSans R" panose="00020600040101010101" pitchFamily="18" charset="-122"/>
              </a:rPr>
              <a:t>nonummy</a:t>
            </a:r>
            <a:r>
              <a:rPr lang="en-US" altLang="zh-CN" sz="800" dirty="0">
                <a:solidFill>
                  <a:srgbClr val="CACDDA">
                    <a:alpha val="40000"/>
                  </a:srgbClr>
                </a:solidFill>
                <a:latin typeface="+mn-ea"/>
                <a:cs typeface="OPPOSans R" panose="00020600040101010101" pitchFamily="18" charset="-122"/>
              </a:rPr>
              <a:t> </a:t>
            </a:r>
            <a:r>
              <a:rPr lang="en-US" altLang="zh-CN" sz="800" dirty="0" err="1">
                <a:solidFill>
                  <a:srgbClr val="CACDDA">
                    <a:alpha val="40000"/>
                  </a:srgbClr>
                </a:solidFill>
                <a:latin typeface="+mn-ea"/>
                <a:cs typeface="OPPOSans R" panose="00020600040101010101" pitchFamily="18" charset="-122"/>
              </a:rPr>
              <a:t>pede</a:t>
            </a:r>
            <a:r>
              <a:rPr lang="en-US" altLang="zh-CN" sz="800" dirty="0">
                <a:solidFill>
                  <a:srgbClr val="CACDDA">
                    <a:alpha val="40000"/>
                  </a:srgbClr>
                </a:solidFill>
                <a:latin typeface="+mn-ea"/>
                <a:cs typeface="OPPOSans R" panose="00020600040101010101" pitchFamily="18" charset="-122"/>
              </a:rPr>
              <a:t>. </a:t>
            </a:r>
            <a:r>
              <a:rPr lang="en-US" altLang="zh-CN" sz="800" dirty="0" err="1">
                <a:solidFill>
                  <a:srgbClr val="CACDDA">
                    <a:alpha val="40000"/>
                  </a:srgbClr>
                </a:solidFill>
                <a:latin typeface="+mn-ea"/>
                <a:cs typeface="OPPOSans R" panose="00020600040101010101" pitchFamily="18" charset="-122"/>
              </a:rPr>
              <a:t>Mauris</a:t>
            </a:r>
            <a:r>
              <a:rPr lang="en-US" altLang="zh-CN" sz="800" dirty="0">
                <a:solidFill>
                  <a:srgbClr val="CACDDA">
                    <a:alpha val="40000"/>
                  </a:srgbClr>
                </a:solidFill>
                <a:latin typeface="+mn-ea"/>
                <a:cs typeface="OPPOSans R" panose="00020600040101010101" pitchFamily="18" charset="-122"/>
              </a:rPr>
              <a:t> et </a:t>
            </a:r>
            <a:r>
              <a:rPr lang="en-US" altLang="zh-CN" sz="800" dirty="0" err="1">
                <a:solidFill>
                  <a:srgbClr val="CACDDA">
                    <a:alpha val="40000"/>
                  </a:srgbClr>
                </a:solidFill>
                <a:latin typeface="+mn-ea"/>
                <a:cs typeface="OPPOSans R" panose="00020600040101010101" pitchFamily="18" charset="-122"/>
              </a:rPr>
              <a:t>orci</a:t>
            </a:r>
            <a:r>
              <a:rPr lang="en-US" altLang="zh-CN" sz="800" dirty="0">
                <a:solidFill>
                  <a:srgbClr val="CACDDA">
                    <a:alpha val="40000"/>
                  </a:srgbClr>
                </a:solidFill>
                <a:latin typeface="+mn-ea"/>
                <a:cs typeface="OPPOSans R" panose="00020600040101010101" pitchFamily="18" charset="-122"/>
              </a:rPr>
              <a:t>.</a:t>
            </a:r>
          </a:p>
        </p:txBody>
      </p:sp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A4D0A5F4-B98C-2B90-C7F5-051079A9F400}"/>
              </a:ext>
            </a:extLst>
          </p:cNvPr>
          <p:cNvSpPr/>
          <p:nvPr/>
        </p:nvSpPr>
        <p:spPr>
          <a:xfrm>
            <a:off x="947084" y="3366586"/>
            <a:ext cx="6400582" cy="127227"/>
          </a:xfrm>
          <a:custGeom>
            <a:avLst/>
            <a:gdLst>
              <a:gd name="connsiteX0" fmla="*/ 0 w 6533219"/>
              <a:gd name="connsiteY0" fmla="*/ 0 h 402291"/>
              <a:gd name="connsiteX1" fmla="*/ 6533219 w 6533219"/>
              <a:gd name="connsiteY1" fmla="*/ 0 h 402291"/>
              <a:gd name="connsiteX2" fmla="*/ 6533219 w 6533219"/>
              <a:gd name="connsiteY2" fmla="*/ 272428 h 402291"/>
              <a:gd name="connsiteX3" fmla="*/ 1214304 w 6533219"/>
              <a:gd name="connsiteY3" fmla="*/ 272428 h 402291"/>
              <a:gd name="connsiteX4" fmla="*/ 966093 w 6533219"/>
              <a:gd name="connsiteY4" fmla="*/ 402291 h 402291"/>
              <a:gd name="connsiteX5" fmla="*/ 717882 w 6533219"/>
              <a:gd name="connsiteY5" fmla="*/ 272428 h 402291"/>
              <a:gd name="connsiteX6" fmla="*/ 0 w 6533219"/>
              <a:gd name="connsiteY6" fmla="*/ 272428 h 402291"/>
              <a:gd name="connsiteX0" fmla="*/ 0 w 6533219"/>
              <a:gd name="connsiteY0" fmla="*/ 0 h 402291"/>
              <a:gd name="connsiteX1" fmla="*/ 6533219 w 6533219"/>
              <a:gd name="connsiteY1" fmla="*/ 0 h 402291"/>
              <a:gd name="connsiteX2" fmla="*/ 6533219 w 6533219"/>
              <a:gd name="connsiteY2" fmla="*/ 272428 h 402291"/>
              <a:gd name="connsiteX3" fmla="*/ 1214304 w 6533219"/>
              <a:gd name="connsiteY3" fmla="*/ 272428 h 402291"/>
              <a:gd name="connsiteX4" fmla="*/ 966093 w 6533219"/>
              <a:gd name="connsiteY4" fmla="*/ 402291 h 402291"/>
              <a:gd name="connsiteX5" fmla="*/ 717882 w 6533219"/>
              <a:gd name="connsiteY5" fmla="*/ 272428 h 402291"/>
              <a:gd name="connsiteX6" fmla="*/ 0 w 6533219"/>
              <a:gd name="connsiteY6" fmla="*/ 272428 h 402291"/>
              <a:gd name="connsiteX7" fmla="*/ 91440 w 6533219"/>
              <a:gd name="connsiteY7" fmla="*/ 91440 h 402291"/>
              <a:gd name="connsiteX0" fmla="*/ 0 w 6533219"/>
              <a:gd name="connsiteY0" fmla="*/ 0 h 402291"/>
              <a:gd name="connsiteX1" fmla="*/ 6533219 w 6533219"/>
              <a:gd name="connsiteY1" fmla="*/ 0 h 402291"/>
              <a:gd name="connsiteX2" fmla="*/ 6533219 w 6533219"/>
              <a:gd name="connsiteY2" fmla="*/ 272428 h 402291"/>
              <a:gd name="connsiteX3" fmla="*/ 1214304 w 6533219"/>
              <a:gd name="connsiteY3" fmla="*/ 272428 h 402291"/>
              <a:gd name="connsiteX4" fmla="*/ 966093 w 6533219"/>
              <a:gd name="connsiteY4" fmla="*/ 402291 h 402291"/>
              <a:gd name="connsiteX5" fmla="*/ 717882 w 6533219"/>
              <a:gd name="connsiteY5" fmla="*/ 272428 h 402291"/>
              <a:gd name="connsiteX6" fmla="*/ 0 w 6533219"/>
              <a:gd name="connsiteY6" fmla="*/ 272428 h 402291"/>
              <a:gd name="connsiteX0" fmla="*/ 6533219 w 6533219"/>
              <a:gd name="connsiteY0" fmla="*/ 0 h 402291"/>
              <a:gd name="connsiteX1" fmla="*/ 6533219 w 6533219"/>
              <a:gd name="connsiteY1" fmla="*/ 272428 h 402291"/>
              <a:gd name="connsiteX2" fmla="*/ 1214304 w 6533219"/>
              <a:gd name="connsiteY2" fmla="*/ 272428 h 402291"/>
              <a:gd name="connsiteX3" fmla="*/ 966093 w 6533219"/>
              <a:gd name="connsiteY3" fmla="*/ 402291 h 402291"/>
              <a:gd name="connsiteX4" fmla="*/ 717882 w 6533219"/>
              <a:gd name="connsiteY4" fmla="*/ 272428 h 402291"/>
              <a:gd name="connsiteX5" fmla="*/ 0 w 6533219"/>
              <a:gd name="connsiteY5" fmla="*/ 272428 h 402291"/>
              <a:gd name="connsiteX0" fmla="*/ 6533219 w 6533219"/>
              <a:gd name="connsiteY0" fmla="*/ 0 h 129863"/>
              <a:gd name="connsiteX1" fmla="*/ 1214304 w 6533219"/>
              <a:gd name="connsiteY1" fmla="*/ 0 h 129863"/>
              <a:gd name="connsiteX2" fmla="*/ 966093 w 6533219"/>
              <a:gd name="connsiteY2" fmla="*/ 129863 h 129863"/>
              <a:gd name="connsiteX3" fmla="*/ 717882 w 6533219"/>
              <a:gd name="connsiteY3" fmla="*/ 0 h 129863"/>
              <a:gd name="connsiteX4" fmla="*/ 0 w 6533219"/>
              <a:gd name="connsiteY4" fmla="*/ 0 h 129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33219" h="129863">
                <a:moveTo>
                  <a:pt x="6533219" y="0"/>
                </a:moveTo>
                <a:lnTo>
                  <a:pt x="1214304" y="0"/>
                </a:lnTo>
                <a:lnTo>
                  <a:pt x="966093" y="129863"/>
                </a:lnTo>
                <a:lnTo>
                  <a:pt x="717882" y="0"/>
                </a:lnTo>
                <a:lnTo>
                  <a:pt x="0" y="0"/>
                </a:lnTo>
              </a:path>
            </a:pathLst>
          </a:custGeom>
          <a:noFill/>
          <a:ln>
            <a:gradFill flip="none" rotWithShape="1">
              <a:gsLst>
                <a:gs pos="27000">
                  <a:schemeClr val="accent2">
                    <a:lumMod val="20000"/>
                    <a:lumOff val="80000"/>
                  </a:schemeClr>
                </a:gs>
                <a:gs pos="100000">
                  <a:schemeClr val="accent2">
                    <a:lumMod val="20000"/>
                    <a:lumOff val="80000"/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D0F6F5D3-83B9-E765-CA79-1E6FFD9D0552}"/>
              </a:ext>
            </a:extLst>
          </p:cNvPr>
          <p:cNvSpPr txBox="1"/>
          <p:nvPr/>
        </p:nvSpPr>
        <p:spPr>
          <a:xfrm>
            <a:off x="947083" y="2780190"/>
            <a:ext cx="4121321" cy="36933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2400" spc="300" dirty="0">
                <a:solidFill>
                  <a:schemeClr val="bg1"/>
                </a:solidFill>
                <a:cs typeface="OPPOSans R" panose="00020600040101010101" pitchFamily="18" charset="-122"/>
              </a:rPr>
              <a:t>秋季校招报告</a:t>
            </a:r>
            <a:r>
              <a:rPr lang="en-US" altLang="zh-CN" sz="2400" spc="300" dirty="0">
                <a:solidFill>
                  <a:schemeClr val="bg1"/>
                </a:solidFill>
                <a:cs typeface="OPPOSans R" panose="00020600040101010101" pitchFamily="18" charset="-122"/>
              </a:rPr>
              <a:t>PPT</a:t>
            </a:r>
            <a:r>
              <a:rPr lang="zh-CN" altLang="en-US" sz="2400" spc="300" dirty="0">
                <a:solidFill>
                  <a:schemeClr val="bg1"/>
                </a:solidFill>
                <a:cs typeface="OPPOSans R" panose="00020600040101010101" pitchFamily="18" charset="-122"/>
              </a:rPr>
              <a:t>演示模板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4C78D417-C408-2461-FD8A-D21A6CD5F43B}"/>
              </a:ext>
            </a:extLst>
          </p:cNvPr>
          <p:cNvSpPr txBox="1"/>
          <p:nvPr/>
        </p:nvSpPr>
        <p:spPr>
          <a:xfrm>
            <a:off x="947083" y="1718528"/>
            <a:ext cx="3385542" cy="1015663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6600" dirty="0">
                <a:gradFill flip="none" rotWithShape="1">
                  <a:gsLst>
                    <a:gs pos="100000">
                      <a:schemeClr val="accent2">
                        <a:lumMod val="40000"/>
                        <a:lumOff val="60000"/>
                      </a:schemeClr>
                    </a:gs>
                    <a:gs pos="73000">
                      <a:schemeClr val="accent2">
                        <a:lumMod val="20000"/>
                        <a:lumOff val="80000"/>
                      </a:schemeClr>
                    </a:gs>
                    <a:gs pos="23000">
                      <a:schemeClr val="accent3">
                        <a:lumMod val="20000"/>
                        <a:lumOff val="80000"/>
                      </a:schemeClr>
                    </a:gs>
                    <a:gs pos="0">
                      <a:schemeClr val="accent3">
                        <a:lumMod val="60000"/>
                        <a:lumOff val="40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outerShdw blurRad="101600" sx="102000" sy="102000" algn="ctr" rotWithShape="0">
                    <a:schemeClr val="accent3">
                      <a:lumMod val="20000"/>
                      <a:lumOff val="80000"/>
                      <a:alpha val="25000"/>
                    </a:schemeClr>
                  </a:outerShdw>
                </a:effectLst>
                <a:latin typeface="+mj-ea"/>
                <a:ea typeface="+mj-ea"/>
                <a:cs typeface="OPPOSans R" panose="00020600040101010101" pitchFamily="18" charset="-122"/>
              </a:rPr>
              <a:t>生物医学</a:t>
            </a:r>
          </a:p>
        </p:txBody>
      </p:sp>
      <p:pic>
        <p:nvPicPr>
          <p:cNvPr id="8" name="图形 7" descr="细菌 轮廓">
            <a:extLst>
              <a:ext uri="{FF2B5EF4-FFF2-40B4-BE49-F238E27FC236}">
                <a16:creationId xmlns:a16="http://schemas.microsoft.com/office/drawing/2014/main" id="{982F8C5E-CC4F-DB98-4887-CF5CB5478C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73772" y="1797369"/>
            <a:ext cx="389357" cy="389357"/>
          </a:xfrm>
          <a:prstGeom prst="rect">
            <a:avLst/>
          </a:prstGeom>
          <a:effectLst>
            <a:outerShdw blurRad="76200" sx="102000" sy="102000" algn="ctr" rotWithShape="0">
              <a:schemeClr val="bg1">
                <a:alpha val="50000"/>
              </a:scheme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965D5504-E8D5-6616-2BB0-B6741ABFAA18}"/>
              </a:ext>
            </a:extLst>
          </p:cNvPr>
          <p:cNvGrpSpPr/>
          <p:nvPr/>
        </p:nvGrpSpPr>
        <p:grpSpPr>
          <a:xfrm>
            <a:off x="947083" y="4116390"/>
            <a:ext cx="2412067" cy="392144"/>
            <a:chOff x="947083" y="4116390"/>
            <a:chExt cx="1925431" cy="392144"/>
          </a:xfrm>
        </p:grpSpPr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id="{D0F2EEBE-B535-A69B-AFFC-C1EC46A7BAE5}"/>
                </a:ext>
              </a:extLst>
            </p:cNvPr>
            <p:cNvSpPr/>
            <p:nvPr/>
          </p:nvSpPr>
          <p:spPr>
            <a:xfrm>
              <a:off x="947083" y="4116390"/>
              <a:ext cx="1925431" cy="392144"/>
            </a:xfrm>
            <a:prstGeom prst="roundRect">
              <a:avLst>
                <a:gd name="adj" fmla="val 50000"/>
              </a:avLst>
            </a:prstGeom>
            <a:gradFill>
              <a:gsLst>
                <a:gs pos="100000">
                  <a:schemeClr val="accent2">
                    <a:lumMod val="40000"/>
                    <a:lumOff val="60000"/>
                  </a:schemeClr>
                </a:gs>
                <a:gs pos="73000">
                  <a:schemeClr val="accent2">
                    <a:lumMod val="20000"/>
                    <a:lumOff val="80000"/>
                  </a:schemeClr>
                </a:gs>
                <a:gs pos="23000">
                  <a:schemeClr val="accent3">
                    <a:lumMod val="20000"/>
                    <a:lumOff val="80000"/>
                  </a:schemeClr>
                </a:gs>
                <a:gs pos="0">
                  <a:schemeClr val="accent3">
                    <a:lumMod val="60000"/>
                    <a:lumOff val="40000"/>
                  </a:schemeClr>
                </a:gs>
              </a:gsLst>
              <a:path path="circle">
                <a:fillToRect r="100000" b="100000"/>
              </a:path>
            </a:gradFill>
            <a:ln w="9525">
              <a:solidFill>
                <a:schemeClr val="bg1"/>
              </a:solidFill>
            </a:ln>
            <a:effectLst>
              <a:outerShdw blurRad="381000" sx="102000" sy="102000" algn="ctr" rotWithShape="0">
                <a:schemeClr val="accent2">
                  <a:lumMod val="20000"/>
                  <a:lumOff val="80000"/>
                  <a:alpha val="3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D0269FA8-35E3-4C1F-00D9-D1C2FF4A4843}"/>
                </a:ext>
              </a:extLst>
            </p:cNvPr>
            <p:cNvSpPr txBox="1"/>
            <p:nvPr/>
          </p:nvSpPr>
          <p:spPr>
            <a:xfrm>
              <a:off x="1099814" y="4202052"/>
              <a:ext cx="1619969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ctr"/>
              <a:r>
                <a:rPr lang="zh-CN" altLang="en-US" sz="1600" dirty="0">
                  <a:solidFill>
                    <a:schemeClr val="accent1"/>
                  </a:solidFill>
                  <a:latin typeface="+mj-lt"/>
                  <a:ea typeface="+mj-ea"/>
                  <a:cs typeface="OPPOSans B" panose="00020600040101010101" pitchFamily="18" charset="-122"/>
                </a:rPr>
                <a:t>汇报人：</a:t>
              </a:r>
              <a:r>
                <a:rPr lang="en-US" altLang="zh-CN" sz="1600" dirty="0" err="1">
                  <a:solidFill>
                    <a:schemeClr val="accent1"/>
                  </a:solidFill>
                  <a:latin typeface="+mj-lt"/>
                  <a:ea typeface="+mj-ea"/>
                  <a:cs typeface="OPPOSans B" panose="00020600040101010101" pitchFamily="18" charset="-122"/>
                </a:rPr>
                <a:t>OfficePLUS</a:t>
              </a:r>
              <a:endParaRPr lang="zh-CN" altLang="en-US" sz="1600" dirty="0">
                <a:solidFill>
                  <a:schemeClr val="accent1"/>
                </a:solidFill>
                <a:latin typeface="+mj-lt"/>
                <a:ea typeface="+mj-ea"/>
                <a:cs typeface="OPPOSans B" panose="00020600040101010101" pitchFamily="18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186678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任意多边形: 形状 205">
            <a:extLst>
              <a:ext uri="{FF2B5EF4-FFF2-40B4-BE49-F238E27FC236}">
                <a16:creationId xmlns:a16="http://schemas.microsoft.com/office/drawing/2014/main" id="{76F61786-4EDF-5FCB-0787-1132CDF83785}"/>
              </a:ext>
            </a:extLst>
          </p:cNvPr>
          <p:cNvSpPr/>
          <p:nvPr/>
        </p:nvSpPr>
        <p:spPr>
          <a:xfrm>
            <a:off x="0" y="2454987"/>
            <a:ext cx="5255325" cy="2245288"/>
          </a:xfrm>
          <a:custGeom>
            <a:avLst/>
            <a:gdLst>
              <a:gd name="connsiteX0" fmla="*/ 4709987 w 5255325"/>
              <a:gd name="connsiteY0" fmla="*/ 0 h 2229144"/>
              <a:gd name="connsiteX1" fmla="*/ 4725767 w 5255325"/>
              <a:gd name="connsiteY1" fmla="*/ 1628 h 2229144"/>
              <a:gd name="connsiteX2" fmla="*/ 4775200 w 5255325"/>
              <a:gd name="connsiteY2" fmla="*/ 1628 h 2229144"/>
              <a:gd name="connsiteX3" fmla="*/ 4775200 w 5255325"/>
              <a:gd name="connsiteY3" fmla="*/ 8697 h 2229144"/>
              <a:gd name="connsiteX4" fmla="*/ 4819892 w 5255325"/>
              <a:gd name="connsiteY4" fmla="*/ 22628 h 2229144"/>
              <a:gd name="connsiteX5" fmla="*/ 5255325 w 5255325"/>
              <a:gd name="connsiteY5" fmla="*/ 1113759 h 2229144"/>
              <a:gd name="connsiteX6" fmla="*/ 4819892 w 5255325"/>
              <a:gd name="connsiteY6" fmla="*/ 2204889 h 2229144"/>
              <a:gd name="connsiteX7" fmla="*/ 4775200 w 5255325"/>
              <a:gd name="connsiteY7" fmla="*/ 2218819 h 2229144"/>
              <a:gd name="connsiteX8" fmla="*/ 4775200 w 5255325"/>
              <a:gd name="connsiteY8" fmla="*/ 2229144 h 2229144"/>
              <a:gd name="connsiteX9" fmla="*/ 0 w 5255325"/>
              <a:gd name="connsiteY9" fmla="*/ 2229144 h 2229144"/>
              <a:gd name="connsiteX10" fmla="*/ 0 w 5255325"/>
              <a:gd name="connsiteY10" fmla="*/ 1628 h 2229144"/>
              <a:gd name="connsiteX11" fmla="*/ 4694207 w 5255325"/>
              <a:gd name="connsiteY11" fmla="*/ 1628 h 2229144"/>
              <a:gd name="connsiteX0" fmla="*/ 4732847 w 5278185"/>
              <a:gd name="connsiteY0" fmla="*/ 0 h 2229144"/>
              <a:gd name="connsiteX1" fmla="*/ 4748627 w 5278185"/>
              <a:gd name="connsiteY1" fmla="*/ 1628 h 2229144"/>
              <a:gd name="connsiteX2" fmla="*/ 4798060 w 5278185"/>
              <a:gd name="connsiteY2" fmla="*/ 1628 h 2229144"/>
              <a:gd name="connsiteX3" fmla="*/ 4798060 w 5278185"/>
              <a:gd name="connsiteY3" fmla="*/ 8697 h 2229144"/>
              <a:gd name="connsiteX4" fmla="*/ 4842752 w 5278185"/>
              <a:gd name="connsiteY4" fmla="*/ 22628 h 2229144"/>
              <a:gd name="connsiteX5" fmla="*/ 5278185 w 5278185"/>
              <a:gd name="connsiteY5" fmla="*/ 1113759 h 2229144"/>
              <a:gd name="connsiteX6" fmla="*/ 4842752 w 5278185"/>
              <a:gd name="connsiteY6" fmla="*/ 2204889 h 2229144"/>
              <a:gd name="connsiteX7" fmla="*/ 4798060 w 5278185"/>
              <a:gd name="connsiteY7" fmla="*/ 2218819 h 2229144"/>
              <a:gd name="connsiteX8" fmla="*/ 4798060 w 5278185"/>
              <a:gd name="connsiteY8" fmla="*/ 2229144 h 2229144"/>
              <a:gd name="connsiteX9" fmla="*/ 22860 w 5278185"/>
              <a:gd name="connsiteY9" fmla="*/ 2229144 h 2229144"/>
              <a:gd name="connsiteX10" fmla="*/ 0 w 5278185"/>
              <a:gd name="connsiteY10" fmla="*/ 1018829 h 2229144"/>
              <a:gd name="connsiteX11" fmla="*/ 22860 w 5278185"/>
              <a:gd name="connsiteY11" fmla="*/ 1628 h 2229144"/>
              <a:gd name="connsiteX12" fmla="*/ 4717067 w 5278185"/>
              <a:gd name="connsiteY12" fmla="*/ 1628 h 2229144"/>
              <a:gd name="connsiteX13" fmla="*/ 4732847 w 5278185"/>
              <a:gd name="connsiteY13" fmla="*/ 0 h 2229144"/>
              <a:gd name="connsiteX0" fmla="*/ 0 w 5278185"/>
              <a:gd name="connsiteY0" fmla="*/ 1018829 h 2229144"/>
              <a:gd name="connsiteX1" fmla="*/ 22860 w 5278185"/>
              <a:gd name="connsiteY1" fmla="*/ 1628 h 2229144"/>
              <a:gd name="connsiteX2" fmla="*/ 4717067 w 5278185"/>
              <a:gd name="connsiteY2" fmla="*/ 1628 h 2229144"/>
              <a:gd name="connsiteX3" fmla="*/ 4732847 w 5278185"/>
              <a:gd name="connsiteY3" fmla="*/ 0 h 2229144"/>
              <a:gd name="connsiteX4" fmla="*/ 4748627 w 5278185"/>
              <a:gd name="connsiteY4" fmla="*/ 1628 h 2229144"/>
              <a:gd name="connsiteX5" fmla="*/ 4798060 w 5278185"/>
              <a:gd name="connsiteY5" fmla="*/ 1628 h 2229144"/>
              <a:gd name="connsiteX6" fmla="*/ 4798060 w 5278185"/>
              <a:gd name="connsiteY6" fmla="*/ 8697 h 2229144"/>
              <a:gd name="connsiteX7" fmla="*/ 4842752 w 5278185"/>
              <a:gd name="connsiteY7" fmla="*/ 22628 h 2229144"/>
              <a:gd name="connsiteX8" fmla="*/ 5278185 w 5278185"/>
              <a:gd name="connsiteY8" fmla="*/ 1113759 h 2229144"/>
              <a:gd name="connsiteX9" fmla="*/ 4842752 w 5278185"/>
              <a:gd name="connsiteY9" fmla="*/ 2204889 h 2229144"/>
              <a:gd name="connsiteX10" fmla="*/ 4798060 w 5278185"/>
              <a:gd name="connsiteY10" fmla="*/ 2218819 h 2229144"/>
              <a:gd name="connsiteX11" fmla="*/ 4798060 w 5278185"/>
              <a:gd name="connsiteY11" fmla="*/ 2229144 h 2229144"/>
              <a:gd name="connsiteX12" fmla="*/ 22860 w 5278185"/>
              <a:gd name="connsiteY12" fmla="*/ 2229144 h 2229144"/>
              <a:gd name="connsiteX13" fmla="*/ 91440 w 5278185"/>
              <a:gd name="connsiteY13" fmla="*/ 1110269 h 2229144"/>
              <a:gd name="connsiteX0" fmla="*/ 0 w 5278185"/>
              <a:gd name="connsiteY0" fmla="*/ 1018829 h 2229144"/>
              <a:gd name="connsiteX1" fmla="*/ 22860 w 5278185"/>
              <a:gd name="connsiteY1" fmla="*/ 1628 h 2229144"/>
              <a:gd name="connsiteX2" fmla="*/ 4717067 w 5278185"/>
              <a:gd name="connsiteY2" fmla="*/ 1628 h 2229144"/>
              <a:gd name="connsiteX3" fmla="*/ 4732847 w 5278185"/>
              <a:gd name="connsiteY3" fmla="*/ 0 h 2229144"/>
              <a:gd name="connsiteX4" fmla="*/ 4748627 w 5278185"/>
              <a:gd name="connsiteY4" fmla="*/ 1628 h 2229144"/>
              <a:gd name="connsiteX5" fmla="*/ 4798060 w 5278185"/>
              <a:gd name="connsiteY5" fmla="*/ 1628 h 2229144"/>
              <a:gd name="connsiteX6" fmla="*/ 4798060 w 5278185"/>
              <a:gd name="connsiteY6" fmla="*/ 8697 h 2229144"/>
              <a:gd name="connsiteX7" fmla="*/ 4842752 w 5278185"/>
              <a:gd name="connsiteY7" fmla="*/ 22628 h 2229144"/>
              <a:gd name="connsiteX8" fmla="*/ 5278185 w 5278185"/>
              <a:gd name="connsiteY8" fmla="*/ 1113759 h 2229144"/>
              <a:gd name="connsiteX9" fmla="*/ 4842752 w 5278185"/>
              <a:gd name="connsiteY9" fmla="*/ 2204889 h 2229144"/>
              <a:gd name="connsiteX10" fmla="*/ 4798060 w 5278185"/>
              <a:gd name="connsiteY10" fmla="*/ 2218819 h 2229144"/>
              <a:gd name="connsiteX11" fmla="*/ 4798060 w 5278185"/>
              <a:gd name="connsiteY11" fmla="*/ 2229144 h 2229144"/>
              <a:gd name="connsiteX12" fmla="*/ 22860 w 5278185"/>
              <a:gd name="connsiteY12" fmla="*/ 2229144 h 2229144"/>
              <a:gd name="connsiteX0" fmla="*/ 0 w 5255325"/>
              <a:gd name="connsiteY0" fmla="*/ 1628 h 2229144"/>
              <a:gd name="connsiteX1" fmla="*/ 4694207 w 5255325"/>
              <a:gd name="connsiteY1" fmla="*/ 1628 h 2229144"/>
              <a:gd name="connsiteX2" fmla="*/ 4709987 w 5255325"/>
              <a:gd name="connsiteY2" fmla="*/ 0 h 2229144"/>
              <a:gd name="connsiteX3" fmla="*/ 4725767 w 5255325"/>
              <a:gd name="connsiteY3" fmla="*/ 1628 h 2229144"/>
              <a:gd name="connsiteX4" fmla="*/ 4775200 w 5255325"/>
              <a:gd name="connsiteY4" fmla="*/ 1628 h 2229144"/>
              <a:gd name="connsiteX5" fmla="*/ 4775200 w 5255325"/>
              <a:gd name="connsiteY5" fmla="*/ 8697 h 2229144"/>
              <a:gd name="connsiteX6" fmla="*/ 4819892 w 5255325"/>
              <a:gd name="connsiteY6" fmla="*/ 22628 h 2229144"/>
              <a:gd name="connsiteX7" fmla="*/ 5255325 w 5255325"/>
              <a:gd name="connsiteY7" fmla="*/ 1113759 h 2229144"/>
              <a:gd name="connsiteX8" fmla="*/ 4819892 w 5255325"/>
              <a:gd name="connsiteY8" fmla="*/ 2204889 h 2229144"/>
              <a:gd name="connsiteX9" fmla="*/ 4775200 w 5255325"/>
              <a:gd name="connsiteY9" fmla="*/ 2218819 h 2229144"/>
              <a:gd name="connsiteX10" fmla="*/ 4775200 w 5255325"/>
              <a:gd name="connsiteY10" fmla="*/ 2229144 h 2229144"/>
              <a:gd name="connsiteX11" fmla="*/ 0 w 5255325"/>
              <a:gd name="connsiteY11" fmla="*/ 2229144 h 2229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255325" h="2229144">
                <a:moveTo>
                  <a:pt x="0" y="1628"/>
                </a:moveTo>
                <a:lnTo>
                  <a:pt x="4694207" y="1628"/>
                </a:lnTo>
                <a:lnTo>
                  <a:pt x="4709987" y="0"/>
                </a:lnTo>
                <a:lnTo>
                  <a:pt x="4725767" y="1628"/>
                </a:lnTo>
                <a:lnTo>
                  <a:pt x="4775200" y="1628"/>
                </a:lnTo>
                <a:lnTo>
                  <a:pt x="4775200" y="8697"/>
                </a:lnTo>
                <a:lnTo>
                  <a:pt x="4819892" y="22628"/>
                </a:lnTo>
                <a:cubicBezTo>
                  <a:pt x="5068393" y="126482"/>
                  <a:pt x="5255325" y="575536"/>
                  <a:pt x="5255325" y="1113759"/>
                </a:cubicBezTo>
                <a:cubicBezTo>
                  <a:pt x="5255325" y="1651982"/>
                  <a:pt x="5068393" y="2101036"/>
                  <a:pt x="4819892" y="2204889"/>
                </a:cubicBezTo>
                <a:lnTo>
                  <a:pt x="4775200" y="2218819"/>
                </a:lnTo>
                <a:lnTo>
                  <a:pt x="4775200" y="2229144"/>
                </a:lnTo>
                <a:lnTo>
                  <a:pt x="0" y="2229144"/>
                </a:lnTo>
              </a:path>
            </a:pathLst>
          </a:custGeom>
          <a:noFill/>
          <a:ln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025B0673-1FF7-25A5-48E5-099C6DC1C426}"/>
              </a:ext>
            </a:extLst>
          </p:cNvPr>
          <p:cNvSpPr txBox="1"/>
          <p:nvPr/>
        </p:nvSpPr>
        <p:spPr>
          <a:xfrm>
            <a:off x="713369" y="244791"/>
            <a:ext cx="1641475" cy="492443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OPPOSans R" panose="00020600040101010101" pitchFamily="18" charset="-122"/>
              </a:rPr>
              <a:t>表彰奖励</a:t>
            </a:r>
          </a:p>
        </p:txBody>
      </p:sp>
      <p:sp>
        <p:nvSpPr>
          <p:cNvPr id="3" name="矩形: 圆角 40">
            <a:extLst>
              <a:ext uri="{FF2B5EF4-FFF2-40B4-BE49-F238E27FC236}">
                <a16:creationId xmlns:a16="http://schemas.microsoft.com/office/drawing/2014/main" id="{57B5573E-9BCE-2B11-3850-3501DA63347E}"/>
              </a:ext>
            </a:extLst>
          </p:cNvPr>
          <p:cNvSpPr/>
          <p:nvPr/>
        </p:nvSpPr>
        <p:spPr>
          <a:xfrm>
            <a:off x="2667000" y="1231901"/>
            <a:ext cx="9525001" cy="4546599"/>
          </a:xfrm>
          <a:custGeom>
            <a:avLst/>
            <a:gdLst>
              <a:gd name="connsiteX0" fmla="*/ 0 w 14820900"/>
              <a:gd name="connsiteY0" fmla="*/ 2272604 h 4545207"/>
              <a:gd name="connsiteX1" fmla="*/ 2272604 w 14820900"/>
              <a:gd name="connsiteY1" fmla="*/ 0 h 4545207"/>
              <a:gd name="connsiteX2" fmla="*/ 12548297 w 14820900"/>
              <a:gd name="connsiteY2" fmla="*/ 0 h 4545207"/>
              <a:gd name="connsiteX3" fmla="*/ 14820901 w 14820900"/>
              <a:gd name="connsiteY3" fmla="*/ 2272604 h 4545207"/>
              <a:gd name="connsiteX4" fmla="*/ 14820900 w 14820900"/>
              <a:gd name="connsiteY4" fmla="*/ 2272604 h 4545207"/>
              <a:gd name="connsiteX5" fmla="*/ 12548296 w 14820900"/>
              <a:gd name="connsiteY5" fmla="*/ 4545208 h 4545207"/>
              <a:gd name="connsiteX6" fmla="*/ 2272604 w 14820900"/>
              <a:gd name="connsiteY6" fmla="*/ 4545207 h 4545207"/>
              <a:gd name="connsiteX7" fmla="*/ 0 w 14820900"/>
              <a:gd name="connsiteY7" fmla="*/ 2272603 h 4545207"/>
              <a:gd name="connsiteX8" fmla="*/ 0 w 14820900"/>
              <a:gd name="connsiteY8" fmla="*/ 2272604 h 4545207"/>
              <a:gd name="connsiteX0" fmla="*/ 0 w 14820901"/>
              <a:gd name="connsiteY0" fmla="*/ 2272604 h 4545208"/>
              <a:gd name="connsiteX1" fmla="*/ 2272604 w 14820901"/>
              <a:gd name="connsiteY1" fmla="*/ 0 h 4545208"/>
              <a:gd name="connsiteX2" fmla="*/ 5295900 w 14820901"/>
              <a:gd name="connsiteY2" fmla="*/ 0 h 4545208"/>
              <a:gd name="connsiteX3" fmla="*/ 12548297 w 14820901"/>
              <a:gd name="connsiteY3" fmla="*/ 0 h 4545208"/>
              <a:gd name="connsiteX4" fmla="*/ 14820901 w 14820901"/>
              <a:gd name="connsiteY4" fmla="*/ 2272604 h 4545208"/>
              <a:gd name="connsiteX5" fmla="*/ 14820900 w 14820901"/>
              <a:gd name="connsiteY5" fmla="*/ 2272604 h 4545208"/>
              <a:gd name="connsiteX6" fmla="*/ 12548296 w 14820901"/>
              <a:gd name="connsiteY6" fmla="*/ 4545208 h 4545208"/>
              <a:gd name="connsiteX7" fmla="*/ 2272604 w 14820901"/>
              <a:gd name="connsiteY7" fmla="*/ 4545207 h 4545208"/>
              <a:gd name="connsiteX8" fmla="*/ 0 w 14820901"/>
              <a:gd name="connsiteY8" fmla="*/ 2272603 h 4545208"/>
              <a:gd name="connsiteX9" fmla="*/ 0 w 14820901"/>
              <a:gd name="connsiteY9" fmla="*/ 2272604 h 4545208"/>
              <a:gd name="connsiteX0" fmla="*/ 2272604 w 14820901"/>
              <a:gd name="connsiteY0" fmla="*/ 0 h 4545208"/>
              <a:gd name="connsiteX1" fmla="*/ 5295900 w 14820901"/>
              <a:gd name="connsiteY1" fmla="*/ 0 h 4545208"/>
              <a:gd name="connsiteX2" fmla="*/ 12548297 w 14820901"/>
              <a:gd name="connsiteY2" fmla="*/ 0 h 4545208"/>
              <a:gd name="connsiteX3" fmla="*/ 14820901 w 14820901"/>
              <a:gd name="connsiteY3" fmla="*/ 2272604 h 4545208"/>
              <a:gd name="connsiteX4" fmla="*/ 14820900 w 14820901"/>
              <a:gd name="connsiteY4" fmla="*/ 2272604 h 4545208"/>
              <a:gd name="connsiteX5" fmla="*/ 12548296 w 14820901"/>
              <a:gd name="connsiteY5" fmla="*/ 4545208 h 4545208"/>
              <a:gd name="connsiteX6" fmla="*/ 2272604 w 14820901"/>
              <a:gd name="connsiteY6" fmla="*/ 4545207 h 4545208"/>
              <a:gd name="connsiteX7" fmla="*/ 0 w 14820901"/>
              <a:gd name="connsiteY7" fmla="*/ 2272603 h 4545208"/>
              <a:gd name="connsiteX8" fmla="*/ 0 w 14820901"/>
              <a:gd name="connsiteY8" fmla="*/ 2272604 h 4545208"/>
              <a:gd name="connsiteX9" fmla="*/ 2364044 w 14820901"/>
              <a:gd name="connsiteY9" fmla="*/ 91440 h 4545208"/>
              <a:gd name="connsiteX0" fmla="*/ 2272604 w 14820901"/>
              <a:gd name="connsiteY0" fmla="*/ 0 h 4545208"/>
              <a:gd name="connsiteX1" fmla="*/ 5295900 w 14820901"/>
              <a:gd name="connsiteY1" fmla="*/ 0 h 4545208"/>
              <a:gd name="connsiteX2" fmla="*/ 12548297 w 14820901"/>
              <a:gd name="connsiteY2" fmla="*/ 0 h 4545208"/>
              <a:gd name="connsiteX3" fmla="*/ 14820901 w 14820901"/>
              <a:gd name="connsiteY3" fmla="*/ 2272604 h 4545208"/>
              <a:gd name="connsiteX4" fmla="*/ 14820900 w 14820901"/>
              <a:gd name="connsiteY4" fmla="*/ 2272604 h 4545208"/>
              <a:gd name="connsiteX5" fmla="*/ 12548296 w 14820901"/>
              <a:gd name="connsiteY5" fmla="*/ 4545208 h 4545208"/>
              <a:gd name="connsiteX6" fmla="*/ 2272604 w 14820901"/>
              <a:gd name="connsiteY6" fmla="*/ 4545207 h 4545208"/>
              <a:gd name="connsiteX7" fmla="*/ 0 w 14820901"/>
              <a:gd name="connsiteY7" fmla="*/ 2272603 h 4545208"/>
              <a:gd name="connsiteX8" fmla="*/ 0 w 14820901"/>
              <a:gd name="connsiteY8" fmla="*/ 2272604 h 4545208"/>
              <a:gd name="connsiteX0" fmla="*/ 5295900 w 14820901"/>
              <a:gd name="connsiteY0" fmla="*/ 0 h 4545208"/>
              <a:gd name="connsiteX1" fmla="*/ 12548297 w 14820901"/>
              <a:gd name="connsiteY1" fmla="*/ 0 h 4545208"/>
              <a:gd name="connsiteX2" fmla="*/ 14820901 w 14820901"/>
              <a:gd name="connsiteY2" fmla="*/ 2272604 h 4545208"/>
              <a:gd name="connsiteX3" fmla="*/ 14820900 w 14820901"/>
              <a:gd name="connsiteY3" fmla="*/ 2272604 h 4545208"/>
              <a:gd name="connsiteX4" fmla="*/ 12548296 w 14820901"/>
              <a:gd name="connsiteY4" fmla="*/ 4545208 h 4545208"/>
              <a:gd name="connsiteX5" fmla="*/ 2272604 w 14820901"/>
              <a:gd name="connsiteY5" fmla="*/ 4545207 h 4545208"/>
              <a:gd name="connsiteX6" fmla="*/ 0 w 14820901"/>
              <a:gd name="connsiteY6" fmla="*/ 2272603 h 4545208"/>
              <a:gd name="connsiteX7" fmla="*/ 0 w 14820901"/>
              <a:gd name="connsiteY7" fmla="*/ 2272604 h 4545208"/>
              <a:gd name="connsiteX0" fmla="*/ 5295900 w 14820901"/>
              <a:gd name="connsiteY0" fmla="*/ 0 h 4545208"/>
              <a:gd name="connsiteX1" fmla="*/ 12548297 w 14820901"/>
              <a:gd name="connsiteY1" fmla="*/ 0 h 4545208"/>
              <a:gd name="connsiteX2" fmla="*/ 14820901 w 14820901"/>
              <a:gd name="connsiteY2" fmla="*/ 2272604 h 4545208"/>
              <a:gd name="connsiteX3" fmla="*/ 14820900 w 14820901"/>
              <a:gd name="connsiteY3" fmla="*/ 2272604 h 4545208"/>
              <a:gd name="connsiteX4" fmla="*/ 12548296 w 14820901"/>
              <a:gd name="connsiteY4" fmla="*/ 4545208 h 4545208"/>
              <a:gd name="connsiteX5" fmla="*/ 2272604 w 14820901"/>
              <a:gd name="connsiteY5" fmla="*/ 4545207 h 4545208"/>
              <a:gd name="connsiteX6" fmla="*/ 0 w 14820901"/>
              <a:gd name="connsiteY6" fmla="*/ 2272603 h 4545208"/>
              <a:gd name="connsiteX0" fmla="*/ 3023296 w 12548297"/>
              <a:gd name="connsiteY0" fmla="*/ 0 h 4545208"/>
              <a:gd name="connsiteX1" fmla="*/ 10275693 w 12548297"/>
              <a:gd name="connsiteY1" fmla="*/ 0 h 4545208"/>
              <a:gd name="connsiteX2" fmla="*/ 12548297 w 12548297"/>
              <a:gd name="connsiteY2" fmla="*/ 2272604 h 4545208"/>
              <a:gd name="connsiteX3" fmla="*/ 12548296 w 12548297"/>
              <a:gd name="connsiteY3" fmla="*/ 2272604 h 4545208"/>
              <a:gd name="connsiteX4" fmla="*/ 10275692 w 12548297"/>
              <a:gd name="connsiteY4" fmla="*/ 4545208 h 4545208"/>
              <a:gd name="connsiteX5" fmla="*/ 0 w 12548297"/>
              <a:gd name="connsiteY5" fmla="*/ 4545207 h 4545208"/>
              <a:gd name="connsiteX0" fmla="*/ 3023296 w 12548297"/>
              <a:gd name="connsiteY0" fmla="*/ 0 h 4546599"/>
              <a:gd name="connsiteX1" fmla="*/ 10275693 w 12548297"/>
              <a:gd name="connsiteY1" fmla="*/ 0 h 4546599"/>
              <a:gd name="connsiteX2" fmla="*/ 12548297 w 12548297"/>
              <a:gd name="connsiteY2" fmla="*/ 2272604 h 4546599"/>
              <a:gd name="connsiteX3" fmla="*/ 12548296 w 12548297"/>
              <a:gd name="connsiteY3" fmla="*/ 2272604 h 4546599"/>
              <a:gd name="connsiteX4" fmla="*/ 10275692 w 12548297"/>
              <a:gd name="connsiteY4" fmla="*/ 4545208 h 4546599"/>
              <a:gd name="connsiteX5" fmla="*/ 5017196 w 12548297"/>
              <a:gd name="connsiteY5" fmla="*/ 4546599 h 4546599"/>
              <a:gd name="connsiteX6" fmla="*/ 0 w 12548297"/>
              <a:gd name="connsiteY6" fmla="*/ 4545207 h 4546599"/>
              <a:gd name="connsiteX0" fmla="*/ 0 w 9525001"/>
              <a:gd name="connsiteY0" fmla="*/ 0 h 4546599"/>
              <a:gd name="connsiteX1" fmla="*/ 7252397 w 9525001"/>
              <a:gd name="connsiteY1" fmla="*/ 0 h 4546599"/>
              <a:gd name="connsiteX2" fmla="*/ 9525001 w 9525001"/>
              <a:gd name="connsiteY2" fmla="*/ 2272604 h 4546599"/>
              <a:gd name="connsiteX3" fmla="*/ 9525000 w 9525001"/>
              <a:gd name="connsiteY3" fmla="*/ 2272604 h 4546599"/>
              <a:gd name="connsiteX4" fmla="*/ 7252396 w 9525001"/>
              <a:gd name="connsiteY4" fmla="*/ 4545208 h 4546599"/>
              <a:gd name="connsiteX5" fmla="*/ 1993900 w 9525001"/>
              <a:gd name="connsiteY5" fmla="*/ 4546599 h 454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525001" h="4546599">
                <a:moveTo>
                  <a:pt x="0" y="0"/>
                </a:moveTo>
                <a:lnTo>
                  <a:pt x="7252397" y="0"/>
                </a:lnTo>
                <a:cubicBezTo>
                  <a:pt x="8507522" y="0"/>
                  <a:pt x="9525001" y="1017479"/>
                  <a:pt x="9525001" y="2272604"/>
                </a:cubicBezTo>
                <a:lnTo>
                  <a:pt x="9525000" y="2272604"/>
                </a:lnTo>
                <a:cubicBezTo>
                  <a:pt x="9525000" y="3527729"/>
                  <a:pt x="8507521" y="4545208"/>
                  <a:pt x="7252396" y="4545208"/>
                </a:cubicBezTo>
                <a:lnTo>
                  <a:pt x="1993900" y="4546599"/>
                </a:lnTo>
              </a:path>
            </a:pathLst>
          </a:custGeom>
          <a:noFill/>
          <a:ln w="3175">
            <a:solidFill>
              <a:schemeClr val="accent2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B45E118C-7DF0-69D5-9588-F79C5997FFF8}"/>
              </a:ext>
            </a:extLst>
          </p:cNvPr>
          <p:cNvGrpSpPr/>
          <p:nvPr/>
        </p:nvGrpSpPr>
        <p:grpSpPr>
          <a:xfrm>
            <a:off x="4108971" y="802548"/>
            <a:ext cx="4955322" cy="4906009"/>
            <a:chOff x="4108971" y="802548"/>
            <a:chExt cx="4955322" cy="4906009"/>
          </a:xfrm>
        </p:grpSpPr>
        <p:pic>
          <p:nvPicPr>
            <p:cNvPr id="5" name="Picture 211">
              <a:extLst>
                <a:ext uri="{FF2B5EF4-FFF2-40B4-BE49-F238E27FC236}">
                  <a16:creationId xmlns:a16="http://schemas.microsoft.com/office/drawing/2014/main" id="{BD1B430E-1DFC-CB85-0070-5A20256ED9F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28000"/>
            </a:blip>
            <a:stretch>
              <a:fillRect/>
            </a:stretch>
          </p:blipFill>
          <p:spPr>
            <a:xfrm>
              <a:off x="4108971" y="2498725"/>
              <a:ext cx="1090676" cy="2152650"/>
            </a:xfrm>
            <a:prstGeom prst="rect">
              <a:avLst/>
            </a:prstGeom>
          </p:spPr>
        </p:pic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7831E151-1DEB-50DB-5696-BB68F7F6D45A}"/>
                </a:ext>
              </a:extLst>
            </p:cNvPr>
            <p:cNvGrpSpPr/>
            <p:nvPr/>
          </p:nvGrpSpPr>
          <p:grpSpPr>
            <a:xfrm>
              <a:off x="4120223" y="802548"/>
              <a:ext cx="4944070" cy="4906009"/>
              <a:chOff x="4120223" y="802548"/>
              <a:chExt cx="4944070" cy="4906009"/>
            </a:xfrm>
          </p:grpSpPr>
          <p:sp>
            <p:nvSpPr>
              <p:cNvPr id="7" name="椭圆 6">
                <a:extLst>
                  <a:ext uri="{FF2B5EF4-FFF2-40B4-BE49-F238E27FC236}">
                    <a16:creationId xmlns:a16="http://schemas.microsoft.com/office/drawing/2014/main" id="{7D98FCEB-9861-BF9B-E701-C8EB15EE1F6F}"/>
                  </a:ext>
                </a:extLst>
              </p:cNvPr>
              <p:cNvSpPr/>
              <p:nvPr/>
            </p:nvSpPr>
            <p:spPr>
              <a:xfrm>
                <a:off x="4120223" y="2498725"/>
                <a:ext cx="1083800" cy="215265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alpha val="20000"/>
                    </a:schemeClr>
                  </a:gs>
                  <a:gs pos="69000">
                    <a:schemeClr val="accent2">
                      <a:alpha val="0"/>
                    </a:schemeClr>
                  </a:gs>
                </a:gsLst>
                <a:lin ang="0" scaled="1"/>
                <a:tileRect/>
              </a:gradFill>
              <a:ln w="9525">
                <a:gradFill flip="none" rotWithShape="1">
                  <a:gsLst>
                    <a:gs pos="45000">
                      <a:schemeClr val="accent2">
                        <a:alpha val="20000"/>
                      </a:schemeClr>
                    </a:gs>
                    <a:gs pos="100000">
                      <a:schemeClr val="accent2"/>
                    </a:gs>
                  </a:gsLst>
                  <a:lin ang="108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8" name="椭圆 7">
                <a:extLst>
                  <a:ext uri="{FF2B5EF4-FFF2-40B4-BE49-F238E27FC236}">
                    <a16:creationId xmlns:a16="http://schemas.microsoft.com/office/drawing/2014/main" id="{E3DD5834-F823-23C3-7EA8-1A77E574018A}"/>
                  </a:ext>
                </a:extLst>
              </p:cNvPr>
              <p:cNvSpPr/>
              <p:nvPr/>
            </p:nvSpPr>
            <p:spPr>
              <a:xfrm>
                <a:off x="4263006" y="2593975"/>
                <a:ext cx="893963" cy="1962150"/>
              </a:xfrm>
              <a:prstGeom prst="ellipse">
                <a:avLst/>
              </a:prstGeom>
              <a:noFill/>
              <a:ln w="9525">
                <a:gradFill flip="none" rotWithShape="1">
                  <a:gsLst>
                    <a:gs pos="45000">
                      <a:schemeClr val="accent2">
                        <a:alpha val="20000"/>
                      </a:schemeClr>
                    </a:gs>
                    <a:gs pos="100000">
                      <a:schemeClr val="accent2">
                        <a:alpha val="0"/>
                      </a:schemeClr>
                    </a:gs>
                  </a:gsLst>
                  <a:lin ang="0" scaled="1"/>
                  <a:tileRect/>
                </a:gra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9" name="椭圆 8">
                <a:extLst>
                  <a:ext uri="{FF2B5EF4-FFF2-40B4-BE49-F238E27FC236}">
                    <a16:creationId xmlns:a16="http://schemas.microsoft.com/office/drawing/2014/main" id="{4C190099-33AF-4606-83D8-416CCC8A5330}"/>
                  </a:ext>
                </a:extLst>
              </p:cNvPr>
              <p:cNvSpPr/>
              <p:nvPr/>
            </p:nvSpPr>
            <p:spPr>
              <a:xfrm>
                <a:off x="4392694" y="2714625"/>
                <a:ext cx="665657" cy="1720850"/>
              </a:xfrm>
              <a:prstGeom prst="ellipse">
                <a:avLst/>
              </a:prstGeom>
              <a:noFill/>
              <a:ln w="9525">
                <a:gradFill flip="none" rotWithShape="1">
                  <a:gsLst>
                    <a:gs pos="0">
                      <a:schemeClr val="accent2">
                        <a:alpha val="10000"/>
                      </a:schemeClr>
                    </a:gs>
                    <a:gs pos="100000">
                      <a:schemeClr val="accent2">
                        <a:alpha val="0"/>
                      </a:schemeClr>
                    </a:gs>
                  </a:gsLst>
                  <a:lin ang="0" scaled="1"/>
                  <a:tileRect/>
                </a:gra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pic>
            <p:nvPicPr>
              <p:cNvPr id="10" name="图片 9" descr="图片包含 游戏机, 穿着, 女人&#10;&#10;描述已自动生成">
                <a:extLst>
                  <a:ext uri="{FF2B5EF4-FFF2-40B4-BE49-F238E27FC236}">
                    <a16:creationId xmlns:a16="http://schemas.microsoft.com/office/drawing/2014/main" id="{337FCC6D-56EC-1096-D6DA-6A6DCE3B312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001" b="21851"/>
              <a:stretch/>
            </p:blipFill>
            <p:spPr>
              <a:xfrm>
                <a:off x="4592994" y="802548"/>
                <a:ext cx="4471299" cy="4906009"/>
              </a:xfrm>
              <a:custGeom>
                <a:avLst/>
                <a:gdLst>
                  <a:gd name="connsiteX0" fmla="*/ 1646944 w 4471299"/>
                  <a:gd name="connsiteY0" fmla="*/ 0 h 4906009"/>
                  <a:gd name="connsiteX1" fmla="*/ 3367156 w 4471299"/>
                  <a:gd name="connsiteY1" fmla="*/ 0 h 4906009"/>
                  <a:gd name="connsiteX2" fmla="*/ 4471299 w 4471299"/>
                  <a:gd name="connsiteY2" fmla="*/ 971366 h 4906009"/>
                  <a:gd name="connsiteX3" fmla="*/ 4471299 w 4471299"/>
                  <a:gd name="connsiteY3" fmla="*/ 3566399 h 4906009"/>
                  <a:gd name="connsiteX4" fmla="*/ 3283413 w 4471299"/>
                  <a:gd name="connsiteY4" fmla="*/ 4906009 h 4906009"/>
                  <a:gd name="connsiteX5" fmla="*/ 682263 w 4471299"/>
                  <a:gd name="connsiteY5" fmla="*/ 4906009 h 4906009"/>
                  <a:gd name="connsiteX6" fmla="*/ 264461 w 4471299"/>
                  <a:gd name="connsiteY6" fmla="*/ 3318361 h 4906009"/>
                  <a:gd name="connsiteX7" fmla="*/ 254793 w 4471299"/>
                  <a:gd name="connsiteY7" fmla="*/ 3320419 h 4906009"/>
                  <a:gd name="connsiteX8" fmla="*/ 5176 w 4471299"/>
                  <a:gd name="connsiteY8" fmla="*/ 2890714 h 4906009"/>
                  <a:gd name="connsiteX9" fmla="*/ 0 w 4471299"/>
                  <a:gd name="connsiteY9" fmla="*/ 2782277 h 4906009"/>
                  <a:gd name="connsiteX10" fmla="*/ 0 w 4471299"/>
                  <a:gd name="connsiteY10" fmla="*/ 2782241 h 4906009"/>
                  <a:gd name="connsiteX11" fmla="*/ 11454 w 4471299"/>
                  <a:gd name="connsiteY11" fmla="*/ 2622222 h 4906009"/>
                  <a:gd name="connsiteX12" fmla="*/ 155616 w 4471299"/>
                  <a:gd name="connsiteY12" fmla="*/ 2286383 h 4906009"/>
                  <a:gd name="connsiteX13" fmla="*/ 163854 w 4471299"/>
                  <a:gd name="connsiteY13" fmla="*/ 2280981 h 4906009"/>
                  <a:gd name="connsiteX14" fmla="*/ 0 w 4471299"/>
                  <a:gd name="connsiteY14" fmla="*/ 1991622 h 4906009"/>
                  <a:gd name="connsiteX15" fmla="*/ 0 w 4471299"/>
                  <a:gd name="connsiteY15" fmla="*/ 683977 h 4906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471299" h="4906009">
                    <a:moveTo>
                      <a:pt x="1646944" y="0"/>
                    </a:moveTo>
                    <a:lnTo>
                      <a:pt x="3367156" y="0"/>
                    </a:lnTo>
                    <a:lnTo>
                      <a:pt x="4471299" y="971366"/>
                    </a:lnTo>
                    <a:lnTo>
                      <a:pt x="4471299" y="3566399"/>
                    </a:lnTo>
                    <a:lnTo>
                      <a:pt x="3283413" y="4906009"/>
                    </a:lnTo>
                    <a:lnTo>
                      <a:pt x="682263" y="4906009"/>
                    </a:lnTo>
                    <a:lnTo>
                      <a:pt x="264461" y="3318361"/>
                    </a:lnTo>
                    <a:lnTo>
                      <a:pt x="254793" y="3320419"/>
                    </a:lnTo>
                    <a:cubicBezTo>
                      <a:pt x="131664" y="3320419"/>
                      <a:pt x="28934" y="3135946"/>
                      <a:pt x="5176" y="2890714"/>
                    </a:cubicBezTo>
                    <a:lnTo>
                      <a:pt x="0" y="2782277"/>
                    </a:lnTo>
                    <a:lnTo>
                      <a:pt x="0" y="2782241"/>
                    </a:lnTo>
                    <a:lnTo>
                      <a:pt x="11454" y="2622222"/>
                    </a:lnTo>
                    <a:cubicBezTo>
                      <a:pt x="33788" y="2470558"/>
                      <a:pt x="87030" y="2347656"/>
                      <a:pt x="155616" y="2286383"/>
                    </a:cubicBezTo>
                    <a:lnTo>
                      <a:pt x="163854" y="2280981"/>
                    </a:lnTo>
                    <a:lnTo>
                      <a:pt x="0" y="1991622"/>
                    </a:lnTo>
                    <a:lnTo>
                      <a:pt x="0" y="683977"/>
                    </a:lnTo>
                    <a:close/>
                  </a:path>
                </a:pathLst>
              </a:custGeom>
              <a:effectLst>
                <a:outerShdw blurRad="190500" dist="127000" dir="2700000" sx="98000" sy="98000" algn="t" rotWithShape="0">
                  <a:schemeClr val="accent1">
                    <a:alpha val="20000"/>
                  </a:schemeClr>
                </a:outerShdw>
              </a:effectLst>
            </p:spPr>
          </p:pic>
        </p:grpSp>
      </p:grp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0B56A7E4-F36B-F50B-94EE-72E1130EDB3A}"/>
              </a:ext>
            </a:extLst>
          </p:cNvPr>
          <p:cNvGrpSpPr/>
          <p:nvPr/>
        </p:nvGrpSpPr>
        <p:grpSpPr>
          <a:xfrm>
            <a:off x="8099722" y="2005966"/>
            <a:ext cx="1425074" cy="487009"/>
            <a:chOff x="8490536" y="2149217"/>
            <a:chExt cx="1425074" cy="487009"/>
          </a:xfrm>
          <a:gradFill>
            <a:gsLst>
              <a:gs pos="60000">
                <a:schemeClr val="accent1"/>
              </a:gs>
              <a:gs pos="0">
                <a:schemeClr val="accent2"/>
              </a:gs>
            </a:gsLst>
            <a:path path="circle">
              <a:fillToRect r="100000" b="100000"/>
            </a:path>
          </a:gradFill>
        </p:grpSpPr>
        <p:grpSp>
          <p:nvGrpSpPr>
            <p:cNvPr id="27" name="组合 26">
              <a:extLst>
                <a:ext uri="{FF2B5EF4-FFF2-40B4-BE49-F238E27FC236}">
                  <a16:creationId xmlns:a16="http://schemas.microsoft.com/office/drawing/2014/main" id="{11E62079-4D8B-5EA4-CCDC-AF5C10A60702}"/>
                </a:ext>
              </a:extLst>
            </p:cNvPr>
            <p:cNvGrpSpPr/>
            <p:nvPr/>
          </p:nvGrpSpPr>
          <p:grpSpPr>
            <a:xfrm>
              <a:off x="8490536" y="2149217"/>
              <a:ext cx="1425074" cy="487009"/>
              <a:chOff x="-8442325" y="7612063"/>
              <a:chExt cx="4175125" cy="2035175"/>
            </a:xfrm>
            <a:grpFill/>
          </p:grpSpPr>
          <p:sp>
            <p:nvSpPr>
              <p:cNvPr id="29" name="Freeform 1525">
                <a:extLst>
                  <a:ext uri="{FF2B5EF4-FFF2-40B4-BE49-F238E27FC236}">
                    <a16:creationId xmlns:a16="http://schemas.microsoft.com/office/drawing/2014/main" id="{D9B8576B-8C2A-15E8-B930-09EBE84CBD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7385050" y="9358313"/>
                <a:ext cx="2044700" cy="288925"/>
              </a:xfrm>
              <a:custGeom>
                <a:avLst/>
                <a:gdLst>
                  <a:gd name="T0" fmla="*/ 2624 w 2624"/>
                  <a:gd name="T1" fmla="*/ 351 h 371"/>
                  <a:gd name="T2" fmla="*/ 2236 w 2624"/>
                  <a:gd name="T3" fmla="*/ 308 h 371"/>
                  <a:gd name="T4" fmla="*/ 1726 w 2624"/>
                  <a:gd name="T5" fmla="*/ 135 h 371"/>
                  <a:gd name="T6" fmla="*/ 1408 w 2624"/>
                  <a:gd name="T7" fmla="*/ 140 h 371"/>
                  <a:gd name="T8" fmla="*/ 1668 w 2624"/>
                  <a:gd name="T9" fmla="*/ 329 h 371"/>
                  <a:gd name="T10" fmla="*/ 1515 w 2624"/>
                  <a:gd name="T11" fmla="*/ 309 h 371"/>
                  <a:gd name="T12" fmla="*/ 1352 w 2624"/>
                  <a:gd name="T13" fmla="*/ 186 h 371"/>
                  <a:gd name="T14" fmla="*/ 1282 w 2624"/>
                  <a:gd name="T15" fmla="*/ 186 h 371"/>
                  <a:gd name="T16" fmla="*/ 1118 w 2624"/>
                  <a:gd name="T17" fmla="*/ 308 h 371"/>
                  <a:gd name="T18" fmla="*/ 965 w 2624"/>
                  <a:gd name="T19" fmla="*/ 331 h 371"/>
                  <a:gd name="T20" fmla="*/ 1224 w 2624"/>
                  <a:gd name="T21" fmla="*/ 140 h 371"/>
                  <a:gd name="T22" fmla="*/ 908 w 2624"/>
                  <a:gd name="T23" fmla="*/ 135 h 371"/>
                  <a:gd name="T24" fmla="*/ 327 w 2624"/>
                  <a:gd name="T25" fmla="*/ 323 h 371"/>
                  <a:gd name="T26" fmla="*/ 0 w 2624"/>
                  <a:gd name="T27" fmla="*/ 361 h 371"/>
                  <a:gd name="T28" fmla="*/ 7 w 2624"/>
                  <a:gd name="T29" fmla="*/ 345 h 371"/>
                  <a:gd name="T30" fmla="*/ 639 w 2624"/>
                  <a:gd name="T31" fmla="*/ 75 h 371"/>
                  <a:gd name="T32" fmla="*/ 1276 w 2624"/>
                  <a:gd name="T33" fmla="*/ 90 h 371"/>
                  <a:gd name="T34" fmla="*/ 1359 w 2624"/>
                  <a:gd name="T35" fmla="*/ 89 h 371"/>
                  <a:gd name="T36" fmla="*/ 2158 w 2624"/>
                  <a:gd name="T37" fmla="*/ 131 h 371"/>
                  <a:gd name="T38" fmla="*/ 2605 w 2624"/>
                  <a:gd name="T39" fmla="*/ 338 h 371"/>
                  <a:gd name="T40" fmla="*/ 2624 w 2624"/>
                  <a:gd name="T41" fmla="*/ 351 h 3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624" h="371">
                    <a:moveTo>
                      <a:pt x="2624" y="351"/>
                    </a:moveTo>
                    <a:cubicBezTo>
                      <a:pt x="2489" y="370"/>
                      <a:pt x="2360" y="346"/>
                      <a:pt x="2236" y="308"/>
                    </a:cubicBezTo>
                    <a:cubicBezTo>
                      <a:pt x="2065" y="255"/>
                      <a:pt x="1896" y="192"/>
                      <a:pt x="1726" y="135"/>
                    </a:cubicBezTo>
                    <a:cubicBezTo>
                      <a:pt x="1620" y="99"/>
                      <a:pt x="1515" y="110"/>
                      <a:pt x="1408" y="140"/>
                    </a:cubicBezTo>
                    <a:cubicBezTo>
                      <a:pt x="1498" y="199"/>
                      <a:pt x="1595" y="245"/>
                      <a:pt x="1668" y="329"/>
                    </a:cubicBezTo>
                    <a:cubicBezTo>
                      <a:pt x="1582" y="371"/>
                      <a:pt x="1577" y="366"/>
                      <a:pt x="1515" y="309"/>
                    </a:cubicBezTo>
                    <a:cubicBezTo>
                      <a:pt x="1465" y="262"/>
                      <a:pt x="1409" y="222"/>
                      <a:pt x="1352" y="186"/>
                    </a:cubicBezTo>
                    <a:cubicBezTo>
                      <a:pt x="1335" y="175"/>
                      <a:pt x="1299" y="175"/>
                      <a:pt x="1282" y="186"/>
                    </a:cubicBezTo>
                    <a:cubicBezTo>
                      <a:pt x="1225" y="222"/>
                      <a:pt x="1168" y="262"/>
                      <a:pt x="1118" y="308"/>
                    </a:cubicBezTo>
                    <a:cubicBezTo>
                      <a:pt x="1054" y="367"/>
                      <a:pt x="1057" y="371"/>
                      <a:pt x="965" y="331"/>
                    </a:cubicBezTo>
                    <a:cubicBezTo>
                      <a:pt x="1035" y="244"/>
                      <a:pt x="1135" y="201"/>
                      <a:pt x="1224" y="140"/>
                    </a:cubicBezTo>
                    <a:cubicBezTo>
                      <a:pt x="1118" y="110"/>
                      <a:pt x="1014" y="100"/>
                      <a:pt x="908" y="135"/>
                    </a:cubicBezTo>
                    <a:cubicBezTo>
                      <a:pt x="715" y="198"/>
                      <a:pt x="522" y="264"/>
                      <a:pt x="327" y="323"/>
                    </a:cubicBezTo>
                    <a:cubicBezTo>
                      <a:pt x="223" y="354"/>
                      <a:pt x="114" y="370"/>
                      <a:pt x="0" y="361"/>
                    </a:cubicBezTo>
                    <a:cubicBezTo>
                      <a:pt x="3" y="353"/>
                      <a:pt x="4" y="346"/>
                      <a:pt x="7" y="345"/>
                    </a:cubicBezTo>
                    <a:cubicBezTo>
                      <a:pt x="217" y="254"/>
                      <a:pt x="424" y="152"/>
                      <a:pt x="639" y="75"/>
                    </a:cubicBezTo>
                    <a:cubicBezTo>
                      <a:pt x="849" y="0"/>
                      <a:pt x="1065" y="30"/>
                      <a:pt x="1276" y="90"/>
                    </a:cubicBezTo>
                    <a:cubicBezTo>
                      <a:pt x="1302" y="98"/>
                      <a:pt x="1334" y="97"/>
                      <a:pt x="1359" y="89"/>
                    </a:cubicBezTo>
                    <a:cubicBezTo>
                      <a:pt x="1631" y="8"/>
                      <a:pt x="1897" y="15"/>
                      <a:pt x="2158" y="131"/>
                    </a:cubicBezTo>
                    <a:cubicBezTo>
                      <a:pt x="2308" y="198"/>
                      <a:pt x="2456" y="269"/>
                      <a:pt x="2605" y="338"/>
                    </a:cubicBezTo>
                    <a:cubicBezTo>
                      <a:pt x="2612" y="341"/>
                      <a:pt x="2618" y="347"/>
                      <a:pt x="2624" y="35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POSans R" panose="00020600040101010101" pitchFamily="18" charset="-122"/>
                  <a:ea typeface="思源黑体 CN Regular"/>
                  <a:cs typeface="+mn-cs"/>
                </a:endParaRPr>
              </a:p>
            </p:txBody>
          </p:sp>
          <p:sp>
            <p:nvSpPr>
              <p:cNvPr id="30" name="Freeform 1526">
                <a:extLst>
                  <a:ext uri="{FF2B5EF4-FFF2-40B4-BE49-F238E27FC236}">
                    <a16:creationId xmlns:a16="http://schemas.microsoft.com/office/drawing/2014/main" id="{52484CB4-38B1-46A3-9A05-17392A71E5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7881938" y="9326563"/>
                <a:ext cx="638175" cy="317500"/>
              </a:xfrm>
              <a:custGeom>
                <a:avLst/>
                <a:gdLst>
                  <a:gd name="T0" fmla="*/ 459 w 818"/>
                  <a:gd name="T1" fmla="*/ 111 h 407"/>
                  <a:gd name="T2" fmla="*/ 396 w 818"/>
                  <a:gd name="T3" fmla="*/ 59 h 407"/>
                  <a:gd name="T4" fmla="*/ 343 w 818"/>
                  <a:gd name="T5" fmla="*/ 0 h 407"/>
                  <a:gd name="T6" fmla="*/ 818 w 818"/>
                  <a:gd name="T7" fmla="*/ 180 h 407"/>
                  <a:gd name="T8" fmla="*/ 0 w 818"/>
                  <a:gd name="T9" fmla="*/ 228 h 407"/>
                  <a:gd name="T10" fmla="*/ 459 w 818"/>
                  <a:gd name="T11" fmla="*/ 111 h 4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18" h="407">
                    <a:moveTo>
                      <a:pt x="459" y="111"/>
                    </a:moveTo>
                    <a:cubicBezTo>
                      <a:pt x="435" y="91"/>
                      <a:pt x="414" y="76"/>
                      <a:pt x="396" y="59"/>
                    </a:cubicBezTo>
                    <a:cubicBezTo>
                      <a:pt x="379" y="43"/>
                      <a:pt x="365" y="24"/>
                      <a:pt x="343" y="0"/>
                    </a:cubicBezTo>
                    <a:cubicBezTo>
                      <a:pt x="508" y="63"/>
                      <a:pt x="663" y="121"/>
                      <a:pt x="818" y="180"/>
                    </a:cubicBezTo>
                    <a:cubicBezTo>
                      <a:pt x="634" y="361"/>
                      <a:pt x="286" y="407"/>
                      <a:pt x="0" y="228"/>
                    </a:cubicBezTo>
                    <a:cubicBezTo>
                      <a:pt x="171" y="232"/>
                      <a:pt x="322" y="205"/>
                      <a:pt x="459" y="1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POSans R" panose="00020600040101010101" pitchFamily="18" charset="-122"/>
                  <a:ea typeface="思源黑体 CN Regular"/>
                  <a:cs typeface="+mn-cs"/>
                </a:endParaRPr>
              </a:p>
            </p:txBody>
          </p:sp>
          <p:sp>
            <p:nvSpPr>
              <p:cNvPr id="31" name="Freeform 1527">
                <a:extLst>
                  <a:ext uri="{FF2B5EF4-FFF2-40B4-BE49-F238E27FC236}">
                    <a16:creationId xmlns:a16="http://schemas.microsoft.com/office/drawing/2014/main" id="{4821CAD7-66D1-4281-04EB-8537780533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480050" y="9329738"/>
                <a:ext cx="625475" cy="307975"/>
              </a:xfrm>
              <a:custGeom>
                <a:avLst/>
                <a:gdLst>
                  <a:gd name="T0" fmla="*/ 0 w 803"/>
                  <a:gd name="T1" fmla="*/ 174 h 395"/>
                  <a:gd name="T2" fmla="*/ 462 w 803"/>
                  <a:gd name="T3" fmla="*/ 0 h 395"/>
                  <a:gd name="T4" fmla="*/ 471 w 803"/>
                  <a:gd name="T5" fmla="*/ 6 h 395"/>
                  <a:gd name="T6" fmla="*/ 363 w 803"/>
                  <a:gd name="T7" fmla="*/ 109 h 395"/>
                  <a:gd name="T8" fmla="*/ 803 w 803"/>
                  <a:gd name="T9" fmla="*/ 221 h 395"/>
                  <a:gd name="T10" fmla="*/ 0 w 803"/>
                  <a:gd name="T11" fmla="*/ 174 h 3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03" h="395">
                    <a:moveTo>
                      <a:pt x="0" y="174"/>
                    </a:moveTo>
                    <a:cubicBezTo>
                      <a:pt x="154" y="116"/>
                      <a:pt x="308" y="58"/>
                      <a:pt x="462" y="0"/>
                    </a:cubicBezTo>
                    <a:cubicBezTo>
                      <a:pt x="465" y="2"/>
                      <a:pt x="468" y="4"/>
                      <a:pt x="471" y="6"/>
                    </a:cubicBezTo>
                    <a:cubicBezTo>
                      <a:pt x="436" y="39"/>
                      <a:pt x="401" y="73"/>
                      <a:pt x="363" y="109"/>
                    </a:cubicBezTo>
                    <a:cubicBezTo>
                      <a:pt x="496" y="198"/>
                      <a:pt x="643" y="228"/>
                      <a:pt x="803" y="221"/>
                    </a:cubicBezTo>
                    <a:cubicBezTo>
                      <a:pt x="649" y="395"/>
                      <a:pt x="148" y="362"/>
                      <a:pt x="0" y="17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POSans R" panose="00020600040101010101" pitchFamily="18" charset="-122"/>
                  <a:ea typeface="思源黑体 CN Regular"/>
                  <a:cs typeface="+mn-cs"/>
                </a:endParaRPr>
              </a:p>
            </p:txBody>
          </p:sp>
          <p:sp>
            <p:nvSpPr>
              <p:cNvPr id="32" name="Freeform 1528">
                <a:extLst>
                  <a:ext uri="{FF2B5EF4-FFF2-40B4-BE49-F238E27FC236}">
                    <a16:creationId xmlns:a16="http://schemas.microsoft.com/office/drawing/2014/main" id="{6B6BEBE4-AFC4-F4EA-21ED-496D51BC37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714875" y="8907463"/>
                <a:ext cx="352425" cy="361950"/>
              </a:xfrm>
              <a:custGeom>
                <a:avLst/>
                <a:gdLst>
                  <a:gd name="T0" fmla="*/ 453 w 453"/>
                  <a:gd name="T1" fmla="*/ 121 h 466"/>
                  <a:gd name="T2" fmla="*/ 163 w 453"/>
                  <a:gd name="T3" fmla="*/ 448 h 466"/>
                  <a:gd name="T4" fmla="*/ 47 w 453"/>
                  <a:gd name="T5" fmla="*/ 465 h 466"/>
                  <a:gd name="T6" fmla="*/ 11 w 453"/>
                  <a:gd name="T7" fmla="*/ 437 h 466"/>
                  <a:gd name="T8" fmla="*/ 115 w 453"/>
                  <a:gd name="T9" fmla="*/ 6 h 466"/>
                  <a:gd name="T10" fmla="*/ 128 w 453"/>
                  <a:gd name="T11" fmla="*/ 0 h 466"/>
                  <a:gd name="T12" fmla="*/ 137 w 453"/>
                  <a:gd name="T13" fmla="*/ 279 h 466"/>
                  <a:gd name="T14" fmla="*/ 316 w 453"/>
                  <a:gd name="T15" fmla="*/ 235 h 466"/>
                  <a:gd name="T16" fmla="*/ 453 w 453"/>
                  <a:gd name="T17" fmla="*/ 121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53" h="466">
                    <a:moveTo>
                      <a:pt x="453" y="121"/>
                    </a:moveTo>
                    <a:cubicBezTo>
                      <a:pt x="437" y="281"/>
                      <a:pt x="325" y="407"/>
                      <a:pt x="163" y="448"/>
                    </a:cubicBezTo>
                    <a:cubicBezTo>
                      <a:pt x="125" y="457"/>
                      <a:pt x="86" y="463"/>
                      <a:pt x="47" y="465"/>
                    </a:cubicBezTo>
                    <a:cubicBezTo>
                      <a:pt x="35" y="466"/>
                      <a:pt x="11" y="448"/>
                      <a:pt x="11" y="437"/>
                    </a:cubicBezTo>
                    <a:cubicBezTo>
                      <a:pt x="0" y="283"/>
                      <a:pt x="30" y="137"/>
                      <a:pt x="115" y="6"/>
                    </a:cubicBezTo>
                    <a:cubicBezTo>
                      <a:pt x="116" y="3"/>
                      <a:pt x="121" y="3"/>
                      <a:pt x="128" y="0"/>
                    </a:cubicBezTo>
                    <a:cubicBezTo>
                      <a:pt x="161" y="91"/>
                      <a:pt x="142" y="184"/>
                      <a:pt x="137" y="279"/>
                    </a:cubicBezTo>
                    <a:cubicBezTo>
                      <a:pt x="205" y="286"/>
                      <a:pt x="265" y="271"/>
                      <a:pt x="316" y="235"/>
                    </a:cubicBezTo>
                    <a:cubicBezTo>
                      <a:pt x="364" y="202"/>
                      <a:pt x="406" y="160"/>
                      <a:pt x="453" y="1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POSans R" panose="00020600040101010101" pitchFamily="18" charset="-122"/>
                  <a:ea typeface="思源黑体 CN Regular"/>
                  <a:cs typeface="+mn-cs"/>
                </a:endParaRPr>
              </a:p>
            </p:txBody>
          </p:sp>
          <p:sp>
            <p:nvSpPr>
              <p:cNvPr id="33" name="Freeform 1529">
                <a:extLst>
                  <a:ext uri="{FF2B5EF4-FFF2-40B4-BE49-F238E27FC236}">
                    <a16:creationId xmlns:a16="http://schemas.microsoft.com/office/drawing/2014/main" id="{E4B300BB-B89B-1B15-2A3C-0E1644514E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8362950" y="8907463"/>
                <a:ext cx="346075" cy="377825"/>
              </a:xfrm>
              <a:custGeom>
                <a:avLst/>
                <a:gdLst>
                  <a:gd name="T0" fmla="*/ 333 w 444"/>
                  <a:gd name="T1" fmla="*/ 0 h 486"/>
                  <a:gd name="T2" fmla="*/ 428 w 444"/>
                  <a:gd name="T3" fmla="*/ 221 h 486"/>
                  <a:gd name="T4" fmla="*/ 444 w 444"/>
                  <a:gd name="T5" fmla="*/ 430 h 486"/>
                  <a:gd name="T6" fmla="*/ 414 w 444"/>
                  <a:gd name="T7" fmla="*/ 465 h 486"/>
                  <a:gd name="T8" fmla="*/ 1 w 444"/>
                  <a:gd name="T9" fmla="*/ 144 h 486"/>
                  <a:gd name="T10" fmla="*/ 1 w 444"/>
                  <a:gd name="T11" fmla="*/ 123 h 486"/>
                  <a:gd name="T12" fmla="*/ 143 w 444"/>
                  <a:gd name="T13" fmla="*/ 238 h 486"/>
                  <a:gd name="T14" fmla="*/ 315 w 444"/>
                  <a:gd name="T15" fmla="*/ 280 h 486"/>
                  <a:gd name="T16" fmla="*/ 315 w 444"/>
                  <a:gd name="T17" fmla="*/ 2 h 486"/>
                  <a:gd name="T18" fmla="*/ 333 w 444"/>
                  <a:gd name="T19" fmla="*/ 0 h 4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44" h="486">
                    <a:moveTo>
                      <a:pt x="333" y="0"/>
                    </a:moveTo>
                    <a:cubicBezTo>
                      <a:pt x="384" y="65"/>
                      <a:pt x="414" y="141"/>
                      <a:pt x="428" y="221"/>
                    </a:cubicBezTo>
                    <a:cubicBezTo>
                      <a:pt x="440" y="289"/>
                      <a:pt x="441" y="360"/>
                      <a:pt x="444" y="430"/>
                    </a:cubicBezTo>
                    <a:cubicBezTo>
                      <a:pt x="444" y="442"/>
                      <a:pt x="426" y="464"/>
                      <a:pt x="414" y="465"/>
                    </a:cubicBezTo>
                    <a:cubicBezTo>
                      <a:pt x="232" y="486"/>
                      <a:pt x="29" y="326"/>
                      <a:pt x="1" y="144"/>
                    </a:cubicBezTo>
                    <a:cubicBezTo>
                      <a:pt x="0" y="138"/>
                      <a:pt x="1" y="131"/>
                      <a:pt x="1" y="123"/>
                    </a:cubicBezTo>
                    <a:cubicBezTo>
                      <a:pt x="50" y="163"/>
                      <a:pt x="94" y="204"/>
                      <a:pt x="143" y="238"/>
                    </a:cubicBezTo>
                    <a:cubicBezTo>
                      <a:pt x="193" y="272"/>
                      <a:pt x="251" y="285"/>
                      <a:pt x="315" y="280"/>
                    </a:cubicBezTo>
                    <a:cubicBezTo>
                      <a:pt x="315" y="185"/>
                      <a:pt x="315" y="94"/>
                      <a:pt x="315" y="2"/>
                    </a:cubicBezTo>
                    <a:cubicBezTo>
                      <a:pt x="321" y="2"/>
                      <a:pt x="327" y="1"/>
                      <a:pt x="33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POSans R" panose="00020600040101010101" pitchFamily="18" charset="-122"/>
                  <a:ea typeface="思源黑体 CN Regular"/>
                  <a:cs typeface="+mn-cs"/>
                </a:endParaRPr>
              </a:p>
            </p:txBody>
          </p:sp>
          <p:sp>
            <p:nvSpPr>
              <p:cNvPr id="34" name="Freeform 1530">
                <a:extLst>
                  <a:ext uri="{FF2B5EF4-FFF2-40B4-BE49-F238E27FC236}">
                    <a16:creationId xmlns:a16="http://schemas.microsoft.com/office/drawing/2014/main" id="{5043FD67-CB07-8231-37EF-FD21113E3D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994275" y="9155113"/>
                <a:ext cx="417513" cy="333375"/>
              </a:xfrm>
              <a:custGeom>
                <a:avLst/>
                <a:gdLst>
                  <a:gd name="T0" fmla="*/ 0 w 537"/>
                  <a:gd name="T1" fmla="*/ 293 h 429"/>
                  <a:gd name="T2" fmla="*/ 262 w 537"/>
                  <a:gd name="T3" fmla="*/ 0 h 429"/>
                  <a:gd name="T4" fmla="*/ 245 w 537"/>
                  <a:gd name="T5" fmla="*/ 223 h 429"/>
                  <a:gd name="T6" fmla="*/ 389 w 537"/>
                  <a:gd name="T7" fmla="*/ 240 h 429"/>
                  <a:gd name="T8" fmla="*/ 537 w 537"/>
                  <a:gd name="T9" fmla="*/ 230 h 429"/>
                  <a:gd name="T10" fmla="*/ 0 w 537"/>
                  <a:gd name="T11" fmla="*/ 293 h 4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7" h="429">
                    <a:moveTo>
                      <a:pt x="0" y="293"/>
                    </a:moveTo>
                    <a:cubicBezTo>
                      <a:pt x="38" y="209"/>
                      <a:pt x="185" y="45"/>
                      <a:pt x="262" y="0"/>
                    </a:cubicBezTo>
                    <a:cubicBezTo>
                      <a:pt x="286" y="45"/>
                      <a:pt x="284" y="82"/>
                      <a:pt x="245" y="223"/>
                    </a:cubicBezTo>
                    <a:cubicBezTo>
                      <a:pt x="294" y="229"/>
                      <a:pt x="341" y="239"/>
                      <a:pt x="389" y="240"/>
                    </a:cubicBezTo>
                    <a:cubicBezTo>
                      <a:pt x="438" y="242"/>
                      <a:pt x="487" y="234"/>
                      <a:pt x="537" y="230"/>
                    </a:cubicBezTo>
                    <a:cubicBezTo>
                      <a:pt x="455" y="396"/>
                      <a:pt x="166" y="429"/>
                      <a:pt x="0" y="29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POSans R" panose="00020600040101010101" pitchFamily="18" charset="-122"/>
                  <a:ea typeface="思源黑体 CN Regular"/>
                  <a:cs typeface="+mn-cs"/>
                </a:endParaRPr>
              </a:p>
            </p:txBody>
          </p:sp>
          <p:sp>
            <p:nvSpPr>
              <p:cNvPr id="35" name="Freeform 1531">
                <a:extLst>
                  <a:ext uri="{FF2B5EF4-FFF2-40B4-BE49-F238E27FC236}">
                    <a16:creationId xmlns:a16="http://schemas.microsoft.com/office/drawing/2014/main" id="{6BDEB114-D942-89A6-287F-185D468053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8153400" y="9150351"/>
                <a:ext cx="423863" cy="338138"/>
              </a:xfrm>
              <a:custGeom>
                <a:avLst/>
                <a:gdLst>
                  <a:gd name="T0" fmla="*/ 279 w 543"/>
                  <a:gd name="T1" fmla="*/ 0 h 434"/>
                  <a:gd name="T2" fmla="*/ 543 w 543"/>
                  <a:gd name="T3" fmla="*/ 292 h 434"/>
                  <a:gd name="T4" fmla="*/ 0 w 543"/>
                  <a:gd name="T5" fmla="*/ 235 h 434"/>
                  <a:gd name="T6" fmla="*/ 149 w 543"/>
                  <a:gd name="T7" fmla="*/ 246 h 434"/>
                  <a:gd name="T8" fmla="*/ 288 w 543"/>
                  <a:gd name="T9" fmla="*/ 230 h 434"/>
                  <a:gd name="T10" fmla="*/ 259 w 543"/>
                  <a:gd name="T11" fmla="*/ 7 h 434"/>
                  <a:gd name="T12" fmla="*/ 279 w 543"/>
                  <a:gd name="T13" fmla="*/ 0 h 4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43" h="434">
                    <a:moveTo>
                      <a:pt x="279" y="0"/>
                    </a:moveTo>
                    <a:cubicBezTo>
                      <a:pt x="381" y="85"/>
                      <a:pt x="475" y="177"/>
                      <a:pt x="543" y="292"/>
                    </a:cubicBezTo>
                    <a:cubicBezTo>
                      <a:pt x="407" y="434"/>
                      <a:pt x="109" y="404"/>
                      <a:pt x="0" y="235"/>
                    </a:cubicBezTo>
                    <a:cubicBezTo>
                      <a:pt x="53" y="239"/>
                      <a:pt x="101" y="247"/>
                      <a:pt x="149" y="246"/>
                    </a:cubicBezTo>
                    <a:cubicBezTo>
                      <a:pt x="198" y="245"/>
                      <a:pt x="246" y="235"/>
                      <a:pt x="288" y="230"/>
                    </a:cubicBezTo>
                    <a:cubicBezTo>
                      <a:pt x="277" y="148"/>
                      <a:pt x="268" y="77"/>
                      <a:pt x="259" y="7"/>
                    </a:cubicBezTo>
                    <a:cubicBezTo>
                      <a:pt x="266" y="5"/>
                      <a:pt x="272" y="3"/>
                      <a:pt x="27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POSans R" panose="00020600040101010101" pitchFamily="18" charset="-122"/>
                  <a:ea typeface="思源黑体 CN Regular"/>
                  <a:cs typeface="+mn-cs"/>
                </a:endParaRPr>
              </a:p>
            </p:txBody>
          </p:sp>
          <p:sp>
            <p:nvSpPr>
              <p:cNvPr id="36" name="Freeform 1532">
                <a:extLst>
                  <a:ext uri="{FF2B5EF4-FFF2-40B4-BE49-F238E27FC236}">
                    <a16:creationId xmlns:a16="http://schemas.microsoft.com/office/drawing/2014/main" id="{968AE911-562D-F9FB-8C56-EFA3CAB39E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8442325" y="8613776"/>
                <a:ext cx="274638" cy="404813"/>
              </a:xfrm>
              <a:custGeom>
                <a:avLst/>
                <a:gdLst>
                  <a:gd name="T0" fmla="*/ 239 w 352"/>
                  <a:gd name="T1" fmla="*/ 238 h 520"/>
                  <a:gd name="T2" fmla="*/ 282 w 352"/>
                  <a:gd name="T3" fmla="*/ 0 h 520"/>
                  <a:gd name="T4" fmla="*/ 302 w 352"/>
                  <a:gd name="T5" fmla="*/ 520 h 520"/>
                  <a:gd name="T6" fmla="*/ 30 w 352"/>
                  <a:gd name="T7" fmla="*/ 25 h 520"/>
                  <a:gd name="T8" fmla="*/ 239 w 352"/>
                  <a:gd name="T9" fmla="*/ 238 h 5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2" h="520">
                    <a:moveTo>
                      <a:pt x="239" y="238"/>
                    </a:moveTo>
                    <a:cubicBezTo>
                      <a:pt x="255" y="154"/>
                      <a:pt x="268" y="77"/>
                      <a:pt x="282" y="0"/>
                    </a:cubicBezTo>
                    <a:cubicBezTo>
                      <a:pt x="346" y="172"/>
                      <a:pt x="352" y="344"/>
                      <a:pt x="302" y="520"/>
                    </a:cubicBezTo>
                    <a:cubicBezTo>
                      <a:pt x="164" y="494"/>
                      <a:pt x="0" y="273"/>
                      <a:pt x="30" y="25"/>
                    </a:cubicBezTo>
                    <a:cubicBezTo>
                      <a:pt x="79" y="123"/>
                      <a:pt x="138" y="195"/>
                      <a:pt x="239" y="2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POSans R" panose="00020600040101010101" pitchFamily="18" charset="-122"/>
                  <a:ea typeface="思源黑体 CN Regular"/>
                  <a:cs typeface="+mn-cs"/>
                </a:endParaRPr>
              </a:p>
            </p:txBody>
          </p:sp>
          <p:sp>
            <p:nvSpPr>
              <p:cNvPr id="37" name="Freeform 1533">
                <a:extLst>
                  <a:ext uri="{FF2B5EF4-FFF2-40B4-BE49-F238E27FC236}">
                    <a16:creationId xmlns:a16="http://schemas.microsoft.com/office/drawing/2014/main" id="{9F4BFAC8-FBA3-9FCE-7D4D-F401EA0B68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557713" y="8615363"/>
                <a:ext cx="290513" cy="407988"/>
              </a:xfrm>
              <a:custGeom>
                <a:avLst/>
                <a:gdLst>
                  <a:gd name="T0" fmla="*/ 70 w 374"/>
                  <a:gd name="T1" fmla="*/ 0 h 522"/>
                  <a:gd name="T2" fmla="*/ 112 w 374"/>
                  <a:gd name="T3" fmla="*/ 233 h 522"/>
                  <a:gd name="T4" fmla="*/ 317 w 374"/>
                  <a:gd name="T5" fmla="*/ 34 h 522"/>
                  <a:gd name="T6" fmla="*/ 54 w 374"/>
                  <a:gd name="T7" fmla="*/ 522 h 522"/>
                  <a:gd name="T8" fmla="*/ 70 w 374"/>
                  <a:gd name="T9" fmla="*/ 0 h 5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4" h="522">
                    <a:moveTo>
                      <a:pt x="70" y="0"/>
                    </a:moveTo>
                    <a:cubicBezTo>
                      <a:pt x="84" y="75"/>
                      <a:pt x="98" y="151"/>
                      <a:pt x="112" y="233"/>
                    </a:cubicBezTo>
                    <a:cubicBezTo>
                      <a:pt x="213" y="195"/>
                      <a:pt x="270" y="122"/>
                      <a:pt x="317" y="34"/>
                    </a:cubicBezTo>
                    <a:cubicBezTo>
                      <a:pt x="374" y="190"/>
                      <a:pt x="230" y="457"/>
                      <a:pt x="54" y="522"/>
                    </a:cubicBezTo>
                    <a:cubicBezTo>
                      <a:pt x="0" y="345"/>
                      <a:pt x="7" y="172"/>
                      <a:pt x="7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POSans R" panose="00020600040101010101" pitchFamily="18" charset="-122"/>
                  <a:ea typeface="思源黑体 CN Regular"/>
                  <a:cs typeface="+mn-cs"/>
                </a:endParaRPr>
              </a:p>
            </p:txBody>
          </p:sp>
          <p:sp>
            <p:nvSpPr>
              <p:cNvPr id="38" name="Freeform 1534">
                <a:extLst>
                  <a:ext uri="{FF2B5EF4-FFF2-40B4-BE49-F238E27FC236}">
                    <a16:creationId xmlns:a16="http://schemas.microsoft.com/office/drawing/2014/main" id="{48EF10A1-D0DA-42E8-10FB-B567D089DB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513263" y="8299451"/>
                <a:ext cx="231775" cy="358775"/>
              </a:xfrm>
              <a:custGeom>
                <a:avLst/>
                <a:gdLst>
                  <a:gd name="T0" fmla="*/ 4 w 298"/>
                  <a:gd name="T1" fmla="*/ 30 h 461"/>
                  <a:gd name="T2" fmla="*/ 144 w 298"/>
                  <a:gd name="T3" fmla="*/ 208 h 461"/>
                  <a:gd name="T4" fmla="*/ 269 w 298"/>
                  <a:gd name="T5" fmla="*/ 0 h 461"/>
                  <a:gd name="T6" fmla="*/ 141 w 298"/>
                  <a:gd name="T7" fmla="*/ 461 h 461"/>
                  <a:gd name="T8" fmla="*/ 4 w 298"/>
                  <a:gd name="T9" fmla="*/ 30 h 4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8" h="461">
                    <a:moveTo>
                      <a:pt x="4" y="30"/>
                    </a:moveTo>
                    <a:cubicBezTo>
                      <a:pt x="55" y="95"/>
                      <a:pt x="98" y="149"/>
                      <a:pt x="144" y="208"/>
                    </a:cubicBezTo>
                    <a:cubicBezTo>
                      <a:pt x="213" y="152"/>
                      <a:pt x="229" y="71"/>
                      <a:pt x="269" y="0"/>
                    </a:cubicBezTo>
                    <a:cubicBezTo>
                      <a:pt x="298" y="118"/>
                      <a:pt x="223" y="403"/>
                      <a:pt x="141" y="461"/>
                    </a:cubicBezTo>
                    <a:cubicBezTo>
                      <a:pt x="68" y="371"/>
                      <a:pt x="0" y="166"/>
                      <a:pt x="4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POSans R" panose="00020600040101010101" pitchFamily="18" charset="-122"/>
                  <a:ea typeface="思源黑体 CN Regular"/>
                  <a:cs typeface="+mn-cs"/>
                </a:endParaRPr>
              </a:p>
            </p:txBody>
          </p:sp>
          <p:sp>
            <p:nvSpPr>
              <p:cNvPr id="39" name="Freeform 1535">
                <a:extLst>
                  <a:ext uri="{FF2B5EF4-FFF2-40B4-BE49-F238E27FC236}">
                    <a16:creationId xmlns:a16="http://schemas.microsoft.com/office/drawing/2014/main" id="{C4A9366F-4904-AC79-AEAD-C46F4BD933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8439150" y="8297863"/>
                <a:ext cx="238125" cy="361950"/>
              </a:xfrm>
              <a:custGeom>
                <a:avLst/>
                <a:gdLst>
                  <a:gd name="T0" fmla="*/ 152 w 305"/>
                  <a:gd name="T1" fmla="*/ 466 h 466"/>
                  <a:gd name="T2" fmla="*/ 22 w 305"/>
                  <a:gd name="T3" fmla="*/ 0 h 466"/>
                  <a:gd name="T4" fmla="*/ 148 w 305"/>
                  <a:gd name="T5" fmla="*/ 209 h 466"/>
                  <a:gd name="T6" fmla="*/ 281 w 305"/>
                  <a:gd name="T7" fmla="*/ 41 h 466"/>
                  <a:gd name="T8" fmla="*/ 152 w 305"/>
                  <a:gd name="T9" fmla="*/ 466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5" h="466">
                    <a:moveTo>
                      <a:pt x="152" y="466"/>
                    </a:moveTo>
                    <a:cubicBezTo>
                      <a:pt x="64" y="376"/>
                      <a:pt x="0" y="147"/>
                      <a:pt x="22" y="0"/>
                    </a:cubicBezTo>
                    <a:cubicBezTo>
                      <a:pt x="64" y="72"/>
                      <a:pt x="79" y="154"/>
                      <a:pt x="148" y="209"/>
                    </a:cubicBezTo>
                    <a:cubicBezTo>
                      <a:pt x="194" y="151"/>
                      <a:pt x="237" y="97"/>
                      <a:pt x="281" y="41"/>
                    </a:cubicBezTo>
                    <a:cubicBezTo>
                      <a:pt x="305" y="120"/>
                      <a:pt x="233" y="353"/>
                      <a:pt x="152" y="46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POSans R" panose="00020600040101010101" pitchFamily="18" charset="-122"/>
                  <a:ea typeface="思源黑体 CN Regular"/>
                  <a:cs typeface="+mn-cs"/>
                </a:endParaRPr>
              </a:p>
            </p:txBody>
          </p:sp>
          <p:sp>
            <p:nvSpPr>
              <p:cNvPr id="40" name="Freeform 1536">
                <a:extLst>
                  <a:ext uri="{FF2B5EF4-FFF2-40B4-BE49-F238E27FC236}">
                    <a16:creationId xmlns:a16="http://schemas.microsoft.com/office/drawing/2014/main" id="{1B4FA6B2-AB86-9F67-7856-6D54EF2443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8305800" y="7747001"/>
                <a:ext cx="265113" cy="349250"/>
              </a:xfrm>
              <a:custGeom>
                <a:avLst/>
                <a:gdLst>
                  <a:gd name="T0" fmla="*/ 50 w 342"/>
                  <a:gd name="T1" fmla="*/ 448 h 448"/>
                  <a:gd name="T2" fmla="*/ 116 w 342"/>
                  <a:gd name="T3" fmla="*/ 0 h 448"/>
                  <a:gd name="T4" fmla="*/ 116 w 342"/>
                  <a:gd name="T5" fmla="*/ 280 h 448"/>
                  <a:gd name="T6" fmla="*/ 342 w 342"/>
                  <a:gd name="T7" fmla="*/ 140 h 448"/>
                  <a:gd name="T8" fmla="*/ 50 w 342"/>
                  <a:gd name="T9" fmla="*/ 448 h 4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2" h="448">
                    <a:moveTo>
                      <a:pt x="50" y="448"/>
                    </a:moveTo>
                    <a:cubicBezTo>
                      <a:pt x="0" y="286"/>
                      <a:pt x="12" y="137"/>
                      <a:pt x="116" y="0"/>
                    </a:cubicBezTo>
                    <a:cubicBezTo>
                      <a:pt x="116" y="90"/>
                      <a:pt x="116" y="180"/>
                      <a:pt x="116" y="280"/>
                    </a:cubicBezTo>
                    <a:cubicBezTo>
                      <a:pt x="195" y="231"/>
                      <a:pt x="263" y="189"/>
                      <a:pt x="342" y="140"/>
                    </a:cubicBezTo>
                    <a:cubicBezTo>
                      <a:pt x="324" y="233"/>
                      <a:pt x="161" y="399"/>
                      <a:pt x="50" y="4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POSans R" panose="00020600040101010101" pitchFamily="18" charset="-122"/>
                  <a:ea typeface="思源黑体 CN Regular"/>
                  <a:cs typeface="+mn-cs"/>
                </a:endParaRPr>
              </a:p>
            </p:txBody>
          </p:sp>
          <p:sp>
            <p:nvSpPr>
              <p:cNvPr id="41" name="Freeform 1537">
                <a:extLst>
                  <a:ext uri="{FF2B5EF4-FFF2-40B4-BE49-F238E27FC236}">
                    <a16:creationId xmlns:a16="http://schemas.microsoft.com/office/drawing/2014/main" id="{2C66821A-E769-51EC-D9FF-3719325DE9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694238" y="7748588"/>
                <a:ext cx="274638" cy="350838"/>
              </a:xfrm>
              <a:custGeom>
                <a:avLst/>
                <a:gdLst>
                  <a:gd name="T0" fmla="*/ 241 w 353"/>
                  <a:gd name="T1" fmla="*/ 0 h 449"/>
                  <a:gd name="T2" fmla="*/ 302 w 353"/>
                  <a:gd name="T3" fmla="*/ 449 h 449"/>
                  <a:gd name="T4" fmla="*/ 0 w 353"/>
                  <a:gd name="T5" fmla="*/ 152 h 449"/>
                  <a:gd name="T6" fmla="*/ 227 w 353"/>
                  <a:gd name="T7" fmla="*/ 275 h 449"/>
                  <a:gd name="T8" fmla="*/ 241 w 353"/>
                  <a:gd name="T9" fmla="*/ 0 h 4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3" h="449">
                    <a:moveTo>
                      <a:pt x="241" y="0"/>
                    </a:moveTo>
                    <a:cubicBezTo>
                      <a:pt x="341" y="137"/>
                      <a:pt x="353" y="285"/>
                      <a:pt x="302" y="449"/>
                    </a:cubicBezTo>
                    <a:cubicBezTo>
                      <a:pt x="175" y="378"/>
                      <a:pt x="82" y="280"/>
                      <a:pt x="0" y="152"/>
                    </a:cubicBezTo>
                    <a:cubicBezTo>
                      <a:pt x="97" y="168"/>
                      <a:pt x="154" y="231"/>
                      <a:pt x="227" y="275"/>
                    </a:cubicBezTo>
                    <a:cubicBezTo>
                      <a:pt x="264" y="182"/>
                      <a:pt x="244" y="91"/>
                      <a:pt x="24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POSans R" panose="00020600040101010101" pitchFamily="18" charset="-122"/>
                  <a:ea typeface="思源黑体 CN Regular"/>
                  <a:cs typeface="+mn-cs"/>
                </a:endParaRPr>
              </a:p>
            </p:txBody>
          </p:sp>
          <p:sp>
            <p:nvSpPr>
              <p:cNvPr id="42" name="Freeform 1538">
                <a:extLst>
                  <a:ext uri="{FF2B5EF4-FFF2-40B4-BE49-F238E27FC236}">
                    <a16:creationId xmlns:a16="http://schemas.microsoft.com/office/drawing/2014/main" id="{2E3BBD6D-847A-A2CB-6DE5-700054C55E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565650" y="7953376"/>
                <a:ext cx="239713" cy="385763"/>
              </a:xfrm>
              <a:custGeom>
                <a:avLst/>
                <a:gdLst>
                  <a:gd name="T0" fmla="*/ 221 w 306"/>
                  <a:gd name="T1" fmla="*/ 0 h 494"/>
                  <a:gd name="T2" fmla="*/ 222 w 306"/>
                  <a:gd name="T3" fmla="*/ 494 h 494"/>
                  <a:gd name="T4" fmla="*/ 0 w 306"/>
                  <a:gd name="T5" fmla="*/ 208 h 494"/>
                  <a:gd name="T6" fmla="*/ 12 w 306"/>
                  <a:gd name="T7" fmla="*/ 193 h 494"/>
                  <a:gd name="T8" fmla="*/ 191 w 306"/>
                  <a:gd name="T9" fmla="*/ 328 h 494"/>
                  <a:gd name="T10" fmla="*/ 221 w 306"/>
                  <a:gd name="T11" fmla="*/ 0 h 4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6" h="494">
                    <a:moveTo>
                      <a:pt x="221" y="0"/>
                    </a:moveTo>
                    <a:cubicBezTo>
                      <a:pt x="306" y="116"/>
                      <a:pt x="305" y="358"/>
                      <a:pt x="222" y="494"/>
                    </a:cubicBezTo>
                    <a:cubicBezTo>
                      <a:pt x="115" y="423"/>
                      <a:pt x="42" y="328"/>
                      <a:pt x="0" y="208"/>
                    </a:cubicBezTo>
                    <a:cubicBezTo>
                      <a:pt x="4" y="203"/>
                      <a:pt x="8" y="198"/>
                      <a:pt x="12" y="193"/>
                    </a:cubicBezTo>
                    <a:cubicBezTo>
                      <a:pt x="70" y="237"/>
                      <a:pt x="128" y="281"/>
                      <a:pt x="191" y="328"/>
                    </a:cubicBezTo>
                    <a:cubicBezTo>
                      <a:pt x="242" y="227"/>
                      <a:pt x="228" y="118"/>
                      <a:pt x="22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POSans R" panose="00020600040101010101" pitchFamily="18" charset="-122"/>
                  <a:ea typeface="思源黑体 CN Regular"/>
                  <a:cs typeface="+mn-cs"/>
                </a:endParaRPr>
              </a:p>
            </p:txBody>
          </p:sp>
          <p:sp>
            <p:nvSpPr>
              <p:cNvPr id="43" name="Freeform 1539">
                <a:extLst>
                  <a:ext uri="{FF2B5EF4-FFF2-40B4-BE49-F238E27FC236}">
                    <a16:creationId xmlns:a16="http://schemas.microsoft.com/office/drawing/2014/main" id="{AB865A1C-D5CD-E861-62ED-F8E767CF9E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8401050" y="7956551"/>
                <a:ext cx="236538" cy="379413"/>
              </a:xfrm>
              <a:custGeom>
                <a:avLst/>
                <a:gdLst>
                  <a:gd name="T0" fmla="*/ 111 w 304"/>
                  <a:gd name="T1" fmla="*/ 332 h 486"/>
                  <a:gd name="T2" fmla="*/ 299 w 304"/>
                  <a:gd name="T3" fmla="*/ 184 h 486"/>
                  <a:gd name="T4" fmla="*/ 88 w 304"/>
                  <a:gd name="T5" fmla="*/ 486 h 486"/>
                  <a:gd name="T6" fmla="*/ 81 w 304"/>
                  <a:gd name="T7" fmla="*/ 0 h 486"/>
                  <a:gd name="T8" fmla="*/ 82 w 304"/>
                  <a:gd name="T9" fmla="*/ 168 h 486"/>
                  <a:gd name="T10" fmla="*/ 111 w 304"/>
                  <a:gd name="T11" fmla="*/ 332 h 4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4" h="486">
                    <a:moveTo>
                      <a:pt x="111" y="332"/>
                    </a:moveTo>
                    <a:cubicBezTo>
                      <a:pt x="180" y="278"/>
                      <a:pt x="236" y="234"/>
                      <a:pt x="299" y="184"/>
                    </a:cubicBezTo>
                    <a:cubicBezTo>
                      <a:pt x="304" y="274"/>
                      <a:pt x="196" y="422"/>
                      <a:pt x="88" y="486"/>
                    </a:cubicBezTo>
                    <a:cubicBezTo>
                      <a:pt x="5" y="392"/>
                      <a:pt x="0" y="130"/>
                      <a:pt x="81" y="0"/>
                    </a:cubicBezTo>
                    <a:cubicBezTo>
                      <a:pt x="81" y="59"/>
                      <a:pt x="78" y="114"/>
                      <a:pt x="82" y="168"/>
                    </a:cubicBezTo>
                    <a:cubicBezTo>
                      <a:pt x="87" y="221"/>
                      <a:pt x="101" y="273"/>
                      <a:pt x="111" y="33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POSans R" panose="00020600040101010101" pitchFamily="18" charset="-122"/>
                  <a:ea typeface="思源黑体 CN Regular"/>
                  <a:cs typeface="+mn-cs"/>
                </a:endParaRPr>
              </a:p>
            </p:txBody>
          </p:sp>
          <p:sp>
            <p:nvSpPr>
              <p:cNvPr id="44" name="Freeform 1540">
                <a:extLst>
                  <a:ext uri="{FF2B5EF4-FFF2-40B4-BE49-F238E27FC236}">
                    <a16:creationId xmlns:a16="http://schemas.microsoft.com/office/drawing/2014/main" id="{1D2D5DE2-5188-9820-E9C5-5A3301E85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779963" y="7613651"/>
                <a:ext cx="201613" cy="247650"/>
              </a:xfrm>
              <a:custGeom>
                <a:avLst/>
                <a:gdLst>
                  <a:gd name="T0" fmla="*/ 258 w 258"/>
                  <a:gd name="T1" fmla="*/ 318 h 318"/>
                  <a:gd name="T2" fmla="*/ 0 w 258"/>
                  <a:gd name="T3" fmla="*/ 3 h 318"/>
                  <a:gd name="T4" fmla="*/ 258 w 258"/>
                  <a:gd name="T5" fmla="*/ 318 h 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58" h="318">
                    <a:moveTo>
                      <a:pt x="258" y="318"/>
                    </a:moveTo>
                    <a:cubicBezTo>
                      <a:pt x="128" y="242"/>
                      <a:pt x="52" y="135"/>
                      <a:pt x="0" y="3"/>
                    </a:cubicBezTo>
                    <a:cubicBezTo>
                      <a:pt x="139" y="0"/>
                      <a:pt x="258" y="167"/>
                      <a:pt x="258" y="3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POSans R" panose="00020600040101010101" pitchFamily="18" charset="-122"/>
                  <a:ea typeface="思源黑体 CN Regular"/>
                  <a:cs typeface="+mn-cs"/>
                </a:endParaRPr>
              </a:p>
            </p:txBody>
          </p:sp>
          <p:sp>
            <p:nvSpPr>
              <p:cNvPr id="45" name="Freeform 1541">
                <a:extLst>
                  <a:ext uri="{FF2B5EF4-FFF2-40B4-BE49-F238E27FC236}">
                    <a16:creationId xmlns:a16="http://schemas.microsoft.com/office/drawing/2014/main" id="{1D93B82D-8D75-3B07-0B45-5FBE097D72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8156575" y="7612063"/>
                <a:ext cx="212725" cy="247650"/>
              </a:xfrm>
              <a:custGeom>
                <a:avLst/>
                <a:gdLst>
                  <a:gd name="T0" fmla="*/ 272 w 272"/>
                  <a:gd name="T1" fmla="*/ 4 h 318"/>
                  <a:gd name="T2" fmla="*/ 17 w 272"/>
                  <a:gd name="T3" fmla="*/ 318 h 318"/>
                  <a:gd name="T4" fmla="*/ 272 w 272"/>
                  <a:gd name="T5" fmla="*/ 4 h 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72" h="318">
                    <a:moveTo>
                      <a:pt x="272" y="4"/>
                    </a:moveTo>
                    <a:cubicBezTo>
                      <a:pt x="220" y="138"/>
                      <a:pt x="142" y="243"/>
                      <a:pt x="17" y="318"/>
                    </a:cubicBezTo>
                    <a:cubicBezTo>
                      <a:pt x="0" y="204"/>
                      <a:pt x="121" y="0"/>
                      <a:pt x="27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POSans R" panose="00020600040101010101" pitchFamily="18" charset="-122"/>
                  <a:ea typeface="思源黑体 CN Regular"/>
                  <a:cs typeface="+mn-cs"/>
                </a:endParaRPr>
              </a:p>
            </p:txBody>
          </p:sp>
        </p:grpSp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C95E9B16-CAE2-006F-1A16-C0DC2A84AF5C}"/>
                </a:ext>
              </a:extLst>
            </p:cNvPr>
            <p:cNvSpPr txBox="1"/>
            <p:nvPr/>
          </p:nvSpPr>
          <p:spPr>
            <a:xfrm>
              <a:off x="8792704" y="2196468"/>
              <a:ext cx="820738" cy="290401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>
                <a:lnSpc>
                  <a:spcPct val="125000"/>
                </a:lnSpc>
              </a:pPr>
              <a:r>
                <a:rPr lang="zh-CN" altLang="en-US" sz="1600" dirty="0">
                  <a:gradFill>
                    <a:gsLst>
                      <a:gs pos="60000">
                        <a:schemeClr val="accent1"/>
                      </a:gs>
                      <a:gs pos="0">
                        <a:schemeClr val="accent2"/>
                      </a:gs>
                    </a:gsLst>
                    <a:path path="circle">
                      <a:fillToRect r="100000" b="100000"/>
                    </a:path>
                  </a:gradFill>
                  <a:latin typeface="+mn-ea"/>
                  <a:cs typeface="OPPOSans M" panose="00020600040101010101" pitchFamily="18" charset="-122"/>
                </a:rPr>
                <a:t>重要荣誉</a:t>
              </a:r>
            </a:p>
          </p:txBody>
        </p:sp>
      </p:grpSp>
      <p:grpSp>
        <p:nvGrpSpPr>
          <p:cNvPr id="46" name="组合 45">
            <a:extLst>
              <a:ext uri="{FF2B5EF4-FFF2-40B4-BE49-F238E27FC236}">
                <a16:creationId xmlns:a16="http://schemas.microsoft.com/office/drawing/2014/main" id="{6C39F077-5D83-EDD0-5795-6CA1874C321F}"/>
              </a:ext>
            </a:extLst>
          </p:cNvPr>
          <p:cNvGrpSpPr/>
          <p:nvPr/>
        </p:nvGrpSpPr>
        <p:grpSpPr>
          <a:xfrm>
            <a:off x="9820648" y="2005966"/>
            <a:ext cx="1425074" cy="487009"/>
            <a:chOff x="8490536" y="2149217"/>
            <a:chExt cx="1425074" cy="487009"/>
          </a:xfrm>
          <a:gradFill>
            <a:gsLst>
              <a:gs pos="60000">
                <a:schemeClr val="accent1"/>
              </a:gs>
              <a:gs pos="0">
                <a:schemeClr val="accent2"/>
              </a:gs>
            </a:gsLst>
            <a:path path="circle">
              <a:fillToRect r="100000" b="100000"/>
            </a:path>
          </a:gradFill>
        </p:grpSpPr>
        <p:grpSp>
          <p:nvGrpSpPr>
            <p:cNvPr id="47" name="组合 46">
              <a:extLst>
                <a:ext uri="{FF2B5EF4-FFF2-40B4-BE49-F238E27FC236}">
                  <a16:creationId xmlns:a16="http://schemas.microsoft.com/office/drawing/2014/main" id="{98B2E953-AD30-F871-BBCC-2ECC29ED622F}"/>
                </a:ext>
              </a:extLst>
            </p:cNvPr>
            <p:cNvGrpSpPr/>
            <p:nvPr/>
          </p:nvGrpSpPr>
          <p:grpSpPr>
            <a:xfrm>
              <a:off x="8490536" y="2149217"/>
              <a:ext cx="1425074" cy="487009"/>
              <a:chOff x="-8442325" y="7612063"/>
              <a:chExt cx="4175125" cy="2035175"/>
            </a:xfrm>
            <a:grpFill/>
          </p:grpSpPr>
          <p:sp>
            <p:nvSpPr>
              <p:cNvPr id="49" name="Freeform 1525">
                <a:extLst>
                  <a:ext uri="{FF2B5EF4-FFF2-40B4-BE49-F238E27FC236}">
                    <a16:creationId xmlns:a16="http://schemas.microsoft.com/office/drawing/2014/main" id="{F386FFD5-80A7-69D1-C9E6-A3CDB2F9EC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7385050" y="9358313"/>
                <a:ext cx="2044700" cy="288925"/>
              </a:xfrm>
              <a:custGeom>
                <a:avLst/>
                <a:gdLst>
                  <a:gd name="T0" fmla="*/ 2624 w 2624"/>
                  <a:gd name="T1" fmla="*/ 351 h 371"/>
                  <a:gd name="T2" fmla="*/ 2236 w 2624"/>
                  <a:gd name="T3" fmla="*/ 308 h 371"/>
                  <a:gd name="T4" fmla="*/ 1726 w 2624"/>
                  <a:gd name="T5" fmla="*/ 135 h 371"/>
                  <a:gd name="T6" fmla="*/ 1408 w 2624"/>
                  <a:gd name="T7" fmla="*/ 140 h 371"/>
                  <a:gd name="T8" fmla="*/ 1668 w 2624"/>
                  <a:gd name="T9" fmla="*/ 329 h 371"/>
                  <a:gd name="T10" fmla="*/ 1515 w 2624"/>
                  <a:gd name="T11" fmla="*/ 309 h 371"/>
                  <a:gd name="T12" fmla="*/ 1352 w 2624"/>
                  <a:gd name="T13" fmla="*/ 186 h 371"/>
                  <a:gd name="T14" fmla="*/ 1282 w 2624"/>
                  <a:gd name="T15" fmla="*/ 186 h 371"/>
                  <a:gd name="T16" fmla="*/ 1118 w 2624"/>
                  <a:gd name="T17" fmla="*/ 308 h 371"/>
                  <a:gd name="T18" fmla="*/ 965 w 2624"/>
                  <a:gd name="T19" fmla="*/ 331 h 371"/>
                  <a:gd name="T20" fmla="*/ 1224 w 2624"/>
                  <a:gd name="T21" fmla="*/ 140 h 371"/>
                  <a:gd name="T22" fmla="*/ 908 w 2624"/>
                  <a:gd name="T23" fmla="*/ 135 h 371"/>
                  <a:gd name="T24" fmla="*/ 327 w 2624"/>
                  <a:gd name="T25" fmla="*/ 323 h 371"/>
                  <a:gd name="T26" fmla="*/ 0 w 2624"/>
                  <a:gd name="T27" fmla="*/ 361 h 371"/>
                  <a:gd name="T28" fmla="*/ 7 w 2624"/>
                  <a:gd name="T29" fmla="*/ 345 h 371"/>
                  <a:gd name="T30" fmla="*/ 639 w 2624"/>
                  <a:gd name="T31" fmla="*/ 75 h 371"/>
                  <a:gd name="T32" fmla="*/ 1276 w 2624"/>
                  <a:gd name="T33" fmla="*/ 90 h 371"/>
                  <a:gd name="T34" fmla="*/ 1359 w 2624"/>
                  <a:gd name="T35" fmla="*/ 89 h 371"/>
                  <a:gd name="T36" fmla="*/ 2158 w 2624"/>
                  <a:gd name="T37" fmla="*/ 131 h 371"/>
                  <a:gd name="T38" fmla="*/ 2605 w 2624"/>
                  <a:gd name="T39" fmla="*/ 338 h 371"/>
                  <a:gd name="T40" fmla="*/ 2624 w 2624"/>
                  <a:gd name="T41" fmla="*/ 351 h 3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624" h="371">
                    <a:moveTo>
                      <a:pt x="2624" y="351"/>
                    </a:moveTo>
                    <a:cubicBezTo>
                      <a:pt x="2489" y="370"/>
                      <a:pt x="2360" y="346"/>
                      <a:pt x="2236" y="308"/>
                    </a:cubicBezTo>
                    <a:cubicBezTo>
                      <a:pt x="2065" y="255"/>
                      <a:pt x="1896" y="192"/>
                      <a:pt x="1726" y="135"/>
                    </a:cubicBezTo>
                    <a:cubicBezTo>
                      <a:pt x="1620" y="99"/>
                      <a:pt x="1515" y="110"/>
                      <a:pt x="1408" y="140"/>
                    </a:cubicBezTo>
                    <a:cubicBezTo>
                      <a:pt x="1498" y="199"/>
                      <a:pt x="1595" y="245"/>
                      <a:pt x="1668" y="329"/>
                    </a:cubicBezTo>
                    <a:cubicBezTo>
                      <a:pt x="1582" y="371"/>
                      <a:pt x="1577" y="366"/>
                      <a:pt x="1515" y="309"/>
                    </a:cubicBezTo>
                    <a:cubicBezTo>
                      <a:pt x="1465" y="262"/>
                      <a:pt x="1409" y="222"/>
                      <a:pt x="1352" y="186"/>
                    </a:cubicBezTo>
                    <a:cubicBezTo>
                      <a:pt x="1335" y="175"/>
                      <a:pt x="1299" y="175"/>
                      <a:pt x="1282" y="186"/>
                    </a:cubicBezTo>
                    <a:cubicBezTo>
                      <a:pt x="1225" y="222"/>
                      <a:pt x="1168" y="262"/>
                      <a:pt x="1118" y="308"/>
                    </a:cubicBezTo>
                    <a:cubicBezTo>
                      <a:pt x="1054" y="367"/>
                      <a:pt x="1057" y="371"/>
                      <a:pt x="965" y="331"/>
                    </a:cubicBezTo>
                    <a:cubicBezTo>
                      <a:pt x="1035" y="244"/>
                      <a:pt x="1135" y="201"/>
                      <a:pt x="1224" y="140"/>
                    </a:cubicBezTo>
                    <a:cubicBezTo>
                      <a:pt x="1118" y="110"/>
                      <a:pt x="1014" y="100"/>
                      <a:pt x="908" y="135"/>
                    </a:cubicBezTo>
                    <a:cubicBezTo>
                      <a:pt x="715" y="198"/>
                      <a:pt x="522" y="264"/>
                      <a:pt x="327" y="323"/>
                    </a:cubicBezTo>
                    <a:cubicBezTo>
                      <a:pt x="223" y="354"/>
                      <a:pt x="114" y="370"/>
                      <a:pt x="0" y="361"/>
                    </a:cubicBezTo>
                    <a:cubicBezTo>
                      <a:pt x="3" y="353"/>
                      <a:pt x="4" y="346"/>
                      <a:pt x="7" y="345"/>
                    </a:cubicBezTo>
                    <a:cubicBezTo>
                      <a:pt x="217" y="254"/>
                      <a:pt x="424" y="152"/>
                      <a:pt x="639" y="75"/>
                    </a:cubicBezTo>
                    <a:cubicBezTo>
                      <a:pt x="849" y="0"/>
                      <a:pt x="1065" y="30"/>
                      <a:pt x="1276" y="90"/>
                    </a:cubicBezTo>
                    <a:cubicBezTo>
                      <a:pt x="1302" y="98"/>
                      <a:pt x="1334" y="97"/>
                      <a:pt x="1359" y="89"/>
                    </a:cubicBezTo>
                    <a:cubicBezTo>
                      <a:pt x="1631" y="8"/>
                      <a:pt x="1897" y="15"/>
                      <a:pt x="2158" y="131"/>
                    </a:cubicBezTo>
                    <a:cubicBezTo>
                      <a:pt x="2308" y="198"/>
                      <a:pt x="2456" y="269"/>
                      <a:pt x="2605" y="338"/>
                    </a:cubicBezTo>
                    <a:cubicBezTo>
                      <a:pt x="2612" y="341"/>
                      <a:pt x="2618" y="347"/>
                      <a:pt x="2624" y="35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POSans R" panose="00020600040101010101" pitchFamily="18" charset="-122"/>
                  <a:ea typeface="思源黑体 CN Regular"/>
                  <a:cs typeface="+mn-cs"/>
                </a:endParaRPr>
              </a:p>
            </p:txBody>
          </p:sp>
          <p:sp>
            <p:nvSpPr>
              <p:cNvPr id="50" name="Freeform 1526">
                <a:extLst>
                  <a:ext uri="{FF2B5EF4-FFF2-40B4-BE49-F238E27FC236}">
                    <a16:creationId xmlns:a16="http://schemas.microsoft.com/office/drawing/2014/main" id="{5DD0B519-3C58-7E3A-9853-85ACD40CCC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7881938" y="9326563"/>
                <a:ext cx="638175" cy="317500"/>
              </a:xfrm>
              <a:custGeom>
                <a:avLst/>
                <a:gdLst>
                  <a:gd name="T0" fmla="*/ 459 w 818"/>
                  <a:gd name="T1" fmla="*/ 111 h 407"/>
                  <a:gd name="T2" fmla="*/ 396 w 818"/>
                  <a:gd name="T3" fmla="*/ 59 h 407"/>
                  <a:gd name="T4" fmla="*/ 343 w 818"/>
                  <a:gd name="T5" fmla="*/ 0 h 407"/>
                  <a:gd name="T6" fmla="*/ 818 w 818"/>
                  <a:gd name="T7" fmla="*/ 180 h 407"/>
                  <a:gd name="T8" fmla="*/ 0 w 818"/>
                  <a:gd name="T9" fmla="*/ 228 h 407"/>
                  <a:gd name="T10" fmla="*/ 459 w 818"/>
                  <a:gd name="T11" fmla="*/ 111 h 4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18" h="407">
                    <a:moveTo>
                      <a:pt x="459" y="111"/>
                    </a:moveTo>
                    <a:cubicBezTo>
                      <a:pt x="435" y="91"/>
                      <a:pt x="414" y="76"/>
                      <a:pt x="396" y="59"/>
                    </a:cubicBezTo>
                    <a:cubicBezTo>
                      <a:pt x="379" y="43"/>
                      <a:pt x="365" y="24"/>
                      <a:pt x="343" y="0"/>
                    </a:cubicBezTo>
                    <a:cubicBezTo>
                      <a:pt x="508" y="63"/>
                      <a:pt x="663" y="121"/>
                      <a:pt x="818" y="180"/>
                    </a:cubicBezTo>
                    <a:cubicBezTo>
                      <a:pt x="634" y="361"/>
                      <a:pt x="286" y="407"/>
                      <a:pt x="0" y="228"/>
                    </a:cubicBezTo>
                    <a:cubicBezTo>
                      <a:pt x="171" y="232"/>
                      <a:pt x="322" y="205"/>
                      <a:pt x="459" y="1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POSans R" panose="00020600040101010101" pitchFamily="18" charset="-122"/>
                  <a:ea typeface="思源黑体 CN Regular"/>
                  <a:cs typeface="+mn-cs"/>
                </a:endParaRPr>
              </a:p>
            </p:txBody>
          </p:sp>
          <p:sp>
            <p:nvSpPr>
              <p:cNvPr id="51" name="Freeform 1527">
                <a:extLst>
                  <a:ext uri="{FF2B5EF4-FFF2-40B4-BE49-F238E27FC236}">
                    <a16:creationId xmlns:a16="http://schemas.microsoft.com/office/drawing/2014/main" id="{A08BDA30-C43C-13BA-39BE-F8599D39F3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480050" y="9329738"/>
                <a:ext cx="625475" cy="307975"/>
              </a:xfrm>
              <a:custGeom>
                <a:avLst/>
                <a:gdLst>
                  <a:gd name="T0" fmla="*/ 0 w 803"/>
                  <a:gd name="T1" fmla="*/ 174 h 395"/>
                  <a:gd name="T2" fmla="*/ 462 w 803"/>
                  <a:gd name="T3" fmla="*/ 0 h 395"/>
                  <a:gd name="T4" fmla="*/ 471 w 803"/>
                  <a:gd name="T5" fmla="*/ 6 h 395"/>
                  <a:gd name="T6" fmla="*/ 363 w 803"/>
                  <a:gd name="T7" fmla="*/ 109 h 395"/>
                  <a:gd name="T8" fmla="*/ 803 w 803"/>
                  <a:gd name="T9" fmla="*/ 221 h 395"/>
                  <a:gd name="T10" fmla="*/ 0 w 803"/>
                  <a:gd name="T11" fmla="*/ 174 h 3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03" h="395">
                    <a:moveTo>
                      <a:pt x="0" y="174"/>
                    </a:moveTo>
                    <a:cubicBezTo>
                      <a:pt x="154" y="116"/>
                      <a:pt x="308" y="58"/>
                      <a:pt x="462" y="0"/>
                    </a:cubicBezTo>
                    <a:cubicBezTo>
                      <a:pt x="465" y="2"/>
                      <a:pt x="468" y="4"/>
                      <a:pt x="471" y="6"/>
                    </a:cubicBezTo>
                    <a:cubicBezTo>
                      <a:pt x="436" y="39"/>
                      <a:pt x="401" y="73"/>
                      <a:pt x="363" y="109"/>
                    </a:cubicBezTo>
                    <a:cubicBezTo>
                      <a:pt x="496" y="198"/>
                      <a:pt x="643" y="228"/>
                      <a:pt x="803" y="221"/>
                    </a:cubicBezTo>
                    <a:cubicBezTo>
                      <a:pt x="649" y="395"/>
                      <a:pt x="148" y="362"/>
                      <a:pt x="0" y="17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POSans R" panose="00020600040101010101" pitchFamily="18" charset="-122"/>
                  <a:ea typeface="思源黑体 CN Regular"/>
                  <a:cs typeface="+mn-cs"/>
                </a:endParaRPr>
              </a:p>
            </p:txBody>
          </p:sp>
          <p:sp>
            <p:nvSpPr>
              <p:cNvPr id="52" name="Freeform 1528">
                <a:extLst>
                  <a:ext uri="{FF2B5EF4-FFF2-40B4-BE49-F238E27FC236}">
                    <a16:creationId xmlns:a16="http://schemas.microsoft.com/office/drawing/2014/main" id="{8BCE3F2A-7544-AF43-058F-FE586B5E59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714875" y="8907463"/>
                <a:ext cx="352425" cy="361950"/>
              </a:xfrm>
              <a:custGeom>
                <a:avLst/>
                <a:gdLst>
                  <a:gd name="T0" fmla="*/ 453 w 453"/>
                  <a:gd name="T1" fmla="*/ 121 h 466"/>
                  <a:gd name="T2" fmla="*/ 163 w 453"/>
                  <a:gd name="T3" fmla="*/ 448 h 466"/>
                  <a:gd name="T4" fmla="*/ 47 w 453"/>
                  <a:gd name="T5" fmla="*/ 465 h 466"/>
                  <a:gd name="T6" fmla="*/ 11 w 453"/>
                  <a:gd name="T7" fmla="*/ 437 h 466"/>
                  <a:gd name="T8" fmla="*/ 115 w 453"/>
                  <a:gd name="T9" fmla="*/ 6 h 466"/>
                  <a:gd name="T10" fmla="*/ 128 w 453"/>
                  <a:gd name="T11" fmla="*/ 0 h 466"/>
                  <a:gd name="T12" fmla="*/ 137 w 453"/>
                  <a:gd name="T13" fmla="*/ 279 h 466"/>
                  <a:gd name="T14" fmla="*/ 316 w 453"/>
                  <a:gd name="T15" fmla="*/ 235 h 466"/>
                  <a:gd name="T16" fmla="*/ 453 w 453"/>
                  <a:gd name="T17" fmla="*/ 121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53" h="466">
                    <a:moveTo>
                      <a:pt x="453" y="121"/>
                    </a:moveTo>
                    <a:cubicBezTo>
                      <a:pt x="437" y="281"/>
                      <a:pt x="325" y="407"/>
                      <a:pt x="163" y="448"/>
                    </a:cubicBezTo>
                    <a:cubicBezTo>
                      <a:pt x="125" y="457"/>
                      <a:pt x="86" y="463"/>
                      <a:pt x="47" y="465"/>
                    </a:cubicBezTo>
                    <a:cubicBezTo>
                      <a:pt x="35" y="466"/>
                      <a:pt x="11" y="448"/>
                      <a:pt x="11" y="437"/>
                    </a:cubicBezTo>
                    <a:cubicBezTo>
                      <a:pt x="0" y="283"/>
                      <a:pt x="30" y="137"/>
                      <a:pt x="115" y="6"/>
                    </a:cubicBezTo>
                    <a:cubicBezTo>
                      <a:pt x="116" y="3"/>
                      <a:pt x="121" y="3"/>
                      <a:pt x="128" y="0"/>
                    </a:cubicBezTo>
                    <a:cubicBezTo>
                      <a:pt x="161" y="91"/>
                      <a:pt x="142" y="184"/>
                      <a:pt x="137" y="279"/>
                    </a:cubicBezTo>
                    <a:cubicBezTo>
                      <a:pt x="205" y="286"/>
                      <a:pt x="265" y="271"/>
                      <a:pt x="316" y="235"/>
                    </a:cubicBezTo>
                    <a:cubicBezTo>
                      <a:pt x="364" y="202"/>
                      <a:pt x="406" y="160"/>
                      <a:pt x="453" y="1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POSans R" panose="00020600040101010101" pitchFamily="18" charset="-122"/>
                  <a:ea typeface="思源黑体 CN Regular"/>
                  <a:cs typeface="+mn-cs"/>
                </a:endParaRPr>
              </a:p>
            </p:txBody>
          </p:sp>
          <p:sp>
            <p:nvSpPr>
              <p:cNvPr id="53" name="Freeform 1529">
                <a:extLst>
                  <a:ext uri="{FF2B5EF4-FFF2-40B4-BE49-F238E27FC236}">
                    <a16:creationId xmlns:a16="http://schemas.microsoft.com/office/drawing/2014/main" id="{288FB538-BD3F-F1C4-59F6-B12FAE843D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8362950" y="8907463"/>
                <a:ext cx="346075" cy="377825"/>
              </a:xfrm>
              <a:custGeom>
                <a:avLst/>
                <a:gdLst>
                  <a:gd name="T0" fmla="*/ 333 w 444"/>
                  <a:gd name="T1" fmla="*/ 0 h 486"/>
                  <a:gd name="T2" fmla="*/ 428 w 444"/>
                  <a:gd name="T3" fmla="*/ 221 h 486"/>
                  <a:gd name="T4" fmla="*/ 444 w 444"/>
                  <a:gd name="T5" fmla="*/ 430 h 486"/>
                  <a:gd name="T6" fmla="*/ 414 w 444"/>
                  <a:gd name="T7" fmla="*/ 465 h 486"/>
                  <a:gd name="T8" fmla="*/ 1 w 444"/>
                  <a:gd name="T9" fmla="*/ 144 h 486"/>
                  <a:gd name="T10" fmla="*/ 1 w 444"/>
                  <a:gd name="T11" fmla="*/ 123 h 486"/>
                  <a:gd name="T12" fmla="*/ 143 w 444"/>
                  <a:gd name="T13" fmla="*/ 238 h 486"/>
                  <a:gd name="T14" fmla="*/ 315 w 444"/>
                  <a:gd name="T15" fmla="*/ 280 h 486"/>
                  <a:gd name="T16" fmla="*/ 315 w 444"/>
                  <a:gd name="T17" fmla="*/ 2 h 486"/>
                  <a:gd name="T18" fmla="*/ 333 w 444"/>
                  <a:gd name="T19" fmla="*/ 0 h 4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44" h="486">
                    <a:moveTo>
                      <a:pt x="333" y="0"/>
                    </a:moveTo>
                    <a:cubicBezTo>
                      <a:pt x="384" y="65"/>
                      <a:pt x="414" y="141"/>
                      <a:pt x="428" y="221"/>
                    </a:cubicBezTo>
                    <a:cubicBezTo>
                      <a:pt x="440" y="289"/>
                      <a:pt x="441" y="360"/>
                      <a:pt x="444" y="430"/>
                    </a:cubicBezTo>
                    <a:cubicBezTo>
                      <a:pt x="444" y="442"/>
                      <a:pt x="426" y="464"/>
                      <a:pt x="414" y="465"/>
                    </a:cubicBezTo>
                    <a:cubicBezTo>
                      <a:pt x="232" y="486"/>
                      <a:pt x="29" y="326"/>
                      <a:pt x="1" y="144"/>
                    </a:cubicBezTo>
                    <a:cubicBezTo>
                      <a:pt x="0" y="138"/>
                      <a:pt x="1" y="131"/>
                      <a:pt x="1" y="123"/>
                    </a:cubicBezTo>
                    <a:cubicBezTo>
                      <a:pt x="50" y="163"/>
                      <a:pt x="94" y="204"/>
                      <a:pt x="143" y="238"/>
                    </a:cubicBezTo>
                    <a:cubicBezTo>
                      <a:pt x="193" y="272"/>
                      <a:pt x="251" y="285"/>
                      <a:pt x="315" y="280"/>
                    </a:cubicBezTo>
                    <a:cubicBezTo>
                      <a:pt x="315" y="185"/>
                      <a:pt x="315" y="94"/>
                      <a:pt x="315" y="2"/>
                    </a:cubicBezTo>
                    <a:cubicBezTo>
                      <a:pt x="321" y="2"/>
                      <a:pt x="327" y="1"/>
                      <a:pt x="33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POSans R" panose="00020600040101010101" pitchFamily="18" charset="-122"/>
                  <a:ea typeface="思源黑体 CN Regular"/>
                  <a:cs typeface="+mn-cs"/>
                </a:endParaRPr>
              </a:p>
            </p:txBody>
          </p:sp>
          <p:sp>
            <p:nvSpPr>
              <p:cNvPr id="54" name="Freeform 1530">
                <a:extLst>
                  <a:ext uri="{FF2B5EF4-FFF2-40B4-BE49-F238E27FC236}">
                    <a16:creationId xmlns:a16="http://schemas.microsoft.com/office/drawing/2014/main" id="{D1F51E55-A8B4-EC77-E45E-244C9DD746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994275" y="9155113"/>
                <a:ext cx="417513" cy="333375"/>
              </a:xfrm>
              <a:custGeom>
                <a:avLst/>
                <a:gdLst>
                  <a:gd name="T0" fmla="*/ 0 w 537"/>
                  <a:gd name="T1" fmla="*/ 293 h 429"/>
                  <a:gd name="T2" fmla="*/ 262 w 537"/>
                  <a:gd name="T3" fmla="*/ 0 h 429"/>
                  <a:gd name="T4" fmla="*/ 245 w 537"/>
                  <a:gd name="T5" fmla="*/ 223 h 429"/>
                  <a:gd name="T6" fmla="*/ 389 w 537"/>
                  <a:gd name="T7" fmla="*/ 240 h 429"/>
                  <a:gd name="T8" fmla="*/ 537 w 537"/>
                  <a:gd name="T9" fmla="*/ 230 h 429"/>
                  <a:gd name="T10" fmla="*/ 0 w 537"/>
                  <a:gd name="T11" fmla="*/ 293 h 4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7" h="429">
                    <a:moveTo>
                      <a:pt x="0" y="293"/>
                    </a:moveTo>
                    <a:cubicBezTo>
                      <a:pt x="38" y="209"/>
                      <a:pt x="185" y="45"/>
                      <a:pt x="262" y="0"/>
                    </a:cubicBezTo>
                    <a:cubicBezTo>
                      <a:pt x="286" y="45"/>
                      <a:pt x="284" y="82"/>
                      <a:pt x="245" y="223"/>
                    </a:cubicBezTo>
                    <a:cubicBezTo>
                      <a:pt x="294" y="229"/>
                      <a:pt x="341" y="239"/>
                      <a:pt x="389" y="240"/>
                    </a:cubicBezTo>
                    <a:cubicBezTo>
                      <a:pt x="438" y="242"/>
                      <a:pt x="487" y="234"/>
                      <a:pt x="537" y="230"/>
                    </a:cubicBezTo>
                    <a:cubicBezTo>
                      <a:pt x="455" y="396"/>
                      <a:pt x="166" y="429"/>
                      <a:pt x="0" y="29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POSans R" panose="00020600040101010101" pitchFamily="18" charset="-122"/>
                  <a:ea typeface="思源黑体 CN Regular"/>
                  <a:cs typeface="+mn-cs"/>
                </a:endParaRPr>
              </a:p>
            </p:txBody>
          </p:sp>
          <p:sp>
            <p:nvSpPr>
              <p:cNvPr id="55" name="Freeform 1531">
                <a:extLst>
                  <a:ext uri="{FF2B5EF4-FFF2-40B4-BE49-F238E27FC236}">
                    <a16:creationId xmlns:a16="http://schemas.microsoft.com/office/drawing/2014/main" id="{6A75B9BC-0427-9E34-5ACE-BB6AB9334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8153400" y="9150351"/>
                <a:ext cx="423863" cy="338138"/>
              </a:xfrm>
              <a:custGeom>
                <a:avLst/>
                <a:gdLst>
                  <a:gd name="T0" fmla="*/ 279 w 543"/>
                  <a:gd name="T1" fmla="*/ 0 h 434"/>
                  <a:gd name="T2" fmla="*/ 543 w 543"/>
                  <a:gd name="T3" fmla="*/ 292 h 434"/>
                  <a:gd name="T4" fmla="*/ 0 w 543"/>
                  <a:gd name="T5" fmla="*/ 235 h 434"/>
                  <a:gd name="T6" fmla="*/ 149 w 543"/>
                  <a:gd name="T7" fmla="*/ 246 h 434"/>
                  <a:gd name="T8" fmla="*/ 288 w 543"/>
                  <a:gd name="T9" fmla="*/ 230 h 434"/>
                  <a:gd name="T10" fmla="*/ 259 w 543"/>
                  <a:gd name="T11" fmla="*/ 7 h 434"/>
                  <a:gd name="T12" fmla="*/ 279 w 543"/>
                  <a:gd name="T13" fmla="*/ 0 h 4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43" h="434">
                    <a:moveTo>
                      <a:pt x="279" y="0"/>
                    </a:moveTo>
                    <a:cubicBezTo>
                      <a:pt x="381" y="85"/>
                      <a:pt x="475" y="177"/>
                      <a:pt x="543" y="292"/>
                    </a:cubicBezTo>
                    <a:cubicBezTo>
                      <a:pt x="407" y="434"/>
                      <a:pt x="109" y="404"/>
                      <a:pt x="0" y="235"/>
                    </a:cubicBezTo>
                    <a:cubicBezTo>
                      <a:pt x="53" y="239"/>
                      <a:pt x="101" y="247"/>
                      <a:pt x="149" y="246"/>
                    </a:cubicBezTo>
                    <a:cubicBezTo>
                      <a:pt x="198" y="245"/>
                      <a:pt x="246" y="235"/>
                      <a:pt x="288" y="230"/>
                    </a:cubicBezTo>
                    <a:cubicBezTo>
                      <a:pt x="277" y="148"/>
                      <a:pt x="268" y="77"/>
                      <a:pt x="259" y="7"/>
                    </a:cubicBezTo>
                    <a:cubicBezTo>
                      <a:pt x="266" y="5"/>
                      <a:pt x="272" y="3"/>
                      <a:pt x="27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POSans R" panose="00020600040101010101" pitchFamily="18" charset="-122"/>
                  <a:ea typeface="思源黑体 CN Regular"/>
                  <a:cs typeface="+mn-cs"/>
                </a:endParaRPr>
              </a:p>
            </p:txBody>
          </p:sp>
          <p:sp>
            <p:nvSpPr>
              <p:cNvPr id="56" name="Freeform 1532">
                <a:extLst>
                  <a:ext uri="{FF2B5EF4-FFF2-40B4-BE49-F238E27FC236}">
                    <a16:creationId xmlns:a16="http://schemas.microsoft.com/office/drawing/2014/main" id="{63C6E9F9-8001-063C-47D2-1E57B5F30D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8442325" y="8613776"/>
                <a:ext cx="274638" cy="404813"/>
              </a:xfrm>
              <a:custGeom>
                <a:avLst/>
                <a:gdLst>
                  <a:gd name="T0" fmla="*/ 239 w 352"/>
                  <a:gd name="T1" fmla="*/ 238 h 520"/>
                  <a:gd name="T2" fmla="*/ 282 w 352"/>
                  <a:gd name="T3" fmla="*/ 0 h 520"/>
                  <a:gd name="T4" fmla="*/ 302 w 352"/>
                  <a:gd name="T5" fmla="*/ 520 h 520"/>
                  <a:gd name="T6" fmla="*/ 30 w 352"/>
                  <a:gd name="T7" fmla="*/ 25 h 520"/>
                  <a:gd name="T8" fmla="*/ 239 w 352"/>
                  <a:gd name="T9" fmla="*/ 238 h 5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2" h="520">
                    <a:moveTo>
                      <a:pt x="239" y="238"/>
                    </a:moveTo>
                    <a:cubicBezTo>
                      <a:pt x="255" y="154"/>
                      <a:pt x="268" y="77"/>
                      <a:pt x="282" y="0"/>
                    </a:cubicBezTo>
                    <a:cubicBezTo>
                      <a:pt x="346" y="172"/>
                      <a:pt x="352" y="344"/>
                      <a:pt x="302" y="520"/>
                    </a:cubicBezTo>
                    <a:cubicBezTo>
                      <a:pt x="164" y="494"/>
                      <a:pt x="0" y="273"/>
                      <a:pt x="30" y="25"/>
                    </a:cubicBezTo>
                    <a:cubicBezTo>
                      <a:pt x="79" y="123"/>
                      <a:pt x="138" y="195"/>
                      <a:pt x="239" y="2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POSans R" panose="00020600040101010101" pitchFamily="18" charset="-122"/>
                  <a:ea typeface="思源黑体 CN Regular"/>
                  <a:cs typeface="+mn-cs"/>
                </a:endParaRPr>
              </a:p>
            </p:txBody>
          </p:sp>
          <p:sp>
            <p:nvSpPr>
              <p:cNvPr id="57" name="Freeform 1533">
                <a:extLst>
                  <a:ext uri="{FF2B5EF4-FFF2-40B4-BE49-F238E27FC236}">
                    <a16:creationId xmlns:a16="http://schemas.microsoft.com/office/drawing/2014/main" id="{A30D1ACE-6134-F1B1-2ED2-86D0A5DC56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557713" y="8615363"/>
                <a:ext cx="290513" cy="407988"/>
              </a:xfrm>
              <a:custGeom>
                <a:avLst/>
                <a:gdLst>
                  <a:gd name="T0" fmla="*/ 70 w 374"/>
                  <a:gd name="T1" fmla="*/ 0 h 522"/>
                  <a:gd name="T2" fmla="*/ 112 w 374"/>
                  <a:gd name="T3" fmla="*/ 233 h 522"/>
                  <a:gd name="T4" fmla="*/ 317 w 374"/>
                  <a:gd name="T5" fmla="*/ 34 h 522"/>
                  <a:gd name="T6" fmla="*/ 54 w 374"/>
                  <a:gd name="T7" fmla="*/ 522 h 522"/>
                  <a:gd name="T8" fmla="*/ 70 w 374"/>
                  <a:gd name="T9" fmla="*/ 0 h 5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4" h="522">
                    <a:moveTo>
                      <a:pt x="70" y="0"/>
                    </a:moveTo>
                    <a:cubicBezTo>
                      <a:pt x="84" y="75"/>
                      <a:pt x="98" y="151"/>
                      <a:pt x="112" y="233"/>
                    </a:cubicBezTo>
                    <a:cubicBezTo>
                      <a:pt x="213" y="195"/>
                      <a:pt x="270" y="122"/>
                      <a:pt x="317" y="34"/>
                    </a:cubicBezTo>
                    <a:cubicBezTo>
                      <a:pt x="374" y="190"/>
                      <a:pt x="230" y="457"/>
                      <a:pt x="54" y="522"/>
                    </a:cubicBezTo>
                    <a:cubicBezTo>
                      <a:pt x="0" y="345"/>
                      <a:pt x="7" y="172"/>
                      <a:pt x="7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POSans R" panose="00020600040101010101" pitchFamily="18" charset="-122"/>
                  <a:ea typeface="思源黑体 CN Regular"/>
                  <a:cs typeface="+mn-cs"/>
                </a:endParaRPr>
              </a:p>
            </p:txBody>
          </p:sp>
          <p:sp>
            <p:nvSpPr>
              <p:cNvPr id="58" name="Freeform 1534">
                <a:extLst>
                  <a:ext uri="{FF2B5EF4-FFF2-40B4-BE49-F238E27FC236}">
                    <a16:creationId xmlns:a16="http://schemas.microsoft.com/office/drawing/2014/main" id="{5A089CCD-AFB8-B097-9DA3-C07D845EF3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513263" y="8299451"/>
                <a:ext cx="231775" cy="358775"/>
              </a:xfrm>
              <a:custGeom>
                <a:avLst/>
                <a:gdLst>
                  <a:gd name="T0" fmla="*/ 4 w 298"/>
                  <a:gd name="T1" fmla="*/ 30 h 461"/>
                  <a:gd name="T2" fmla="*/ 144 w 298"/>
                  <a:gd name="T3" fmla="*/ 208 h 461"/>
                  <a:gd name="T4" fmla="*/ 269 w 298"/>
                  <a:gd name="T5" fmla="*/ 0 h 461"/>
                  <a:gd name="T6" fmla="*/ 141 w 298"/>
                  <a:gd name="T7" fmla="*/ 461 h 461"/>
                  <a:gd name="T8" fmla="*/ 4 w 298"/>
                  <a:gd name="T9" fmla="*/ 30 h 4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8" h="461">
                    <a:moveTo>
                      <a:pt x="4" y="30"/>
                    </a:moveTo>
                    <a:cubicBezTo>
                      <a:pt x="55" y="95"/>
                      <a:pt x="98" y="149"/>
                      <a:pt x="144" y="208"/>
                    </a:cubicBezTo>
                    <a:cubicBezTo>
                      <a:pt x="213" y="152"/>
                      <a:pt x="229" y="71"/>
                      <a:pt x="269" y="0"/>
                    </a:cubicBezTo>
                    <a:cubicBezTo>
                      <a:pt x="298" y="118"/>
                      <a:pt x="223" y="403"/>
                      <a:pt x="141" y="461"/>
                    </a:cubicBezTo>
                    <a:cubicBezTo>
                      <a:pt x="68" y="371"/>
                      <a:pt x="0" y="166"/>
                      <a:pt x="4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POSans R" panose="00020600040101010101" pitchFamily="18" charset="-122"/>
                  <a:ea typeface="思源黑体 CN Regular"/>
                  <a:cs typeface="+mn-cs"/>
                </a:endParaRPr>
              </a:p>
            </p:txBody>
          </p:sp>
          <p:sp>
            <p:nvSpPr>
              <p:cNvPr id="59" name="Freeform 1535">
                <a:extLst>
                  <a:ext uri="{FF2B5EF4-FFF2-40B4-BE49-F238E27FC236}">
                    <a16:creationId xmlns:a16="http://schemas.microsoft.com/office/drawing/2014/main" id="{300BCE6A-614F-C920-0344-29D72722B7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8439150" y="8297863"/>
                <a:ext cx="238125" cy="361950"/>
              </a:xfrm>
              <a:custGeom>
                <a:avLst/>
                <a:gdLst>
                  <a:gd name="T0" fmla="*/ 152 w 305"/>
                  <a:gd name="T1" fmla="*/ 466 h 466"/>
                  <a:gd name="T2" fmla="*/ 22 w 305"/>
                  <a:gd name="T3" fmla="*/ 0 h 466"/>
                  <a:gd name="T4" fmla="*/ 148 w 305"/>
                  <a:gd name="T5" fmla="*/ 209 h 466"/>
                  <a:gd name="T6" fmla="*/ 281 w 305"/>
                  <a:gd name="T7" fmla="*/ 41 h 466"/>
                  <a:gd name="T8" fmla="*/ 152 w 305"/>
                  <a:gd name="T9" fmla="*/ 466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5" h="466">
                    <a:moveTo>
                      <a:pt x="152" y="466"/>
                    </a:moveTo>
                    <a:cubicBezTo>
                      <a:pt x="64" y="376"/>
                      <a:pt x="0" y="147"/>
                      <a:pt x="22" y="0"/>
                    </a:cubicBezTo>
                    <a:cubicBezTo>
                      <a:pt x="64" y="72"/>
                      <a:pt x="79" y="154"/>
                      <a:pt x="148" y="209"/>
                    </a:cubicBezTo>
                    <a:cubicBezTo>
                      <a:pt x="194" y="151"/>
                      <a:pt x="237" y="97"/>
                      <a:pt x="281" y="41"/>
                    </a:cubicBezTo>
                    <a:cubicBezTo>
                      <a:pt x="305" y="120"/>
                      <a:pt x="233" y="353"/>
                      <a:pt x="152" y="46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POSans R" panose="00020600040101010101" pitchFamily="18" charset="-122"/>
                  <a:ea typeface="思源黑体 CN Regular"/>
                  <a:cs typeface="+mn-cs"/>
                </a:endParaRPr>
              </a:p>
            </p:txBody>
          </p:sp>
          <p:sp>
            <p:nvSpPr>
              <p:cNvPr id="60" name="Freeform 1536">
                <a:extLst>
                  <a:ext uri="{FF2B5EF4-FFF2-40B4-BE49-F238E27FC236}">
                    <a16:creationId xmlns:a16="http://schemas.microsoft.com/office/drawing/2014/main" id="{BEAEDF67-FECC-2D6C-81C4-615A931DAF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8305800" y="7747001"/>
                <a:ext cx="265113" cy="349250"/>
              </a:xfrm>
              <a:custGeom>
                <a:avLst/>
                <a:gdLst>
                  <a:gd name="T0" fmla="*/ 50 w 342"/>
                  <a:gd name="T1" fmla="*/ 448 h 448"/>
                  <a:gd name="T2" fmla="*/ 116 w 342"/>
                  <a:gd name="T3" fmla="*/ 0 h 448"/>
                  <a:gd name="T4" fmla="*/ 116 w 342"/>
                  <a:gd name="T5" fmla="*/ 280 h 448"/>
                  <a:gd name="T6" fmla="*/ 342 w 342"/>
                  <a:gd name="T7" fmla="*/ 140 h 448"/>
                  <a:gd name="T8" fmla="*/ 50 w 342"/>
                  <a:gd name="T9" fmla="*/ 448 h 4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2" h="448">
                    <a:moveTo>
                      <a:pt x="50" y="448"/>
                    </a:moveTo>
                    <a:cubicBezTo>
                      <a:pt x="0" y="286"/>
                      <a:pt x="12" y="137"/>
                      <a:pt x="116" y="0"/>
                    </a:cubicBezTo>
                    <a:cubicBezTo>
                      <a:pt x="116" y="90"/>
                      <a:pt x="116" y="180"/>
                      <a:pt x="116" y="280"/>
                    </a:cubicBezTo>
                    <a:cubicBezTo>
                      <a:pt x="195" y="231"/>
                      <a:pt x="263" y="189"/>
                      <a:pt x="342" y="140"/>
                    </a:cubicBezTo>
                    <a:cubicBezTo>
                      <a:pt x="324" y="233"/>
                      <a:pt x="161" y="399"/>
                      <a:pt x="50" y="4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POSans R" panose="00020600040101010101" pitchFamily="18" charset="-122"/>
                  <a:ea typeface="思源黑体 CN Regular"/>
                  <a:cs typeface="+mn-cs"/>
                </a:endParaRPr>
              </a:p>
            </p:txBody>
          </p:sp>
          <p:sp>
            <p:nvSpPr>
              <p:cNvPr id="61" name="Freeform 1537">
                <a:extLst>
                  <a:ext uri="{FF2B5EF4-FFF2-40B4-BE49-F238E27FC236}">
                    <a16:creationId xmlns:a16="http://schemas.microsoft.com/office/drawing/2014/main" id="{D8C24326-B27D-74FB-5C67-2D3B992EF6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694238" y="7748588"/>
                <a:ext cx="274638" cy="350838"/>
              </a:xfrm>
              <a:custGeom>
                <a:avLst/>
                <a:gdLst>
                  <a:gd name="T0" fmla="*/ 241 w 353"/>
                  <a:gd name="T1" fmla="*/ 0 h 449"/>
                  <a:gd name="T2" fmla="*/ 302 w 353"/>
                  <a:gd name="T3" fmla="*/ 449 h 449"/>
                  <a:gd name="T4" fmla="*/ 0 w 353"/>
                  <a:gd name="T5" fmla="*/ 152 h 449"/>
                  <a:gd name="T6" fmla="*/ 227 w 353"/>
                  <a:gd name="T7" fmla="*/ 275 h 449"/>
                  <a:gd name="T8" fmla="*/ 241 w 353"/>
                  <a:gd name="T9" fmla="*/ 0 h 4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3" h="449">
                    <a:moveTo>
                      <a:pt x="241" y="0"/>
                    </a:moveTo>
                    <a:cubicBezTo>
                      <a:pt x="341" y="137"/>
                      <a:pt x="353" y="285"/>
                      <a:pt x="302" y="449"/>
                    </a:cubicBezTo>
                    <a:cubicBezTo>
                      <a:pt x="175" y="378"/>
                      <a:pt x="82" y="280"/>
                      <a:pt x="0" y="152"/>
                    </a:cubicBezTo>
                    <a:cubicBezTo>
                      <a:pt x="97" y="168"/>
                      <a:pt x="154" y="231"/>
                      <a:pt x="227" y="275"/>
                    </a:cubicBezTo>
                    <a:cubicBezTo>
                      <a:pt x="264" y="182"/>
                      <a:pt x="244" y="91"/>
                      <a:pt x="24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POSans R" panose="00020600040101010101" pitchFamily="18" charset="-122"/>
                  <a:ea typeface="思源黑体 CN Regular"/>
                  <a:cs typeface="+mn-cs"/>
                </a:endParaRPr>
              </a:p>
            </p:txBody>
          </p:sp>
          <p:sp>
            <p:nvSpPr>
              <p:cNvPr id="62" name="Freeform 1538">
                <a:extLst>
                  <a:ext uri="{FF2B5EF4-FFF2-40B4-BE49-F238E27FC236}">
                    <a16:creationId xmlns:a16="http://schemas.microsoft.com/office/drawing/2014/main" id="{04D42E47-4473-B641-DAE8-605E788FD8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565650" y="7953376"/>
                <a:ext cx="239713" cy="385763"/>
              </a:xfrm>
              <a:custGeom>
                <a:avLst/>
                <a:gdLst>
                  <a:gd name="T0" fmla="*/ 221 w 306"/>
                  <a:gd name="T1" fmla="*/ 0 h 494"/>
                  <a:gd name="T2" fmla="*/ 222 w 306"/>
                  <a:gd name="T3" fmla="*/ 494 h 494"/>
                  <a:gd name="T4" fmla="*/ 0 w 306"/>
                  <a:gd name="T5" fmla="*/ 208 h 494"/>
                  <a:gd name="T6" fmla="*/ 12 w 306"/>
                  <a:gd name="T7" fmla="*/ 193 h 494"/>
                  <a:gd name="T8" fmla="*/ 191 w 306"/>
                  <a:gd name="T9" fmla="*/ 328 h 494"/>
                  <a:gd name="T10" fmla="*/ 221 w 306"/>
                  <a:gd name="T11" fmla="*/ 0 h 4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6" h="494">
                    <a:moveTo>
                      <a:pt x="221" y="0"/>
                    </a:moveTo>
                    <a:cubicBezTo>
                      <a:pt x="306" y="116"/>
                      <a:pt x="305" y="358"/>
                      <a:pt x="222" y="494"/>
                    </a:cubicBezTo>
                    <a:cubicBezTo>
                      <a:pt x="115" y="423"/>
                      <a:pt x="42" y="328"/>
                      <a:pt x="0" y="208"/>
                    </a:cubicBezTo>
                    <a:cubicBezTo>
                      <a:pt x="4" y="203"/>
                      <a:pt x="8" y="198"/>
                      <a:pt x="12" y="193"/>
                    </a:cubicBezTo>
                    <a:cubicBezTo>
                      <a:pt x="70" y="237"/>
                      <a:pt x="128" y="281"/>
                      <a:pt x="191" y="328"/>
                    </a:cubicBezTo>
                    <a:cubicBezTo>
                      <a:pt x="242" y="227"/>
                      <a:pt x="228" y="118"/>
                      <a:pt x="22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POSans R" panose="00020600040101010101" pitchFamily="18" charset="-122"/>
                  <a:ea typeface="思源黑体 CN Regular"/>
                  <a:cs typeface="+mn-cs"/>
                </a:endParaRPr>
              </a:p>
            </p:txBody>
          </p:sp>
          <p:sp>
            <p:nvSpPr>
              <p:cNvPr id="63" name="Freeform 1539">
                <a:extLst>
                  <a:ext uri="{FF2B5EF4-FFF2-40B4-BE49-F238E27FC236}">
                    <a16:creationId xmlns:a16="http://schemas.microsoft.com/office/drawing/2014/main" id="{EF029D83-95F3-763D-1C09-3E3E722B40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8401050" y="7956551"/>
                <a:ext cx="236538" cy="379413"/>
              </a:xfrm>
              <a:custGeom>
                <a:avLst/>
                <a:gdLst>
                  <a:gd name="T0" fmla="*/ 111 w 304"/>
                  <a:gd name="T1" fmla="*/ 332 h 486"/>
                  <a:gd name="T2" fmla="*/ 299 w 304"/>
                  <a:gd name="T3" fmla="*/ 184 h 486"/>
                  <a:gd name="T4" fmla="*/ 88 w 304"/>
                  <a:gd name="T5" fmla="*/ 486 h 486"/>
                  <a:gd name="T6" fmla="*/ 81 w 304"/>
                  <a:gd name="T7" fmla="*/ 0 h 486"/>
                  <a:gd name="T8" fmla="*/ 82 w 304"/>
                  <a:gd name="T9" fmla="*/ 168 h 486"/>
                  <a:gd name="T10" fmla="*/ 111 w 304"/>
                  <a:gd name="T11" fmla="*/ 332 h 4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4" h="486">
                    <a:moveTo>
                      <a:pt x="111" y="332"/>
                    </a:moveTo>
                    <a:cubicBezTo>
                      <a:pt x="180" y="278"/>
                      <a:pt x="236" y="234"/>
                      <a:pt x="299" y="184"/>
                    </a:cubicBezTo>
                    <a:cubicBezTo>
                      <a:pt x="304" y="274"/>
                      <a:pt x="196" y="422"/>
                      <a:pt x="88" y="486"/>
                    </a:cubicBezTo>
                    <a:cubicBezTo>
                      <a:pt x="5" y="392"/>
                      <a:pt x="0" y="130"/>
                      <a:pt x="81" y="0"/>
                    </a:cubicBezTo>
                    <a:cubicBezTo>
                      <a:pt x="81" y="59"/>
                      <a:pt x="78" y="114"/>
                      <a:pt x="82" y="168"/>
                    </a:cubicBezTo>
                    <a:cubicBezTo>
                      <a:pt x="87" y="221"/>
                      <a:pt x="101" y="273"/>
                      <a:pt x="111" y="33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POSans R" panose="00020600040101010101" pitchFamily="18" charset="-122"/>
                  <a:ea typeface="思源黑体 CN Regular"/>
                  <a:cs typeface="+mn-cs"/>
                </a:endParaRPr>
              </a:p>
            </p:txBody>
          </p:sp>
          <p:sp>
            <p:nvSpPr>
              <p:cNvPr id="64" name="Freeform 1540">
                <a:extLst>
                  <a:ext uri="{FF2B5EF4-FFF2-40B4-BE49-F238E27FC236}">
                    <a16:creationId xmlns:a16="http://schemas.microsoft.com/office/drawing/2014/main" id="{7A1A4C62-8F0C-FDAF-E794-2B1D8D9C45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779963" y="7613651"/>
                <a:ext cx="201613" cy="247650"/>
              </a:xfrm>
              <a:custGeom>
                <a:avLst/>
                <a:gdLst>
                  <a:gd name="T0" fmla="*/ 258 w 258"/>
                  <a:gd name="T1" fmla="*/ 318 h 318"/>
                  <a:gd name="T2" fmla="*/ 0 w 258"/>
                  <a:gd name="T3" fmla="*/ 3 h 318"/>
                  <a:gd name="T4" fmla="*/ 258 w 258"/>
                  <a:gd name="T5" fmla="*/ 318 h 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58" h="318">
                    <a:moveTo>
                      <a:pt x="258" y="318"/>
                    </a:moveTo>
                    <a:cubicBezTo>
                      <a:pt x="128" y="242"/>
                      <a:pt x="52" y="135"/>
                      <a:pt x="0" y="3"/>
                    </a:cubicBezTo>
                    <a:cubicBezTo>
                      <a:pt x="139" y="0"/>
                      <a:pt x="258" y="167"/>
                      <a:pt x="258" y="3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POSans R" panose="00020600040101010101" pitchFamily="18" charset="-122"/>
                  <a:ea typeface="思源黑体 CN Regular"/>
                  <a:cs typeface="+mn-cs"/>
                </a:endParaRPr>
              </a:p>
            </p:txBody>
          </p:sp>
          <p:sp>
            <p:nvSpPr>
              <p:cNvPr id="65" name="Freeform 1541">
                <a:extLst>
                  <a:ext uri="{FF2B5EF4-FFF2-40B4-BE49-F238E27FC236}">
                    <a16:creationId xmlns:a16="http://schemas.microsoft.com/office/drawing/2014/main" id="{27D7EDD7-FB20-A06E-AF6F-6AFEC09916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8156575" y="7612063"/>
                <a:ext cx="212725" cy="247650"/>
              </a:xfrm>
              <a:custGeom>
                <a:avLst/>
                <a:gdLst>
                  <a:gd name="T0" fmla="*/ 272 w 272"/>
                  <a:gd name="T1" fmla="*/ 4 h 318"/>
                  <a:gd name="T2" fmla="*/ 17 w 272"/>
                  <a:gd name="T3" fmla="*/ 318 h 318"/>
                  <a:gd name="T4" fmla="*/ 272 w 272"/>
                  <a:gd name="T5" fmla="*/ 4 h 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72" h="318">
                    <a:moveTo>
                      <a:pt x="272" y="4"/>
                    </a:moveTo>
                    <a:cubicBezTo>
                      <a:pt x="220" y="138"/>
                      <a:pt x="142" y="243"/>
                      <a:pt x="17" y="318"/>
                    </a:cubicBezTo>
                    <a:cubicBezTo>
                      <a:pt x="0" y="204"/>
                      <a:pt x="121" y="0"/>
                      <a:pt x="27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POSans R" panose="00020600040101010101" pitchFamily="18" charset="-122"/>
                  <a:ea typeface="思源黑体 CN Regular"/>
                  <a:cs typeface="+mn-cs"/>
                </a:endParaRPr>
              </a:p>
            </p:txBody>
          </p:sp>
        </p:grpSp>
        <p:sp>
          <p:nvSpPr>
            <p:cNvPr id="48" name="文本框 47">
              <a:extLst>
                <a:ext uri="{FF2B5EF4-FFF2-40B4-BE49-F238E27FC236}">
                  <a16:creationId xmlns:a16="http://schemas.microsoft.com/office/drawing/2014/main" id="{96489B98-E5AC-99FA-D272-6FD596E217BC}"/>
                </a:ext>
              </a:extLst>
            </p:cNvPr>
            <p:cNvSpPr txBox="1"/>
            <p:nvPr/>
          </p:nvSpPr>
          <p:spPr>
            <a:xfrm>
              <a:off x="8792704" y="2196468"/>
              <a:ext cx="820738" cy="290401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>
                <a:lnSpc>
                  <a:spcPct val="125000"/>
                </a:lnSpc>
              </a:pPr>
              <a:r>
                <a:rPr lang="zh-CN" altLang="en-US" sz="1600" dirty="0">
                  <a:gradFill>
                    <a:gsLst>
                      <a:gs pos="60000">
                        <a:schemeClr val="accent1"/>
                      </a:gs>
                      <a:gs pos="0">
                        <a:schemeClr val="accent2"/>
                      </a:gs>
                    </a:gsLst>
                    <a:path path="circle">
                      <a:fillToRect r="100000" b="100000"/>
                    </a:path>
                  </a:gradFill>
                  <a:latin typeface="+mn-ea"/>
                  <a:cs typeface="OPPOSans M" panose="00020600040101010101" pitchFamily="18" charset="-122"/>
                </a:rPr>
                <a:t>重要荣誉</a:t>
              </a:r>
            </a:p>
          </p:txBody>
        </p:sp>
      </p:grpSp>
      <p:grpSp>
        <p:nvGrpSpPr>
          <p:cNvPr id="66" name="组合 65">
            <a:extLst>
              <a:ext uri="{FF2B5EF4-FFF2-40B4-BE49-F238E27FC236}">
                <a16:creationId xmlns:a16="http://schemas.microsoft.com/office/drawing/2014/main" id="{124B2D33-19D6-9077-CECD-9DED5E3B8BFB}"/>
              </a:ext>
            </a:extLst>
          </p:cNvPr>
          <p:cNvGrpSpPr/>
          <p:nvPr/>
        </p:nvGrpSpPr>
        <p:grpSpPr>
          <a:xfrm>
            <a:off x="8099722" y="2884315"/>
            <a:ext cx="1425074" cy="487009"/>
            <a:chOff x="8490536" y="2149217"/>
            <a:chExt cx="1425074" cy="487009"/>
          </a:xfrm>
          <a:gradFill>
            <a:gsLst>
              <a:gs pos="60000">
                <a:schemeClr val="accent1"/>
              </a:gs>
              <a:gs pos="0">
                <a:schemeClr val="accent2"/>
              </a:gs>
            </a:gsLst>
            <a:path path="circle">
              <a:fillToRect r="100000" b="100000"/>
            </a:path>
          </a:gradFill>
        </p:grpSpPr>
        <p:grpSp>
          <p:nvGrpSpPr>
            <p:cNvPr id="67" name="组合 66">
              <a:extLst>
                <a:ext uri="{FF2B5EF4-FFF2-40B4-BE49-F238E27FC236}">
                  <a16:creationId xmlns:a16="http://schemas.microsoft.com/office/drawing/2014/main" id="{BD283B78-935A-9872-1DB5-8560B73292DE}"/>
                </a:ext>
              </a:extLst>
            </p:cNvPr>
            <p:cNvGrpSpPr/>
            <p:nvPr/>
          </p:nvGrpSpPr>
          <p:grpSpPr>
            <a:xfrm>
              <a:off x="8490536" y="2149217"/>
              <a:ext cx="1425074" cy="487009"/>
              <a:chOff x="-8442325" y="7612063"/>
              <a:chExt cx="4175125" cy="2035175"/>
            </a:xfrm>
            <a:grpFill/>
          </p:grpSpPr>
          <p:sp>
            <p:nvSpPr>
              <p:cNvPr id="69" name="Freeform 1525">
                <a:extLst>
                  <a:ext uri="{FF2B5EF4-FFF2-40B4-BE49-F238E27FC236}">
                    <a16:creationId xmlns:a16="http://schemas.microsoft.com/office/drawing/2014/main" id="{30BA7ED6-C78A-D3B3-A19E-0EA9ED7823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7385050" y="9358313"/>
                <a:ext cx="2044700" cy="288925"/>
              </a:xfrm>
              <a:custGeom>
                <a:avLst/>
                <a:gdLst>
                  <a:gd name="T0" fmla="*/ 2624 w 2624"/>
                  <a:gd name="T1" fmla="*/ 351 h 371"/>
                  <a:gd name="T2" fmla="*/ 2236 w 2624"/>
                  <a:gd name="T3" fmla="*/ 308 h 371"/>
                  <a:gd name="T4" fmla="*/ 1726 w 2624"/>
                  <a:gd name="T5" fmla="*/ 135 h 371"/>
                  <a:gd name="T6" fmla="*/ 1408 w 2624"/>
                  <a:gd name="T7" fmla="*/ 140 h 371"/>
                  <a:gd name="T8" fmla="*/ 1668 w 2624"/>
                  <a:gd name="T9" fmla="*/ 329 h 371"/>
                  <a:gd name="T10" fmla="*/ 1515 w 2624"/>
                  <a:gd name="T11" fmla="*/ 309 h 371"/>
                  <a:gd name="T12" fmla="*/ 1352 w 2624"/>
                  <a:gd name="T13" fmla="*/ 186 h 371"/>
                  <a:gd name="T14" fmla="*/ 1282 w 2624"/>
                  <a:gd name="T15" fmla="*/ 186 h 371"/>
                  <a:gd name="T16" fmla="*/ 1118 w 2624"/>
                  <a:gd name="T17" fmla="*/ 308 h 371"/>
                  <a:gd name="T18" fmla="*/ 965 w 2624"/>
                  <a:gd name="T19" fmla="*/ 331 h 371"/>
                  <a:gd name="T20" fmla="*/ 1224 w 2624"/>
                  <a:gd name="T21" fmla="*/ 140 h 371"/>
                  <a:gd name="T22" fmla="*/ 908 w 2624"/>
                  <a:gd name="T23" fmla="*/ 135 h 371"/>
                  <a:gd name="T24" fmla="*/ 327 w 2624"/>
                  <a:gd name="T25" fmla="*/ 323 h 371"/>
                  <a:gd name="T26" fmla="*/ 0 w 2624"/>
                  <a:gd name="T27" fmla="*/ 361 h 371"/>
                  <a:gd name="T28" fmla="*/ 7 w 2624"/>
                  <a:gd name="T29" fmla="*/ 345 h 371"/>
                  <a:gd name="T30" fmla="*/ 639 w 2624"/>
                  <a:gd name="T31" fmla="*/ 75 h 371"/>
                  <a:gd name="T32" fmla="*/ 1276 w 2624"/>
                  <a:gd name="T33" fmla="*/ 90 h 371"/>
                  <a:gd name="T34" fmla="*/ 1359 w 2624"/>
                  <a:gd name="T35" fmla="*/ 89 h 371"/>
                  <a:gd name="T36" fmla="*/ 2158 w 2624"/>
                  <a:gd name="T37" fmla="*/ 131 h 371"/>
                  <a:gd name="T38" fmla="*/ 2605 w 2624"/>
                  <a:gd name="T39" fmla="*/ 338 h 371"/>
                  <a:gd name="T40" fmla="*/ 2624 w 2624"/>
                  <a:gd name="T41" fmla="*/ 351 h 3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624" h="371">
                    <a:moveTo>
                      <a:pt x="2624" y="351"/>
                    </a:moveTo>
                    <a:cubicBezTo>
                      <a:pt x="2489" y="370"/>
                      <a:pt x="2360" y="346"/>
                      <a:pt x="2236" y="308"/>
                    </a:cubicBezTo>
                    <a:cubicBezTo>
                      <a:pt x="2065" y="255"/>
                      <a:pt x="1896" y="192"/>
                      <a:pt x="1726" y="135"/>
                    </a:cubicBezTo>
                    <a:cubicBezTo>
                      <a:pt x="1620" y="99"/>
                      <a:pt x="1515" y="110"/>
                      <a:pt x="1408" y="140"/>
                    </a:cubicBezTo>
                    <a:cubicBezTo>
                      <a:pt x="1498" y="199"/>
                      <a:pt x="1595" y="245"/>
                      <a:pt x="1668" y="329"/>
                    </a:cubicBezTo>
                    <a:cubicBezTo>
                      <a:pt x="1582" y="371"/>
                      <a:pt x="1577" y="366"/>
                      <a:pt x="1515" y="309"/>
                    </a:cubicBezTo>
                    <a:cubicBezTo>
                      <a:pt x="1465" y="262"/>
                      <a:pt x="1409" y="222"/>
                      <a:pt x="1352" y="186"/>
                    </a:cubicBezTo>
                    <a:cubicBezTo>
                      <a:pt x="1335" y="175"/>
                      <a:pt x="1299" y="175"/>
                      <a:pt x="1282" y="186"/>
                    </a:cubicBezTo>
                    <a:cubicBezTo>
                      <a:pt x="1225" y="222"/>
                      <a:pt x="1168" y="262"/>
                      <a:pt x="1118" y="308"/>
                    </a:cubicBezTo>
                    <a:cubicBezTo>
                      <a:pt x="1054" y="367"/>
                      <a:pt x="1057" y="371"/>
                      <a:pt x="965" y="331"/>
                    </a:cubicBezTo>
                    <a:cubicBezTo>
                      <a:pt x="1035" y="244"/>
                      <a:pt x="1135" y="201"/>
                      <a:pt x="1224" y="140"/>
                    </a:cubicBezTo>
                    <a:cubicBezTo>
                      <a:pt x="1118" y="110"/>
                      <a:pt x="1014" y="100"/>
                      <a:pt x="908" y="135"/>
                    </a:cubicBezTo>
                    <a:cubicBezTo>
                      <a:pt x="715" y="198"/>
                      <a:pt x="522" y="264"/>
                      <a:pt x="327" y="323"/>
                    </a:cubicBezTo>
                    <a:cubicBezTo>
                      <a:pt x="223" y="354"/>
                      <a:pt x="114" y="370"/>
                      <a:pt x="0" y="361"/>
                    </a:cubicBezTo>
                    <a:cubicBezTo>
                      <a:pt x="3" y="353"/>
                      <a:pt x="4" y="346"/>
                      <a:pt x="7" y="345"/>
                    </a:cubicBezTo>
                    <a:cubicBezTo>
                      <a:pt x="217" y="254"/>
                      <a:pt x="424" y="152"/>
                      <a:pt x="639" y="75"/>
                    </a:cubicBezTo>
                    <a:cubicBezTo>
                      <a:pt x="849" y="0"/>
                      <a:pt x="1065" y="30"/>
                      <a:pt x="1276" y="90"/>
                    </a:cubicBezTo>
                    <a:cubicBezTo>
                      <a:pt x="1302" y="98"/>
                      <a:pt x="1334" y="97"/>
                      <a:pt x="1359" y="89"/>
                    </a:cubicBezTo>
                    <a:cubicBezTo>
                      <a:pt x="1631" y="8"/>
                      <a:pt x="1897" y="15"/>
                      <a:pt x="2158" y="131"/>
                    </a:cubicBezTo>
                    <a:cubicBezTo>
                      <a:pt x="2308" y="198"/>
                      <a:pt x="2456" y="269"/>
                      <a:pt x="2605" y="338"/>
                    </a:cubicBezTo>
                    <a:cubicBezTo>
                      <a:pt x="2612" y="341"/>
                      <a:pt x="2618" y="347"/>
                      <a:pt x="2624" y="35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POSans R" panose="00020600040101010101" pitchFamily="18" charset="-122"/>
                  <a:ea typeface="思源黑体 CN Regular"/>
                  <a:cs typeface="+mn-cs"/>
                </a:endParaRPr>
              </a:p>
            </p:txBody>
          </p:sp>
          <p:sp>
            <p:nvSpPr>
              <p:cNvPr id="70" name="Freeform 1526">
                <a:extLst>
                  <a:ext uri="{FF2B5EF4-FFF2-40B4-BE49-F238E27FC236}">
                    <a16:creationId xmlns:a16="http://schemas.microsoft.com/office/drawing/2014/main" id="{EC1E8506-F871-6C58-8BAF-E6E5C16F55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7881938" y="9326563"/>
                <a:ext cx="638175" cy="317500"/>
              </a:xfrm>
              <a:custGeom>
                <a:avLst/>
                <a:gdLst>
                  <a:gd name="T0" fmla="*/ 459 w 818"/>
                  <a:gd name="T1" fmla="*/ 111 h 407"/>
                  <a:gd name="T2" fmla="*/ 396 w 818"/>
                  <a:gd name="T3" fmla="*/ 59 h 407"/>
                  <a:gd name="T4" fmla="*/ 343 w 818"/>
                  <a:gd name="T5" fmla="*/ 0 h 407"/>
                  <a:gd name="T6" fmla="*/ 818 w 818"/>
                  <a:gd name="T7" fmla="*/ 180 h 407"/>
                  <a:gd name="T8" fmla="*/ 0 w 818"/>
                  <a:gd name="T9" fmla="*/ 228 h 407"/>
                  <a:gd name="T10" fmla="*/ 459 w 818"/>
                  <a:gd name="T11" fmla="*/ 111 h 4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18" h="407">
                    <a:moveTo>
                      <a:pt x="459" y="111"/>
                    </a:moveTo>
                    <a:cubicBezTo>
                      <a:pt x="435" y="91"/>
                      <a:pt x="414" y="76"/>
                      <a:pt x="396" y="59"/>
                    </a:cubicBezTo>
                    <a:cubicBezTo>
                      <a:pt x="379" y="43"/>
                      <a:pt x="365" y="24"/>
                      <a:pt x="343" y="0"/>
                    </a:cubicBezTo>
                    <a:cubicBezTo>
                      <a:pt x="508" y="63"/>
                      <a:pt x="663" y="121"/>
                      <a:pt x="818" y="180"/>
                    </a:cubicBezTo>
                    <a:cubicBezTo>
                      <a:pt x="634" y="361"/>
                      <a:pt x="286" y="407"/>
                      <a:pt x="0" y="228"/>
                    </a:cubicBezTo>
                    <a:cubicBezTo>
                      <a:pt x="171" y="232"/>
                      <a:pt x="322" y="205"/>
                      <a:pt x="459" y="1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POSans R" panose="00020600040101010101" pitchFamily="18" charset="-122"/>
                  <a:ea typeface="思源黑体 CN Regular"/>
                  <a:cs typeface="+mn-cs"/>
                </a:endParaRPr>
              </a:p>
            </p:txBody>
          </p:sp>
          <p:sp>
            <p:nvSpPr>
              <p:cNvPr id="71" name="Freeform 1527">
                <a:extLst>
                  <a:ext uri="{FF2B5EF4-FFF2-40B4-BE49-F238E27FC236}">
                    <a16:creationId xmlns:a16="http://schemas.microsoft.com/office/drawing/2014/main" id="{EC25468A-7FA7-9717-625D-7A6CC4B91E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480050" y="9329738"/>
                <a:ext cx="625475" cy="307975"/>
              </a:xfrm>
              <a:custGeom>
                <a:avLst/>
                <a:gdLst>
                  <a:gd name="T0" fmla="*/ 0 w 803"/>
                  <a:gd name="T1" fmla="*/ 174 h 395"/>
                  <a:gd name="T2" fmla="*/ 462 w 803"/>
                  <a:gd name="T3" fmla="*/ 0 h 395"/>
                  <a:gd name="T4" fmla="*/ 471 w 803"/>
                  <a:gd name="T5" fmla="*/ 6 h 395"/>
                  <a:gd name="T6" fmla="*/ 363 w 803"/>
                  <a:gd name="T7" fmla="*/ 109 h 395"/>
                  <a:gd name="T8" fmla="*/ 803 w 803"/>
                  <a:gd name="T9" fmla="*/ 221 h 395"/>
                  <a:gd name="T10" fmla="*/ 0 w 803"/>
                  <a:gd name="T11" fmla="*/ 174 h 3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03" h="395">
                    <a:moveTo>
                      <a:pt x="0" y="174"/>
                    </a:moveTo>
                    <a:cubicBezTo>
                      <a:pt x="154" y="116"/>
                      <a:pt x="308" y="58"/>
                      <a:pt x="462" y="0"/>
                    </a:cubicBezTo>
                    <a:cubicBezTo>
                      <a:pt x="465" y="2"/>
                      <a:pt x="468" y="4"/>
                      <a:pt x="471" y="6"/>
                    </a:cubicBezTo>
                    <a:cubicBezTo>
                      <a:pt x="436" y="39"/>
                      <a:pt x="401" y="73"/>
                      <a:pt x="363" y="109"/>
                    </a:cubicBezTo>
                    <a:cubicBezTo>
                      <a:pt x="496" y="198"/>
                      <a:pt x="643" y="228"/>
                      <a:pt x="803" y="221"/>
                    </a:cubicBezTo>
                    <a:cubicBezTo>
                      <a:pt x="649" y="395"/>
                      <a:pt x="148" y="362"/>
                      <a:pt x="0" y="17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POSans R" panose="00020600040101010101" pitchFamily="18" charset="-122"/>
                  <a:ea typeface="思源黑体 CN Regular"/>
                  <a:cs typeface="+mn-cs"/>
                </a:endParaRPr>
              </a:p>
            </p:txBody>
          </p:sp>
          <p:sp>
            <p:nvSpPr>
              <p:cNvPr id="72" name="Freeform 1528">
                <a:extLst>
                  <a:ext uri="{FF2B5EF4-FFF2-40B4-BE49-F238E27FC236}">
                    <a16:creationId xmlns:a16="http://schemas.microsoft.com/office/drawing/2014/main" id="{594810C8-CF21-5515-6A52-6603E67982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714875" y="8907463"/>
                <a:ext cx="352425" cy="361950"/>
              </a:xfrm>
              <a:custGeom>
                <a:avLst/>
                <a:gdLst>
                  <a:gd name="T0" fmla="*/ 453 w 453"/>
                  <a:gd name="T1" fmla="*/ 121 h 466"/>
                  <a:gd name="T2" fmla="*/ 163 w 453"/>
                  <a:gd name="T3" fmla="*/ 448 h 466"/>
                  <a:gd name="T4" fmla="*/ 47 w 453"/>
                  <a:gd name="T5" fmla="*/ 465 h 466"/>
                  <a:gd name="T6" fmla="*/ 11 w 453"/>
                  <a:gd name="T7" fmla="*/ 437 h 466"/>
                  <a:gd name="T8" fmla="*/ 115 w 453"/>
                  <a:gd name="T9" fmla="*/ 6 h 466"/>
                  <a:gd name="T10" fmla="*/ 128 w 453"/>
                  <a:gd name="T11" fmla="*/ 0 h 466"/>
                  <a:gd name="T12" fmla="*/ 137 w 453"/>
                  <a:gd name="T13" fmla="*/ 279 h 466"/>
                  <a:gd name="T14" fmla="*/ 316 w 453"/>
                  <a:gd name="T15" fmla="*/ 235 h 466"/>
                  <a:gd name="T16" fmla="*/ 453 w 453"/>
                  <a:gd name="T17" fmla="*/ 121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53" h="466">
                    <a:moveTo>
                      <a:pt x="453" y="121"/>
                    </a:moveTo>
                    <a:cubicBezTo>
                      <a:pt x="437" y="281"/>
                      <a:pt x="325" y="407"/>
                      <a:pt x="163" y="448"/>
                    </a:cubicBezTo>
                    <a:cubicBezTo>
                      <a:pt x="125" y="457"/>
                      <a:pt x="86" y="463"/>
                      <a:pt x="47" y="465"/>
                    </a:cubicBezTo>
                    <a:cubicBezTo>
                      <a:pt x="35" y="466"/>
                      <a:pt x="11" y="448"/>
                      <a:pt x="11" y="437"/>
                    </a:cubicBezTo>
                    <a:cubicBezTo>
                      <a:pt x="0" y="283"/>
                      <a:pt x="30" y="137"/>
                      <a:pt x="115" y="6"/>
                    </a:cubicBezTo>
                    <a:cubicBezTo>
                      <a:pt x="116" y="3"/>
                      <a:pt x="121" y="3"/>
                      <a:pt x="128" y="0"/>
                    </a:cubicBezTo>
                    <a:cubicBezTo>
                      <a:pt x="161" y="91"/>
                      <a:pt x="142" y="184"/>
                      <a:pt x="137" y="279"/>
                    </a:cubicBezTo>
                    <a:cubicBezTo>
                      <a:pt x="205" y="286"/>
                      <a:pt x="265" y="271"/>
                      <a:pt x="316" y="235"/>
                    </a:cubicBezTo>
                    <a:cubicBezTo>
                      <a:pt x="364" y="202"/>
                      <a:pt x="406" y="160"/>
                      <a:pt x="453" y="1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POSans R" panose="00020600040101010101" pitchFamily="18" charset="-122"/>
                  <a:ea typeface="思源黑体 CN Regular"/>
                  <a:cs typeface="+mn-cs"/>
                </a:endParaRPr>
              </a:p>
            </p:txBody>
          </p:sp>
          <p:sp>
            <p:nvSpPr>
              <p:cNvPr id="73" name="Freeform 1529">
                <a:extLst>
                  <a:ext uri="{FF2B5EF4-FFF2-40B4-BE49-F238E27FC236}">
                    <a16:creationId xmlns:a16="http://schemas.microsoft.com/office/drawing/2014/main" id="{D76051C5-1F6E-00F1-C389-B5690BA79D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8362950" y="8907463"/>
                <a:ext cx="346075" cy="377825"/>
              </a:xfrm>
              <a:custGeom>
                <a:avLst/>
                <a:gdLst>
                  <a:gd name="T0" fmla="*/ 333 w 444"/>
                  <a:gd name="T1" fmla="*/ 0 h 486"/>
                  <a:gd name="T2" fmla="*/ 428 w 444"/>
                  <a:gd name="T3" fmla="*/ 221 h 486"/>
                  <a:gd name="T4" fmla="*/ 444 w 444"/>
                  <a:gd name="T5" fmla="*/ 430 h 486"/>
                  <a:gd name="T6" fmla="*/ 414 w 444"/>
                  <a:gd name="T7" fmla="*/ 465 h 486"/>
                  <a:gd name="T8" fmla="*/ 1 w 444"/>
                  <a:gd name="T9" fmla="*/ 144 h 486"/>
                  <a:gd name="T10" fmla="*/ 1 w 444"/>
                  <a:gd name="T11" fmla="*/ 123 h 486"/>
                  <a:gd name="T12" fmla="*/ 143 w 444"/>
                  <a:gd name="T13" fmla="*/ 238 h 486"/>
                  <a:gd name="T14" fmla="*/ 315 w 444"/>
                  <a:gd name="T15" fmla="*/ 280 h 486"/>
                  <a:gd name="T16" fmla="*/ 315 w 444"/>
                  <a:gd name="T17" fmla="*/ 2 h 486"/>
                  <a:gd name="T18" fmla="*/ 333 w 444"/>
                  <a:gd name="T19" fmla="*/ 0 h 4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44" h="486">
                    <a:moveTo>
                      <a:pt x="333" y="0"/>
                    </a:moveTo>
                    <a:cubicBezTo>
                      <a:pt x="384" y="65"/>
                      <a:pt x="414" y="141"/>
                      <a:pt x="428" y="221"/>
                    </a:cubicBezTo>
                    <a:cubicBezTo>
                      <a:pt x="440" y="289"/>
                      <a:pt x="441" y="360"/>
                      <a:pt x="444" y="430"/>
                    </a:cubicBezTo>
                    <a:cubicBezTo>
                      <a:pt x="444" y="442"/>
                      <a:pt x="426" y="464"/>
                      <a:pt x="414" y="465"/>
                    </a:cubicBezTo>
                    <a:cubicBezTo>
                      <a:pt x="232" y="486"/>
                      <a:pt x="29" y="326"/>
                      <a:pt x="1" y="144"/>
                    </a:cubicBezTo>
                    <a:cubicBezTo>
                      <a:pt x="0" y="138"/>
                      <a:pt x="1" y="131"/>
                      <a:pt x="1" y="123"/>
                    </a:cubicBezTo>
                    <a:cubicBezTo>
                      <a:pt x="50" y="163"/>
                      <a:pt x="94" y="204"/>
                      <a:pt x="143" y="238"/>
                    </a:cubicBezTo>
                    <a:cubicBezTo>
                      <a:pt x="193" y="272"/>
                      <a:pt x="251" y="285"/>
                      <a:pt x="315" y="280"/>
                    </a:cubicBezTo>
                    <a:cubicBezTo>
                      <a:pt x="315" y="185"/>
                      <a:pt x="315" y="94"/>
                      <a:pt x="315" y="2"/>
                    </a:cubicBezTo>
                    <a:cubicBezTo>
                      <a:pt x="321" y="2"/>
                      <a:pt x="327" y="1"/>
                      <a:pt x="33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POSans R" panose="00020600040101010101" pitchFamily="18" charset="-122"/>
                  <a:ea typeface="思源黑体 CN Regular"/>
                  <a:cs typeface="+mn-cs"/>
                </a:endParaRPr>
              </a:p>
            </p:txBody>
          </p:sp>
          <p:sp>
            <p:nvSpPr>
              <p:cNvPr id="74" name="Freeform 1530">
                <a:extLst>
                  <a:ext uri="{FF2B5EF4-FFF2-40B4-BE49-F238E27FC236}">
                    <a16:creationId xmlns:a16="http://schemas.microsoft.com/office/drawing/2014/main" id="{985BBCE1-B245-C7BC-0E7E-3479474605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994275" y="9155113"/>
                <a:ext cx="417513" cy="333375"/>
              </a:xfrm>
              <a:custGeom>
                <a:avLst/>
                <a:gdLst>
                  <a:gd name="T0" fmla="*/ 0 w 537"/>
                  <a:gd name="T1" fmla="*/ 293 h 429"/>
                  <a:gd name="T2" fmla="*/ 262 w 537"/>
                  <a:gd name="T3" fmla="*/ 0 h 429"/>
                  <a:gd name="T4" fmla="*/ 245 w 537"/>
                  <a:gd name="T5" fmla="*/ 223 h 429"/>
                  <a:gd name="T6" fmla="*/ 389 w 537"/>
                  <a:gd name="T7" fmla="*/ 240 h 429"/>
                  <a:gd name="T8" fmla="*/ 537 w 537"/>
                  <a:gd name="T9" fmla="*/ 230 h 429"/>
                  <a:gd name="T10" fmla="*/ 0 w 537"/>
                  <a:gd name="T11" fmla="*/ 293 h 4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7" h="429">
                    <a:moveTo>
                      <a:pt x="0" y="293"/>
                    </a:moveTo>
                    <a:cubicBezTo>
                      <a:pt x="38" y="209"/>
                      <a:pt x="185" y="45"/>
                      <a:pt x="262" y="0"/>
                    </a:cubicBezTo>
                    <a:cubicBezTo>
                      <a:pt x="286" y="45"/>
                      <a:pt x="284" y="82"/>
                      <a:pt x="245" y="223"/>
                    </a:cubicBezTo>
                    <a:cubicBezTo>
                      <a:pt x="294" y="229"/>
                      <a:pt x="341" y="239"/>
                      <a:pt x="389" y="240"/>
                    </a:cubicBezTo>
                    <a:cubicBezTo>
                      <a:pt x="438" y="242"/>
                      <a:pt x="487" y="234"/>
                      <a:pt x="537" y="230"/>
                    </a:cubicBezTo>
                    <a:cubicBezTo>
                      <a:pt x="455" y="396"/>
                      <a:pt x="166" y="429"/>
                      <a:pt x="0" y="29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POSans R" panose="00020600040101010101" pitchFamily="18" charset="-122"/>
                  <a:ea typeface="思源黑体 CN Regular"/>
                  <a:cs typeface="+mn-cs"/>
                </a:endParaRPr>
              </a:p>
            </p:txBody>
          </p:sp>
          <p:sp>
            <p:nvSpPr>
              <p:cNvPr id="75" name="Freeform 1531">
                <a:extLst>
                  <a:ext uri="{FF2B5EF4-FFF2-40B4-BE49-F238E27FC236}">
                    <a16:creationId xmlns:a16="http://schemas.microsoft.com/office/drawing/2014/main" id="{EDE9CC39-4E9B-4F5F-4001-16DF6EF89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8153400" y="9150351"/>
                <a:ext cx="423863" cy="338138"/>
              </a:xfrm>
              <a:custGeom>
                <a:avLst/>
                <a:gdLst>
                  <a:gd name="T0" fmla="*/ 279 w 543"/>
                  <a:gd name="T1" fmla="*/ 0 h 434"/>
                  <a:gd name="T2" fmla="*/ 543 w 543"/>
                  <a:gd name="T3" fmla="*/ 292 h 434"/>
                  <a:gd name="T4" fmla="*/ 0 w 543"/>
                  <a:gd name="T5" fmla="*/ 235 h 434"/>
                  <a:gd name="T6" fmla="*/ 149 w 543"/>
                  <a:gd name="T7" fmla="*/ 246 h 434"/>
                  <a:gd name="T8" fmla="*/ 288 w 543"/>
                  <a:gd name="T9" fmla="*/ 230 h 434"/>
                  <a:gd name="T10" fmla="*/ 259 w 543"/>
                  <a:gd name="T11" fmla="*/ 7 h 434"/>
                  <a:gd name="T12" fmla="*/ 279 w 543"/>
                  <a:gd name="T13" fmla="*/ 0 h 4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43" h="434">
                    <a:moveTo>
                      <a:pt x="279" y="0"/>
                    </a:moveTo>
                    <a:cubicBezTo>
                      <a:pt x="381" y="85"/>
                      <a:pt x="475" y="177"/>
                      <a:pt x="543" y="292"/>
                    </a:cubicBezTo>
                    <a:cubicBezTo>
                      <a:pt x="407" y="434"/>
                      <a:pt x="109" y="404"/>
                      <a:pt x="0" y="235"/>
                    </a:cubicBezTo>
                    <a:cubicBezTo>
                      <a:pt x="53" y="239"/>
                      <a:pt x="101" y="247"/>
                      <a:pt x="149" y="246"/>
                    </a:cubicBezTo>
                    <a:cubicBezTo>
                      <a:pt x="198" y="245"/>
                      <a:pt x="246" y="235"/>
                      <a:pt x="288" y="230"/>
                    </a:cubicBezTo>
                    <a:cubicBezTo>
                      <a:pt x="277" y="148"/>
                      <a:pt x="268" y="77"/>
                      <a:pt x="259" y="7"/>
                    </a:cubicBezTo>
                    <a:cubicBezTo>
                      <a:pt x="266" y="5"/>
                      <a:pt x="272" y="3"/>
                      <a:pt x="27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POSans R" panose="00020600040101010101" pitchFamily="18" charset="-122"/>
                  <a:ea typeface="思源黑体 CN Regular"/>
                  <a:cs typeface="+mn-cs"/>
                </a:endParaRPr>
              </a:p>
            </p:txBody>
          </p:sp>
          <p:sp>
            <p:nvSpPr>
              <p:cNvPr id="76" name="Freeform 1532">
                <a:extLst>
                  <a:ext uri="{FF2B5EF4-FFF2-40B4-BE49-F238E27FC236}">
                    <a16:creationId xmlns:a16="http://schemas.microsoft.com/office/drawing/2014/main" id="{AF2E94DB-B559-7E10-6830-70F0485F5A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8442325" y="8613776"/>
                <a:ext cx="274638" cy="404813"/>
              </a:xfrm>
              <a:custGeom>
                <a:avLst/>
                <a:gdLst>
                  <a:gd name="T0" fmla="*/ 239 w 352"/>
                  <a:gd name="T1" fmla="*/ 238 h 520"/>
                  <a:gd name="T2" fmla="*/ 282 w 352"/>
                  <a:gd name="T3" fmla="*/ 0 h 520"/>
                  <a:gd name="T4" fmla="*/ 302 w 352"/>
                  <a:gd name="T5" fmla="*/ 520 h 520"/>
                  <a:gd name="T6" fmla="*/ 30 w 352"/>
                  <a:gd name="T7" fmla="*/ 25 h 520"/>
                  <a:gd name="T8" fmla="*/ 239 w 352"/>
                  <a:gd name="T9" fmla="*/ 238 h 5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2" h="520">
                    <a:moveTo>
                      <a:pt x="239" y="238"/>
                    </a:moveTo>
                    <a:cubicBezTo>
                      <a:pt x="255" y="154"/>
                      <a:pt x="268" y="77"/>
                      <a:pt x="282" y="0"/>
                    </a:cubicBezTo>
                    <a:cubicBezTo>
                      <a:pt x="346" y="172"/>
                      <a:pt x="352" y="344"/>
                      <a:pt x="302" y="520"/>
                    </a:cubicBezTo>
                    <a:cubicBezTo>
                      <a:pt x="164" y="494"/>
                      <a:pt x="0" y="273"/>
                      <a:pt x="30" y="25"/>
                    </a:cubicBezTo>
                    <a:cubicBezTo>
                      <a:pt x="79" y="123"/>
                      <a:pt x="138" y="195"/>
                      <a:pt x="239" y="2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POSans R" panose="00020600040101010101" pitchFamily="18" charset="-122"/>
                  <a:ea typeface="思源黑体 CN Regular"/>
                  <a:cs typeface="+mn-cs"/>
                </a:endParaRPr>
              </a:p>
            </p:txBody>
          </p:sp>
          <p:sp>
            <p:nvSpPr>
              <p:cNvPr id="77" name="Freeform 1533">
                <a:extLst>
                  <a:ext uri="{FF2B5EF4-FFF2-40B4-BE49-F238E27FC236}">
                    <a16:creationId xmlns:a16="http://schemas.microsoft.com/office/drawing/2014/main" id="{71A84B75-80A1-D09E-B0F4-ED41430E5D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557713" y="8615363"/>
                <a:ext cx="290513" cy="407988"/>
              </a:xfrm>
              <a:custGeom>
                <a:avLst/>
                <a:gdLst>
                  <a:gd name="T0" fmla="*/ 70 w 374"/>
                  <a:gd name="T1" fmla="*/ 0 h 522"/>
                  <a:gd name="T2" fmla="*/ 112 w 374"/>
                  <a:gd name="T3" fmla="*/ 233 h 522"/>
                  <a:gd name="T4" fmla="*/ 317 w 374"/>
                  <a:gd name="T5" fmla="*/ 34 h 522"/>
                  <a:gd name="T6" fmla="*/ 54 w 374"/>
                  <a:gd name="T7" fmla="*/ 522 h 522"/>
                  <a:gd name="T8" fmla="*/ 70 w 374"/>
                  <a:gd name="T9" fmla="*/ 0 h 5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4" h="522">
                    <a:moveTo>
                      <a:pt x="70" y="0"/>
                    </a:moveTo>
                    <a:cubicBezTo>
                      <a:pt x="84" y="75"/>
                      <a:pt x="98" y="151"/>
                      <a:pt x="112" y="233"/>
                    </a:cubicBezTo>
                    <a:cubicBezTo>
                      <a:pt x="213" y="195"/>
                      <a:pt x="270" y="122"/>
                      <a:pt x="317" y="34"/>
                    </a:cubicBezTo>
                    <a:cubicBezTo>
                      <a:pt x="374" y="190"/>
                      <a:pt x="230" y="457"/>
                      <a:pt x="54" y="522"/>
                    </a:cubicBezTo>
                    <a:cubicBezTo>
                      <a:pt x="0" y="345"/>
                      <a:pt x="7" y="172"/>
                      <a:pt x="7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POSans R" panose="00020600040101010101" pitchFamily="18" charset="-122"/>
                  <a:ea typeface="思源黑体 CN Regular"/>
                  <a:cs typeface="+mn-cs"/>
                </a:endParaRPr>
              </a:p>
            </p:txBody>
          </p:sp>
          <p:sp>
            <p:nvSpPr>
              <p:cNvPr id="78" name="Freeform 1534">
                <a:extLst>
                  <a:ext uri="{FF2B5EF4-FFF2-40B4-BE49-F238E27FC236}">
                    <a16:creationId xmlns:a16="http://schemas.microsoft.com/office/drawing/2014/main" id="{4854C14D-CE26-1CBF-07BE-06CF289C52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513263" y="8299451"/>
                <a:ext cx="231775" cy="358775"/>
              </a:xfrm>
              <a:custGeom>
                <a:avLst/>
                <a:gdLst>
                  <a:gd name="T0" fmla="*/ 4 w 298"/>
                  <a:gd name="T1" fmla="*/ 30 h 461"/>
                  <a:gd name="T2" fmla="*/ 144 w 298"/>
                  <a:gd name="T3" fmla="*/ 208 h 461"/>
                  <a:gd name="T4" fmla="*/ 269 w 298"/>
                  <a:gd name="T5" fmla="*/ 0 h 461"/>
                  <a:gd name="T6" fmla="*/ 141 w 298"/>
                  <a:gd name="T7" fmla="*/ 461 h 461"/>
                  <a:gd name="T8" fmla="*/ 4 w 298"/>
                  <a:gd name="T9" fmla="*/ 30 h 4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8" h="461">
                    <a:moveTo>
                      <a:pt x="4" y="30"/>
                    </a:moveTo>
                    <a:cubicBezTo>
                      <a:pt x="55" y="95"/>
                      <a:pt x="98" y="149"/>
                      <a:pt x="144" y="208"/>
                    </a:cubicBezTo>
                    <a:cubicBezTo>
                      <a:pt x="213" y="152"/>
                      <a:pt x="229" y="71"/>
                      <a:pt x="269" y="0"/>
                    </a:cubicBezTo>
                    <a:cubicBezTo>
                      <a:pt x="298" y="118"/>
                      <a:pt x="223" y="403"/>
                      <a:pt x="141" y="461"/>
                    </a:cubicBezTo>
                    <a:cubicBezTo>
                      <a:pt x="68" y="371"/>
                      <a:pt x="0" y="166"/>
                      <a:pt x="4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POSans R" panose="00020600040101010101" pitchFamily="18" charset="-122"/>
                  <a:ea typeface="思源黑体 CN Regular"/>
                  <a:cs typeface="+mn-cs"/>
                </a:endParaRPr>
              </a:p>
            </p:txBody>
          </p:sp>
          <p:sp>
            <p:nvSpPr>
              <p:cNvPr id="79" name="Freeform 1535">
                <a:extLst>
                  <a:ext uri="{FF2B5EF4-FFF2-40B4-BE49-F238E27FC236}">
                    <a16:creationId xmlns:a16="http://schemas.microsoft.com/office/drawing/2014/main" id="{29AF3EE7-5C92-9786-E7E0-0E04A67757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8439150" y="8297863"/>
                <a:ext cx="238125" cy="361950"/>
              </a:xfrm>
              <a:custGeom>
                <a:avLst/>
                <a:gdLst>
                  <a:gd name="T0" fmla="*/ 152 w 305"/>
                  <a:gd name="T1" fmla="*/ 466 h 466"/>
                  <a:gd name="T2" fmla="*/ 22 w 305"/>
                  <a:gd name="T3" fmla="*/ 0 h 466"/>
                  <a:gd name="T4" fmla="*/ 148 w 305"/>
                  <a:gd name="T5" fmla="*/ 209 h 466"/>
                  <a:gd name="T6" fmla="*/ 281 w 305"/>
                  <a:gd name="T7" fmla="*/ 41 h 466"/>
                  <a:gd name="T8" fmla="*/ 152 w 305"/>
                  <a:gd name="T9" fmla="*/ 466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5" h="466">
                    <a:moveTo>
                      <a:pt x="152" y="466"/>
                    </a:moveTo>
                    <a:cubicBezTo>
                      <a:pt x="64" y="376"/>
                      <a:pt x="0" y="147"/>
                      <a:pt x="22" y="0"/>
                    </a:cubicBezTo>
                    <a:cubicBezTo>
                      <a:pt x="64" y="72"/>
                      <a:pt x="79" y="154"/>
                      <a:pt x="148" y="209"/>
                    </a:cubicBezTo>
                    <a:cubicBezTo>
                      <a:pt x="194" y="151"/>
                      <a:pt x="237" y="97"/>
                      <a:pt x="281" y="41"/>
                    </a:cubicBezTo>
                    <a:cubicBezTo>
                      <a:pt x="305" y="120"/>
                      <a:pt x="233" y="353"/>
                      <a:pt x="152" y="46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POSans R" panose="00020600040101010101" pitchFamily="18" charset="-122"/>
                  <a:ea typeface="思源黑体 CN Regular"/>
                  <a:cs typeface="+mn-cs"/>
                </a:endParaRPr>
              </a:p>
            </p:txBody>
          </p:sp>
          <p:sp>
            <p:nvSpPr>
              <p:cNvPr id="80" name="Freeform 1536">
                <a:extLst>
                  <a:ext uri="{FF2B5EF4-FFF2-40B4-BE49-F238E27FC236}">
                    <a16:creationId xmlns:a16="http://schemas.microsoft.com/office/drawing/2014/main" id="{4A801D24-BCEE-87E4-E5E1-0B9076263C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8305800" y="7747001"/>
                <a:ext cx="265113" cy="349250"/>
              </a:xfrm>
              <a:custGeom>
                <a:avLst/>
                <a:gdLst>
                  <a:gd name="T0" fmla="*/ 50 w 342"/>
                  <a:gd name="T1" fmla="*/ 448 h 448"/>
                  <a:gd name="T2" fmla="*/ 116 w 342"/>
                  <a:gd name="T3" fmla="*/ 0 h 448"/>
                  <a:gd name="T4" fmla="*/ 116 w 342"/>
                  <a:gd name="T5" fmla="*/ 280 h 448"/>
                  <a:gd name="T6" fmla="*/ 342 w 342"/>
                  <a:gd name="T7" fmla="*/ 140 h 448"/>
                  <a:gd name="T8" fmla="*/ 50 w 342"/>
                  <a:gd name="T9" fmla="*/ 448 h 4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2" h="448">
                    <a:moveTo>
                      <a:pt x="50" y="448"/>
                    </a:moveTo>
                    <a:cubicBezTo>
                      <a:pt x="0" y="286"/>
                      <a:pt x="12" y="137"/>
                      <a:pt x="116" y="0"/>
                    </a:cubicBezTo>
                    <a:cubicBezTo>
                      <a:pt x="116" y="90"/>
                      <a:pt x="116" y="180"/>
                      <a:pt x="116" y="280"/>
                    </a:cubicBezTo>
                    <a:cubicBezTo>
                      <a:pt x="195" y="231"/>
                      <a:pt x="263" y="189"/>
                      <a:pt x="342" y="140"/>
                    </a:cubicBezTo>
                    <a:cubicBezTo>
                      <a:pt x="324" y="233"/>
                      <a:pt x="161" y="399"/>
                      <a:pt x="50" y="4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POSans R" panose="00020600040101010101" pitchFamily="18" charset="-122"/>
                  <a:ea typeface="思源黑体 CN Regular"/>
                  <a:cs typeface="+mn-cs"/>
                </a:endParaRPr>
              </a:p>
            </p:txBody>
          </p:sp>
          <p:sp>
            <p:nvSpPr>
              <p:cNvPr id="81" name="Freeform 1537">
                <a:extLst>
                  <a:ext uri="{FF2B5EF4-FFF2-40B4-BE49-F238E27FC236}">
                    <a16:creationId xmlns:a16="http://schemas.microsoft.com/office/drawing/2014/main" id="{A68B4268-C2D5-AD95-23F6-F0FD560800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694238" y="7748588"/>
                <a:ext cx="274638" cy="350838"/>
              </a:xfrm>
              <a:custGeom>
                <a:avLst/>
                <a:gdLst>
                  <a:gd name="T0" fmla="*/ 241 w 353"/>
                  <a:gd name="T1" fmla="*/ 0 h 449"/>
                  <a:gd name="T2" fmla="*/ 302 w 353"/>
                  <a:gd name="T3" fmla="*/ 449 h 449"/>
                  <a:gd name="T4" fmla="*/ 0 w 353"/>
                  <a:gd name="T5" fmla="*/ 152 h 449"/>
                  <a:gd name="T6" fmla="*/ 227 w 353"/>
                  <a:gd name="T7" fmla="*/ 275 h 449"/>
                  <a:gd name="T8" fmla="*/ 241 w 353"/>
                  <a:gd name="T9" fmla="*/ 0 h 4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3" h="449">
                    <a:moveTo>
                      <a:pt x="241" y="0"/>
                    </a:moveTo>
                    <a:cubicBezTo>
                      <a:pt x="341" y="137"/>
                      <a:pt x="353" y="285"/>
                      <a:pt x="302" y="449"/>
                    </a:cubicBezTo>
                    <a:cubicBezTo>
                      <a:pt x="175" y="378"/>
                      <a:pt x="82" y="280"/>
                      <a:pt x="0" y="152"/>
                    </a:cubicBezTo>
                    <a:cubicBezTo>
                      <a:pt x="97" y="168"/>
                      <a:pt x="154" y="231"/>
                      <a:pt x="227" y="275"/>
                    </a:cubicBezTo>
                    <a:cubicBezTo>
                      <a:pt x="264" y="182"/>
                      <a:pt x="244" y="91"/>
                      <a:pt x="24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POSans R" panose="00020600040101010101" pitchFamily="18" charset="-122"/>
                  <a:ea typeface="思源黑体 CN Regular"/>
                  <a:cs typeface="+mn-cs"/>
                </a:endParaRPr>
              </a:p>
            </p:txBody>
          </p:sp>
          <p:sp>
            <p:nvSpPr>
              <p:cNvPr id="82" name="Freeform 1538">
                <a:extLst>
                  <a:ext uri="{FF2B5EF4-FFF2-40B4-BE49-F238E27FC236}">
                    <a16:creationId xmlns:a16="http://schemas.microsoft.com/office/drawing/2014/main" id="{00A8EB1C-F8B2-63ED-D762-189C476F72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565650" y="7953376"/>
                <a:ext cx="239713" cy="385763"/>
              </a:xfrm>
              <a:custGeom>
                <a:avLst/>
                <a:gdLst>
                  <a:gd name="T0" fmla="*/ 221 w 306"/>
                  <a:gd name="T1" fmla="*/ 0 h 494"/>
                  <a:gd name="T2" fmla="*/ 222 w 306"/>
                  <a:gd name="T3" fmla="*/ 494 h 494"/>
                  <a:gd name="T4" fmla="*/ 0 w 306"/>
                  <a:gd name="T5" fmla="*/ 208 h 494"/>
                  <a:gd name="T6" fmla="*/ 12 w 306"/>
                  <a:gd name="T7" fmla="*/ 193 h 494"/>
                  <a:gd name="T8" fmla="*/ 191 w 306"/>
                  <a:gd name="T9" fmla="*/ 328 h 494"/>
                  <a:gd name="T10" fmla="*/ 221 w 306"/>
                  <a:gd name="T11" fmla="*/ 0 h 4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6" h="494">
                    <a:moveTo>
                      <a:pt x="221" y="0"/>
                    </a:moveTo>
                    <a:cubicBezTo>
                      <a:pt x="306" y="116"/>
                      <a:pt x="305" y="358"/>
                      <a:pt x="222" y="494"/>
                    </a:cubicBezTo>
                    <a:cubicBezTo>
                      <a:pt x="115" y="423"/>
                      <a:pt x="42" y="328"/>
                      <a:pt x="0" y="208"/>
                    </a:cubicBezTo>
                    <a:cubicBezTo>
                      <a:pt x="4" y="203"/>
                      <a:pt x="8" y="198"/>
                      <a:pt x="12" y="193"/>
                    </a:cubicBezTo>
                    <a:cubicBezTo>
                      <a:pt x="70" y="237"/>
                      <a:pt x="128" y="281"/>
                      <a:pt x="191" y="328"/>
                    </a:cubicBezTo>
                    <a:cubicBezTo>
                      <a:pt x="242" y="227"/>
                      <a:pt x="228" y="118"/>
                      <a:pt x="22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POSans R" panose="00020600040101010101" pitchFamily="18" charset="-122"/>
                  <a:ea typeface="思源黑体 CN Regular"/>
                  <a:cs typeface="+mn-cs"/>
                </a:endParaRPr>
              </a:p>
            </p:txBody>
          </p:sp>
          <p:sp>
            <p:nvSpPr>
              <p:cNvPr id="83" name="Freeform 1539">
                <a:extLst>
                  <a:ext uri="{FF2B5EF4-FFF2-40B4-BE49-F238E27FC236}">
                    <a16:creationId xmlns:a16="http://schemas.microsoft.com/office/drawing/2014/main" id="{103DAF51-ECF6-A189-5F49-0E3A1A1EF4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8401050" y="7956551"/>
                <a:ext cx="236538" cy="379413"/>
              </a:xfrm>
              <a:custGeom>
                <a:avLst/>
                <a:gdLst>
                  <a:gd name="T0" fmla="*/ 111 w 304"/>
                  <a:gd name="T1" fmla="*/ 332 h 486"/>
                  <a:gd name="T2" fmla="*/ 299 w 304"/>
                  <a:gd name="T3" fmla="*/ 184 h 486"/>
                  <a:gd name="T4" fmla="*/ 88 w 304"/>
                  <a:gd name="T5" fmla="*/ 486 h 486"/>
                  <a:gd name="T6" fmla="*/ 81 w 304"/>
                  <a:gd name="T7" fmla="*/ 0 h 486"/>
                  <a:gd name="T8" fmla="*/ 82 w 304"/>
                  <a:gd name="T9" fmla="*/ 168 h 486"/>
                  <a:gd name="T10" fmla="*/ 111 w 304"/>
                  <a:gd name="T11" fmla="*/ 332 h 4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4" h="486">
                    <a:moveTo>
                      <a:pt x="111" y="332"/>
                    </a:moveTo>
                    <a:cubicBezTo>
                      <a:pt x="180" y="278"/>
                      <a:pt x="236" y="234"/>
                      <a:pt x="299" y="184"/>
                    </a:cubicBezTo>
                    <a:cubicBezTo>
                      <a:pt x="304" y="274"/>
                      <a:pt x="196" y="422"/>
                      <a:pt x="88" y="486"/>
                    </a:cubicBezTo>
                    <a:cubicBezTo>
                      <a:pt x="5" y="392"/>
                      <a:pt x="0" y="130"/>
                      <a:pt x="81" y="0"/>
                    </a:cubicBezTo>
                    <a:cubicBezTo>
                      <a:pt x="81" y="59"/>
                      <a:pt x="78" y="114"/>
                      <a:pt x="82" y="168"/>
                    </a:cubicBezTo>
                    <a:cubicBezTo>
                      <a:pt x="87" y="221"/>
                      <a:pt x="101" y="273"/>
                      <a:pt x="111" y="33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POSans R" panose="00020600040101010101" pitchFamily="18" charset="-122"/>
                  <a:ea typeface="思源黑体 CN Regular"/>
                  <a:cs typeface="+mn-cs"/>
                </a:endParaRPr>
              </a:p>
            </p:txBody>
          </p:sp>
          <p:sp>
            <p:nvSpPr>
              <p:cNvPr id="84" name="Freeform 1540">
                <a:extLst>
                  <a:ext uri="{FF2B5EF4-FFF2-40B4-BE49-F238E27FC236}">
                    <a16:creationId xmlns:a16="http://schemas.microsoft.com/office/drawing/2014/main" id="{E936FF12-BDD1-5DDF-5750-FB00163016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779963" y="7613651"/>
                <a:ext cx="201613" cy="247650"/>
              </a:xfrm>
              <a:custGeom>
                <a:avLst/>
                <a:gdLst>
                  <a:gd name="T0" fmla="*/ 258 w 258"/>
                  <a:gd name="T1" fmla="*/ 318 h 318"/>
                  <a:gd name="T2" fmla="*/ 0 w 258"/>
                  <a:gd name="T3" fmla="*/ 3 h 318"/>
                  <a:gd name="T4" fmla="*/ 258 w 258"/>
                  <a:gd name="T5" fmla="*/ 318 h 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58" h="318">
                    <a:moveTo>
                      <a:pt x="258" y="318"/>
                    </a:moveTo>
                    <a:cubicBezTo>
                      <a:pt x="128" y="242"/>
                      <a:pt x="52" y="135"/>
                      <a:pt x="0" y="3"/>
                    </a:cubicBezTo>
                    <a:cubicBezTo>
                      <a:pt x="139" y="0"/>
                      <a:pt x="258" y="167"/>
                      <a:pt x="258" y="3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POSans R" panose="00020600040101010101" pitchFamily="18" charset="-122"/>
                  <a:ea typeface="思源黑体 CN Regular"/>
                  <a:cs typeface="+mn-cs"/>
                </a:endParaRPr>
              </a:p>
            </p:txBody>
          </p:sp>
          <p:sp>
            <p:nvSpPr>
              <p:cNvPr id="85" name="Freeform 1541">
                <a:extLst>
                  <a:ext uri="{FF2B5EF4-FFF2-40B4-BE49-F238E27FC236}">
                    <a16:creationId xmlns:a16="http://schemas.microsoft.com/office/drawing/2014/main" id="{3E8E0431-7FB3-C86B-164D-337D2D009A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8156575" y="7612063"/>
                <a:ext cx="212725" cy="247650"/>
              </a:xfrm>
              <a:custGeom>
                <a:avLst/>
                <a:gdLst>
                  <a:gd name="T0" fmla="*/ 272 w 272"/>
                  <a:gd name="T1" fmla="*/ 4 h 318"/>
                  <a:gd name="T2" fmla="*/ 17 w 272"/>
                  <a:gd name="T3" fmla="*/ 318 h 318"/>
                  <a:gd name="T4" fmla="*/ 272 w 272"/>
                  <a:gd name="T5" fmla="*/ 4 h 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72" h="318">
                    <a:moveTo>
                      <a:pt x="272" y="4"/>
                    </a:moveTo>
                    <a:cubicBezTo>
                      <a:pt x="220" y="138"/>
                      <a:pt x="142" y="243"/>
                      <a:pt x="17" y="318"/>
                    </a:cubicBezTo>
                    <a:cubicBezTo>
                      <a:pt x="0" y="204"/>
                      <a:pt x="121" y="0"/>
                      <a:pt x="27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POSans R" panose="00020600040101010101" pitchFamily="18" charset="-122"/>
                  <a:ea typeface="思源黑体 CN Regular"/>
                  <a:cs typeface="+mn-cs"/>
                </a:endParaRPr>
              </a:p>
            </p:txBody>
          </p:sp>
        </p:grpSp>
        <p:sp>
          <p:nvSpPr>
            <p:cNvPr id="68" name="文本框 67">
              <a:extLst>
                <a:ext uri="{FF2B5EF4-FFF2-40B4-BE49-F238E27FC236}">
                  <a16:creationId xmlns:a16="http://schemas.microsoft.com/office/drawing/2014/main" id="{A1082E84-E585-5813-47A6-85A0053794B3}"/>
                </a:ext>
              </a:extLst>
            </p:cNvPr>
            <p:cNvSpPr txBox="1"/>
            <p:nvPr/>
          </p:nvSpPr>
          <p:spPr>
            <a:xfrm>
              <a:off x="8792704" y="2196468"/>
              <a:ext cx="820738" cy="290401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>
                <a:lnSpc>
                  <a:spcPct val="125000"/>
                </a:lnSpc>
              </a:pPr>
              <a:r>
                <a:rPr lang="zh-CN" altLang="en-US" sz="1600" dirty="0">
                  <a:gradFill>
                    <a:gsLst>
                      <a:gs pos="60000">
                        <a:schemeClr val="accent1"/>
                      </a:gs>
                      <a:gs pos="0">
                        <a:schemeClr val="accent2"/>
                      </a:gs>
                    </a:gsLst>
                    <a:path path="circle">
                      <a:fillToRect r="100000" b="100000"/>
                    </a:path>
                  </a:gradFill>
                  <a:latin typeface="+mn-ea"/>
                  <a:cs typeface="OPPOSans M" panose="00020600040101010101" pitchFamily="18" charset="-122"/>
                </a:rPr>
                <a:t>重要荣誉</a:t>
              </a:r>
            </a:p>
          </p:txBody>
        </p:sp>
      </p:grpSp>
      <p:grpSp>
        <p:nvGrpSpPr>
          <p:cNvPr id="86" name="组合 85">
            <a:extLst>
              <a:ext uri="{FF2B5EF4-FFF2-40B4-BE49-F238E27FC236}">
                <a16:creationId xmlns:a16="http://schemas.microsoft.com/office/drawing/2014/main" id="{1353657B-219F-171D-F70B-A5B0B4840330}"/>
              </a:ext>
            </a:extLst>
          </p:cNvPr>
          <p:cNvGrpSpPr/>
          <p:nvPr/>
        </p:nvGrpSpPr>
        <p:grpSpPr>
          <a:xfrm>
            <a:off x="9820648" y="2884315"/>
            <a:ext cx="1425074" cy="487009"/>
            <a:chOff x="8490536" y="2149217"/>
            <a:chExt cx="1425074" cy="487009"/>
          </a:xfrm>
          <a:gradFill>
            <a:gsLst>
              <a:gs pos="60000">
                <a:schemeClr val="accent1"/>
              </a:gs>
              <a:gs pos="0">
                <a:schemeClr val="accent2"/>
              </a:gs>
            </a:gsLst>
            <a:path path="circle">
              <a:fillToRect r="100000" b="100000"/>
            </a:path>
          </a:gradFill>
        </p:grpSpPr>
        <p:grpSp>
          <p:nvGrpSpPr>
            <p:cNvPr id="87" name="组合 86">
              <a:extLst>
                <a:ext uri="{FF2B5EF4-FFF2-40B4-BE49-F238E27FC236}">
                  <a16:creationId xmlns:a16="http://schemas.microsoft.com/office/drawing/2014/main" id="{3BC563F1-AFDB-C66F-98DA-D2B1E6188701}"/>
                </a:ext>
              </a:extLst>
            </p:cNvPr>
            <p:cNvGrpSpPr/>
            <p:nvPr/>
          </p:nvGrpSpPr>
          <p:grpSpPr>
            <a:xfrm>
              <a:off x="8490536" y="2149217"/>
              <a:ext cx="1425074" cy="487009"/>
              <a:chOff x="-8442325" y="7612063"/>
              <a:chExt cx="4175125" cy="2035175"/>
            </a:xfrm>
            <a:grpFill/>
          </p:grpSpPr>
          <p:sp>
            <p:nvSpPr>
              <p:cNvPr id="89" name="Freeform 1525">
                <a:extLst>
                  <a:ext uri="{FF2B5EF4-FFF2-40B4-BE49-F238E27FC236}">
                    <a16:creationId xmlns:a16="http://schemas.microsoft.com/office/drawing/2014/main" id="{9372AFCA-DAC8-396D-9613-0A60D0D140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7385050" y="9358313"/>
                <a:ext cx="2044700" cy="288925"/>
              </a:xfrm>
              <a:custGeom>
                <a:avLst/>
                <a:gdLst>
                  <a:gd name="T0" fmla="*/ 2624 w 2624"/>
                  <a:gd name="T1" fmla="*/ 351 h 371"/>
                  <a:gd name="T2" fmla="*/ 2236 w 2624"/>
                  <a:gd name="T3" fmla="*/ 308 h 371"/>
                  <a:gd name="T4" fmla="*/ 1726 w 2624"/>
                  <a:gd name="T5" fmla="*/ 135 h 371"/>
                  <a:gd name="T6" fmla="*/ 1408 w 2624"/>
                  <a:gd name="T7" fmla="*/ 140 h 371"/>
                  <a:gd name="T8" fmla="*/ 1668 w 2624"/>
                  <a:gd name="T9" fmla="*/ 329 h 371"/>
                  <a:gd name="T10" fmla="*/ 1515 w 2624"/>
                  <a:gd name="T11" fmla="*/ 309 h 371"/>
                  <a:gd name="T12" fmla="*/ 1352 w 2624"/>
                  <a:gd name="T13" fmla="*/ 186 h 371"/>
                  <a:gd name="T14" fmla="*/ 1282 w 2624"/>
                  <a:gd name="T15" fmla="*/ 186 h 371"/>
                  <a:gd name="T16" fmla="*/ 1118 w 2624"/>
                  <a:gd name="T17" fmla="*/ 308 h 371"/>
                  <a:gd name="T18" fmla="*/ 965 w 2624"/>
                  <a:gd name="T19" fmla="*/ 331 h 371"/>
                  <a:gd name="T20" fmla="*/ 1224 w 2624"/>
                  <a:gd name="T21" fmla="*/ 140 h 371"/>
                  <a:gd name="T22" fmla="*/ 908 w 2624"/>
                  <a:gd name="T23" fmla="*/ 135 h 371"/>
                  <a:gd name="T24" fmla="*/ 327 w 2624"/>
                  <a:gd name="T25" fmla="*/ 323 h 371"/>
                  <a:gd name="T26" fmla="*/ 0 w 2624"/>
                  <a:gd name="T27" fmla="*/ 361 h 371"/>
                  <a:gd name="T28" fmla="*/ 7 w 2624"/>
                  <a:gd name="T29" fmla="*/ 345 h 371"/>
                  <a:gd name="T30" fmla="*/ 639 w 2624"/>
                  <a:gd name="T31" fmla="*/ 75 h 371"/>
                  <a:gd name="T32" fmla="*/ 1276 w 2624"/>
                  <a:gd name="T33" fmla="*/ 90 h 371"/>
                  <a:gd name="T34" fmla="*/ 1359 w 2624"/>
                  <a:gd name="T35" fmla="*/ 89 h 371"/>
                  <a:gd name="T36" fmla="*/ 2158 w 2624"/>
                  <a:gd name="T37" fmla="*/ 131 h 371"/>
                  <a:gd name="T38" fmla="*/ 2605 w 2624"/>
                  <a:gd name="T39" fmla="*/ 338 h 371"/>
                  <a:gd name="T40" fmla="*/ 2624 w 2624"/>
                  <a:gd name="T41" fmla="*/ 351 h 3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624" h="371">
                    <a:moveTo>
                      <a:pt x="2624" y="351"/>
                    </a:moveTo>
                    <a:cubicBezTo>
                      <a:pt x="2489" y="370"/>
                      <a:pt x="2360" y="346"/>
                      <a:pt x="2236" y="308"/>
                    </a:cubicBezTo>
                    <a:cubicBezTo>
                      <a:pt x="2065" y="255"/>
                      <a:pt x="1896" y="192"/>
                      <a:pt x="1726" y="135"/>
                    </a:cubicBezTo>
                    <a:cubicBezTo>
                      <a:pt x="1620" y="99"/>
                      <a:pt x="1515" y="110"/>
                      <a:pt x="1408" y="140"/>
                    </a:cubicBezTo>
                    <a:cubicBezTo>
                      <a:pt x="1498" y="199"/>
                      <a:pt x="1595" y="245"/>
                      <a:pt x="1668" y="329"/>
                    </a:cubicBezTo>
                    <a:cubicBezTo>
                      <a:pt x="1582" y="371"/>
                      <a:pt x="1577" y="366"/>
                      <a:pt x="1515" y="309"/>
                    </a:cubicBezTo>
                    <a:cubicBezTo>
                      <a:pt x="1465" y="262"/>
                      <a:pt x="1409" y="222"/>
                      <a:pt x="1352" y="186"/>
                    </a:cubicBezTo>
                    <a:cubicBezTo>
                      <a:pt x="1335" y="175"/>
                      <a:pt x="1299" y="175"/>
                      <a:pt x="1282" y="186"/>
                    </a:cubicBezTo>
                    <a:cubicBezTo>
                      <a:pt x="1225" y="222"/>
                      <a:pt x="1168" y="262"/>
                      <a:pt x="1118" y="308"/>
                    </a:cubicBezTo>
                    <a:cubicBezTo>
                      <a:pt x="1054" y="367"/>
                      <a:pt x="1057" y="371"/>
                      <a:pt x="965" y="331"/>
                    </a:cubicBezTo>
                    <a:cubicBezTo>
                      <a:pt x="1035" y="244"/>
                      <a:pt x="1135" y="201"/>
                      <a:pt x="1224" y="140"/>
                    </a:cubicBezTo>
                    <a:cubicBezTo>
                      <a:pt x="1118" y="110"/>
                      <a:pt x="1014" y="100"/>
                      <a:pt x="908" y="135"/>
                    </a:cubicBezTo>
                    <a:cubicBezTo>
                      <a:pt x="715" y="198"/>
                      <a:pt x="522" y="264"/>
                      <a:pt x="327" y="323"/>
                    </a:cubicBezTo>
                    <a:cubicBezTo>
                      <a:pt x="223" y="354"/>
                      <a:pt x="114" y="370"/>
                      <a:pt x="0" y="361"/>
                    </a:cubicBezTo>
                    <a:cubicBezTo>
                      <a:pt x="3" y="353"/>
                      <a:pt x="4" y="346"/>
                      <a:pt x="7" y="345"/>
                    </a:cubicBezTo>
                    <a:cubicBezTo>
                      <a:pt x="217" y="254"/>
                      <a:pt x="424" y="152"/>
                      <a:pt x="639" y="75"/>
                    </a:cubicBezTo>
                    <a:cubicBezTo>
                      <a:pt x="849" y="0"/>
                      <a:pt x="1065" y="30"/>
                      <a:pt x="1276" y="90"/>
                    </a:cubicBezTo>
                    <a:cubicBezTo>
                      <a:pt x="1302" y="98"/>
                      <a:pt x="1334" y="97"/>
                      <a:pt x="1359" y="89"/>
                    </a:cubicBezTo>
                    <a:cubicBezTo>
                      <a:pt x="1631" y="8"/>
                      <a:pt x="1897" y="15"/>
                      <a:pt x="2158" y="131"/>
                    </a:cubicBezTo>
                    <a:cubicBezTo>
                      <a:pt x="2308" y="198"/>
                      <a:pt x="2456" y="269"/>
                      <a:pt x="2605" y="338"/>
                    </a:cubicBezTo>
                    <a:cubicBezTo>
                      <a:pt x="2612" y="341"/>
                      <a:pt x="2618" y="347"/>
                      <a:pt x="2624" y="35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POSans R" panose="00020600040101010101" pitchFamily="18" charset="-122"/>
                  <a:ea typeface="思源黑体 CN Regular"/>
                  <a:cs typeface="+mn-cs"/>
                </a:endParaRPr>
              </a:p>
            </p:txBody>
          </p:sp>
          <p:sp>
            <p:nvSpPr>
              <p:cNvPr id="90" name="Freeform 1526">
                <a:extLst>
                  <a:ext uri="{FF2B5EF4-FFF2-40B4-BE49-F238E27FC236}">
                    <a16:creationId xmlns:a16="http://schemas.microsoft.com/office/drawing/2014/main" id="{A222603A-299A-37AE-4639-AA8132550B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7881938" y="9326563"/>
                <a:ext cx="638175" cy="317500"/>
              </a:xfrm>
              <a:custGeom>
                <a:avLst/>
                <a:gdLst>
                  <a:gd name="T0" fmla="*/ 459 w 818"/>
                  <a:gd name="T1" fmla="*/ 111 h 407"/>
                  <a:gd name="T2" fmla="*/ 396 w 818"/>
                  <a:gd name="T3" fmla="*/ 59 h 407"/>
                  <a:gd name="T4" fmla="*/ 343 w 818"/>
                  <a:gd name="T5" fmla="*/ 0 h 407"/>
                  <a:gd name="T6" fmla="*/ 818 w 818"/>
                  <a:gd name="T7" fmla="*/ 180 h 407"/>
                  <a:gd name="T8" fmla="*/ 0 w 818"/>
                  <a:gd name="T9" fmla="*/ 228 h 407"/>
                  <a:gd name="T10" fmla="*/ 459 w 818"/>
                  <a:gd name="T11" fmla="*/ 111 h 4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18" h="407">
                    <a:moveTo>
                      <a:pt x="459" y="111"/>
                    </a:moveTo>
                    <a:cubicBezTo>
                      <a:pt x="435" y="91"/>
                      <a:pt x="414" y="76"/>
                      <a:pt x="396" y="59"/>
                    </a:cubicBezTo>
                    <a:cubicBezTo>
                      <a:pt x="379" y="43"/>
                      <a:pt x="365" y="24"/>
                      <a:pt x="343" y="0"/>
                    </a:cubicBezTo>
                    <a:cubicBezTo>
                      <a:pt x="508" y="63"/>
                      <a:pt x="663" y="121"/>
                      <a:pt x="818" y="180"/>
                    </a:cubicBezTo>
                    <a:cubicBezTo>
                      <a:pt x="634" y="361"/>
                      <a:pt x="286" y="407"/>
                      <a:pt x="0" y="228"/>
                    </a:cubicBezTo>
                    <a:cubicBezTo>
                      <a:pt x="171" y="232"/>
                      <a:pt x="322" y="205"/>
                      <a:pt x="459" y="1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POSans R" panose="00020600040101010101" pitchFamily="18" charset="-122"/>
                  <a:ea typeface="思源黑体 CN Regular"/>
                  <a:cs typeface="+mn-cs"/>
                </a:endParaRPr>
              </a:p>
            </p:txBody>
          </p:sp>
          <p:sp>
            <p:nvSpPr>
              <p:cNvPr id="91" name="Freeform 1527">
                <a:extLst>
                  <a:ext uri="{FF2B5EF4-FFF2-40B4-BE49-F238E27FC236}">
                    <a16:creationId xmlns:a16="http://schemas.microsoft.com/office/drawing/2014/main" id="{FFB2A991-A38F-248A-7552-7E30C97344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480050" y="9329738"/>
                <a:ext cx="625475" cy="307975"/>
              </a:xfrm>
              <a:custGeom>
                <a:avLst/>
                <a:gdLst>
                  <a:gd name="T0" fmla="*/ 0 w 803"/>
                  <a:gd name="T1" fmla="*/ 174 h 395"/>
                  <a:gd name="T2" fmla="*/ 462 w 803"/>
                  <a:gd name="T3" fmla="*/ 0 h 395"/>
                  <a:gd name="T4" fmla="*/ 471 w 803"/>
                  <a:gd name="T5" fmla="*/ 6 h 395"/>
                  <a:gd name="T6" fmla="*/ 363 w 803"/>
                  <a:gd name="T7" fmla="*/ 109 h 395"/>
                  <a:gd name="T8" fmla="*/ 803 w 803"/>
                  <a:gd name="T9" fmla="*/ 221 h 395"/>
                  <a:gd name="T10" fmla="*/ 0 w 803"/>
                  <a:gd name="T11" fmla="*/ 174 h 3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03" h="395">
                    <a:moveTo>
                      <a:pt x="0" y="174"/>
                    </a:moveTo>
                    <a:cubicBezTo>
                      <a:pt x="154" y="116"/>
                      <a:pt x="308" y="58"/>
                      <a:pt x="462" y="0"/>
                    </a:cubicBezTo>
                    <a:cubicBezTo>
                      <a:pt x="465" y="2"/>
                      <a:pt x="468" y="4"/>
                      <a:pt x="471" y="6"/>
                    </a:cubicBezTo>
                    <a:cubicBezTo>
                      <a:pt x="436" y="39"/>
                      <a:pt x="401" y="73"/>
                      <a:pt x="363" y="109"/>
                    </a:cubicBezTo>
                    <a:cubicBezTo>
                      <a:pt x="496" y="198"/>
                      <a:pt x="643" y="228"/>
                      <a:pt x="803" y="221"/>
                    </a:cubicBezTo>
                    <a:cubicBezTo>
                      <a:pt x="649" y="395"/>
                      <a:pt x="148" y="362"/>
                      <a:pt x="0" y="17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POSans R" panose="00020600040101010101" pitchFamily="18" charset="-122"/>
                  <a:ea typeface="思源黑体 CN Regular"/>
                  <a:cs typeface="+mn-cs"/>
                </a:endParaRPr>
              </a:p>
            </p:txBody>
          </p:sp>
          <p:sp>
            <p:nvSpPr>
              <p:cNvPr id="92" name="Freeform 1528">
                <a:extLst>
                  <a:ext uri="{FF2B5EF4-FFF2-40B4-BE49-F238E27FC236}">
                    <a16:creationId xmlns:a16="http://schemas.microsoft.com/office/drawing/2014/main" id="{6F107DC9-75E7-5F0F-9CD8-1134B79387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714875" y="8907463"/>
                <a:ext cx="352425" cy="361950"/>
              </a:xfrm>
              <a:custGeom>
                <a:avLst/>
                <a:gdLst>
                  <a:gd name="T0" fmla="*/ 453 w 453"/>
                  <a:gd name="T1" fmla="*/ 121 h 466"/>
                  <a:gd name="T2" fmla="*/ 163 w 453"/>
                  <a:gd name="T3" fmla="*/ 448 h 466"/>
                  <a:gd name="T4" fmla="*/ 47 w 453"/>
                  <a:gd name="T5" fmla="*/ 465 h 466"/>
                  <a:gd name="T6" fmla="*/ 11 w 453"/>
                  <a:gd name="T7" fmla="*/ 437 h 466"/>
                  <a:gd name="T8" fmla="*/ 115 w 453"/>
                  <a:gd name="T9" fmla="*/ 6 h 466"/>
                  <a:gd name="T10" fmla="*/ 128 w 453"/>
                  <a:gd name="T11" fmla="*/ 0 h 466"/>
                  <a:gd name="T12" fmla="*/ 137 w 453"/>
                  <a:gd name="T13" fmla="*/ 279 h 466"/>
                  <a:gd name="T14" fmla="*/ 316 w 453"/>
                  <a:gd name="T15" fmla="*/ 235 h 466"/>
                  <a:gd name="T16" fmla="*/ 453 w 453"/>
                  <a:gd name="T17" fmla="*/ 121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53" h="466">
                    <a:moveTo>
                      <a:pt x="453" y="121"/>
                    </a:moveTo>
                    <a:cubicBezTo>
                      <a:pt x="437" y="281"/>
                      <a:pt x="325" y="407"/>
                      <a:pt x="163" y="448"/>
                    </a:cubicBezTo>
                    <a:cubicBezTo>
                      <a:pt x="125" y="457"/>
                      <a:pt x="86" y="463"/>
                      <a:pt x="47" y="465"/>
                    </a:cubicBezTo>
                    <a:cubicBezTo>
                      <a:pt x="35" y="466"/>
                      <a:pt x="11" y="448"/>
                      <a:pt x="11" y="437"/>
                    </a:cubicBezTo>
                    <a:cubicBezTo>
                      <a:pt x="0" y="283"/>
                      <a:pt x="30" y="137"/>
                      <a:pt x="115" y="6"/>
                    </a:cubicBezTo>
                    <a:cubicBezTo>
                      <a:pt x="116" y="3"/>
                      <a:pt x="121" y="3"/>
                      <a:pt x="128" y="0"/>
                    </a:cubicBezTo>
                    <a:cubicBezTo>
                      <a:pt x="161" y="91"/>
                      <a:pt x="142" y="184"/>
                      <a:pt x="137" y="279"/>
                    </a:cubicBezTo>
                    <a:cubicBezTo>
                      <a:pt x="205" y="286"/>
                      <a:pt x="265" y="271"/>
                      <a:pt x="316" y="235"/>
                    </a:cubicBezTo>
                    <a:cubicBezTo>
                      <a:pt x="364" y="202"/>
                      <a:pt x="406" y="160"/>
                      <a:pt x="453" y="1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POSans R" panose="00020600040101010101" pitchFamily="18" charset="-122"/>
                  <a:ea typeface="思源黑体 CN Regular"/>
                  <a:cs typeface="+mn-cs"/>
                </a:endParaRPr>
              </a:p>
            </p:txBody>
          </p:sp>
          <p:sp>
            <p:nvSpPr>
              <p:cNvPr id="93" name="Freeform 1529">
                <a:extLst>
                  <a:ext uri="{FF2B5EF4-FFF2-40B4-BE49-F238E27FC236}">
                    <a16:creationId xmlns:a16="http://schemas.microsoft.com/office/drawing/2014/main" id="{FF242DE7-8B75-3316-AF80-01F9D321F2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8362950" y="8907463"/>
                <a:ext cx="346075" cy="377825"/>
              </a:xfrm>
              <a:custGeom>
                <a:avLst/>
                <a:gdLst>
                  <a:gd name="T0" fmla="*/ 333 w 444"/>
                  <a:gd name="T1" fmla="*/ 0 h 486"/>
                  <a:gd name="T2" fmla="*/ 428 w 444"/>
                  <a:gd name="T3" fmla="*/ 221 h 486"/>
                  <a:gd name="T4" fmla="*/ 444 w 444"/>
                  <a:gd name="T5" fmla="*/ 430 h 486"/>
                  <a:gd name="T6" fmla="*/ 414 w 444"/>
                  <a:gd name="T7" fmla="*/ 465 h 486"/>
                  <a:gd name="T8" fmla="*/ 1 w 444"/>
                  <a:gd name="T9" fmla="*/ 144 h 486"/>
                  <a:gd name="T10" fmla="*/ 1 w 444"/>
                  <a:gd name="T11" fmla="*/ 123 h 486"/>
                  <a:gd name="T12" fmla="*/ 143 w 444"/>
                  <a:gd name="T13" fmla="*/ 238 h 486"/>
                  <a:gd name="T14" fmla="*/ 315 w 444"/>
                  <a:gd name="T15" fmla="*/ 280 h 486"/>
                  <a:gd name="T16" fmla="*/ 315 w 444"/>
                  <a:gd name="T17" fmla="*/ 2 h 486"/>
                  <a:gd name="T18" fmla="*/ 333 w 444"/>
                  <a:gd name="T19" fmla="*/ 0 h 4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44" h="486">
                    <a:moveTo>
                      <a:pt x="333" y="0"/>
                    </a:moveTo>
                    <a:cubicBezTo>
                      <a:pt x="384" y="65"/>
                      <a:pt x="414" y="141"/>
                      <a:pt x="428" y="221"/>
                    </a:cubicBezTo>
                    <a:cubicBezTo>
                      <a:pt x="440" y="289"/>
                      <a:pt x="441" y="360"/>
                      <a:pt x="444" y="430"/>
                    </a:cubicBezTo>
                    <a:cubicBezTo>
                      <a:pt x="444" y="442"/>
                      <a:pt x="426" y="464"/>
                      <a:pt x="414" y="465"/>
                    </a:cubicBezTo>
                    <a:cubicBezTo>
                      <a:pt x="232" y="486"/>
                      <a:pt x="29" y="326"/>
                      <a:pt x="1" y="144"/>
                    </a:cubicBezTo>
                    <a:cubicBezTo>
                      <a:pt x="0" y="138"/>
                      <a:pt x="1" y="131"/>
                      <a:pt x="1" y="123"/>
                    </a:cubicBezTo>
                    <a:cubicBezTo>
                      <a:pt x="50" y="163"/>
                      <a:pt x="94" y="204"/>
                      <a:pt x="143" y="238"/>
                    </a:cubicBezTo>
                    <a:cubicBezTo>
                      <a:pt x="193" y="272"/>
                      <a:pt x="251" y="285"/>
                      <a:pt x="315" y="280"/>
                    </a:cubicBezTo>
                    <a:cubicBezTo>
                      <a:pt x="315" y="185"/>
                      <a:pt x="315" y="94"/>
                      <a:pt x="315" y="2"/>
                    </a:cubicBezTo>
                    <a:cubicBezTo>
                      <a:pt x="321" y="2"/>
                      <a:pt x="327" y="1"/>
                      <a:pt x="33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POSans R" panose="00020600040101010101" pitchFamily="18" charset="-122"/>
                  <a:ea typeface="思源黑体 CN Regular"/>
                  <a:cs typeface="+mn-cs"/>
                </a:endParaRPr>
              </a:p>
            </p:txBody>
          </p:sp>
          <p:sp>
            <p:nvSpPr>
              <p:cNvPr id="94" name="Freeform 1530">
                <a:extLst>
                  <a:ext uri="{FF2B5EF4-FFF2-40B4-BE49-F238E27FC236}">
                    <a16:creationId xmlns:a16="http://schemas.microsoft.com/office/drawing/2014/main" id="{3FA78DB9-480E-B122-3717-5E98BE6A44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994275" y="9155113"/>
                <a:ext cx="417513" cy="333375"/>
              </a:xfrm>
              <a:custGeom>
                <a:avLst/>
                <a:gdLst>
                  <a:gd name="T0" fmla="*/ 0 w 537"/>
                  <a:gd name="T1" fmla="*/ 293 h 429"/>
                  <a:gd name="T2" fmla="*/ 262 w 537"/>
                  <a:gd name="T3" fmla="*/ 0 h 429"/>
                  <a:gd name="T4" fmla="*/ 245 w 537"/>
                  <a:gd name="T5" fmla="*/ 223 h 429"/>
                  <a:gd name="T6" fmla="*/ 389 w 537"/>
                  <a:gd name="T7" fmla="*/ 240 h 429"/>
                  <a:gd name="T8" fmla="*/ 537 w 537"/>
                  <a:gd name="T9" fmla="*/ 230 h 429"/>
                  <a:gd name="T10" fmla="*/ 0 w 537"/>
                  <a:gd name="T11" fmla="*/ 293 h 4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7" h="429">
                    <a:moveTo>
                      <a:pt x="0" y="293"/>
                    </a:moveTo>
                    <a:cubicBezTo>
                      <a:pt x="38" y="209"/>
                      <a:pt x="185" y="45"/>
                      <a:pt x="262" y="0"/>
                    </a:cubicBezTo>
                    <a:cubicBezTo>
                      <a:pt x="286" y="45"/>
                      <a:pt x="284" y="82"/>
                      <a:pt x="245" y="223"/>
                    </a:cubicBezTo>
                    <a:cubicBezTo>
                      <a:pt x="294" y="229"/>
                      <a:pt x="341" y="239"/>
                      <a:pt x="389" y="240"/>
                    </a:cubicBezTo>
                    <a:cubicBezTo>
                      <a:pt x="438" y="242"/>
                      <a:pt x="487" y="234"/>
                      <a:pt x="537" y="230"/>
                    </a:cubicBezTo>
                    <a:cubicBezTo>
                      <a:pt x="455" y="396"/>
                      <a:pt x="166" y="429"/>
                      <a:pt x="0" y="29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POSans R" panose="00020600040101010101" pitchFamily="18" charset="-122"/>
                  <a:ea typeface="思源黑体 CN Regular"/>
                  <a:cs typeface="+mn-cs"/>
                </a:endParaRPr>
              </a:p>
            </p:txBody>
          </p:sp>
          <p:sp>
            <p:nvSpPr>
              <p:cNvPr id="95" name="Freeform 1531">
                <a:extLst>
                  <a:ext uri="{FF2B5EF4-FFF2-40B4-BE49-F238E27FC236}">
                    <a16:creationId xmlns:a16="http://schemas.microsoft.com/office/drawing/2014/main" id="{5DD12C01-8E35-6000-734D-A9E20B95B9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8153400" y="9150351"/>
                <a:ext cx="423863" cy="338138"/>
              </a:xfrm>
              <a:custGeom>
                <a:avLst/>
                <a:gdLst>
                  <a:gd name="T0" fmla="*/ 279 w 543"/>
                  <a:gd name="T1" fmla="*/ 0 h 434"/>
                  <a:gd name="T2" fmla="*/ 543 w 543"/>
                  <a:gd name="T3" fmla="*/ 292 h 434"/>
                  <a:gd name="T4" fmla="*/ 0 w 543"/>
                  <a:gd name="T5" fmla="*/ 235 h 434"/>
                  <a:gd name="T6" fmla="*/ 149 w 543"/>
                  <a:gd name="T7" fmla="*/ 246 h 434"/>
                  <a:gd name="T8" fmla="*/ 288 w 543"/>
                  <a:gd name="T9" fmla="*/ 230 h 434"/>
                  <a:gd name="T10" fmla="*/ 259 w 543"/>
                  <a:gd name="T11" fmla="*/ 7 h 434"/>
                  <a:gd name="T12" fmla="*/ 279 w 543"/>
                  <a:gd name="T13" fmla="*/ 0 h 4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43" h="434">
                    <a:moveTo>
                      <a:pt x="279" y="0"/>
                    </a:moveTo>
                    <a:cubicBezTo>
                      <a:pt x="381" y="85"/>
                      <a:pt x="475" y="177"/>
                      <a:pt x="543" y="292"/>
                    </a:cubicBezTo>
                    <a:cubicBezTo>
                      <a:pt x="407" y="434"/>
                      <a:pt x="109" y="404"/>
                      <a:pt x="0" y="235"/>
                    </a:cubicBezTo>
                    <a:cubicBezTo>
                      <a:pt x="53" y="239"/>
                      <a:pt x="101" y="247"/>
                      <a:pt x="149" y="246"/>
                    </a:cubicBezTo>
                    <a:cubicBezTo>
                      <a:pt x="198" y="245"/>
                      <a:pt x="246" y="235"/>
                      <a:pt x="288" y="230"/>
                    </a:cubicBezTo>
                    <a:cubicBezTo>
                      <a:pt x="277" y="148"/>
                      <a:pt x="268" y="77"/>
                      <a:pt x="259" y="7"/>
                    </a:cubicBezTo>
                    <a:cubicBezTo>
                      <a:pt x="266" y="5"/>
                      <a:pt x="272" y="3"/>
                      <a:pt x="27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POSans R" panose="00020600040101010101" pitchFamily="18" charset="-122"/>
                  <a:ea typeface="思源黑体 CN Regular"/>
                  <a:cs typeface="+mn-cs"/>
                </a:endParaRPr>
              </a:p>
            </p:txBody>
          </p:sp>
          <p:sp>
            <p:nvSpPr>
              <p:cNvPr id="96" name="Freeform 1532">
                <a:extLst>
                  <a:ext uri="{FF2B5EF4-FFF2-40B4-BE49-F238E27FC236}">
                    <a16:creationId xmlns:a16="http://schemas.microsoft.com/office/drawing/2014/main" id="{369CBD9C-FECD-DBED-0AF0-D8437B1E5C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8442325" y="8613776"/>
                <a:ext cx="274638" cy="404813"/>
              </a:xfrm>
              <a:custGeom>
                <a:avLst/>
                <a:gdLst>
                  <a:gd name="T0" fmla="*/ 239 w 352"/>
                  <a:gd name="T1" fmla="*/ 238 h 520"/>
                  <a:gd name="T2" fmla="*/ 282 w 352"/>
                  <a:gd name="T3" fmla="*/ 0 h 520"/>
                  <a:gd name="T4" fmla="*/ 302 w 352"/>
                  <a:gd name="T5" fmla="*/ 520 h 520"/>
                  <a:gd name="T6" fmla="*/ 30 w 352"/>
                  <a:gd name="T7" fmla="*/ 25 h 520"/>
                  <a:gd name="T8" fmla="*/ 239 w 352"/>
                  <a:gd name="T9" fmla="*/ 238 h 5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2" h="520">
                    <a:moveTo>
                      <a:pt x="239" y="238"/>
                    </a:moveTo>
                    <a:cubicBezTo>
                      <a:pt x="255" y="154"/>
                      <a:pt x="268" y="77"/>
                      <a:pt x="282" y="0"/>
                    </a:cubicBezTo>
                    <a:cubicBezTo>
                      <a:pt x="346" y="172"/>
                      <a:pt x="352" y="344"/>
                      <a:pt x="302" y="520"/>
                    </a:cubicBezTo>
                    <a:cubicBezTo>
                      <a:pt x="164" y="494"/>
                      <a:pt x="0" y="273"/>
                      <a:pt x="30" y="25"/>
                    </a:cubicBezTo>
                    <a:cubicBezTo>
                      <a:pt x="79" y="123"/>
                      <a:pt x="138" y="195"/>
                      <a:pt x="239" y="2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POSans R" panose="00020600040101010101" pitchFamily="18" charset="-122"/>
                  <a:ea typeface="思源黑体 CN Regular"/>
                  <a:cs typeface="+mn-cs"/>
                </a:endParaRPr>
              </a:p>
            </p:txBody>
          </p:sp>
          <p:sp>
            <p:nvSpPr>
              <p:cNvPr id="97" name="Freeform 1533">
                <a:extLst>
                  <a:ext uri="{FF2B5EF4-FFF2-40B4-BE49-F238E27FC236}">
                    <a16:creationId xmlns:a16="http://schemas.microsoft.com/office/drawing/2014/main" id="{C19DD26F-0580-6259-75F8-FC666E9929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557713" y="8615363"/>
                <a:ext cx="290513" cy="407988"/>
              </a:xfrm>
              <a:custGeom>
                <a:avLst/>
                <a:gdLst>
                  <a:gd name="T0" fmla="*/ 70 w 374"/>
                  <a:gd name="T1" fmla="*/ 0 h 522"/>
                  <a:gd name="T2" fmla="*/ 112 w 374"/>
                  <a:gd name="T3" fmla="*/ 233 h 522"/>
                  <a:gd name="T4" fmla="*/ 317 w 374"/>
                  <a:gd name="T5" fmla="*/ 34 h 522"/>
                  <a:gd name="T6" fmla="*/ 54 w 374"/>
                  <a:gd name="T7" fmla="*/ 522 h 522"/>
                  <a:gd name="T8" fmla="*/ 70 w 374"/>
                  <a:gd name="T9" fmla="*/ 0 h 5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4" h="522">
                    <a:moveTo>
                      <a:pt x="70" y="0"/>
                    </a:moveTo>
                    <a:cubicBezTo>
                      <a:pt x="84" y="75"/>
                      <a:pt x="98" y="151"/>
                      <a:pt x="112" y="233"/>
                    </a:cubicBezTo>
                    <a:cubicBezTo>
                      <a:pt x="213" y="195"/>
                      <a:pt x="270" y="122"/>
                      <a:pt x="317" y="34"/>
                    </a:cubicBezTo>
                    <a:cubicBezTo>
                      <a:pt x="374" y="190"/>
                      <a:pt x="230" y="457"/>
                      <a:pt x="54" y="522"/>
                    </a:cubicBezTo>
                    <a:cubicBezTo>
                      <a:pt x="0" y="345"/>
                      <a:pt x="7" y="172"/>
                      <a:pt x="7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POSans R" panose="00020600040101010101" pitchFamily="18" charset="-122"/>
                  <a:ea typeface="思源黑体 CN Regular"/>
                  <a:cs typeface="+mn-cs"/>
                </a:endParaRPr>
              </a:p>
            </p:txBody>
          </p:sp>
          <p:sp>
            <p:nvSpPr>
              <p:cNvPr id="98" name="Freeform 1534">
                <a:extLst>
                  <a:ext uri="{FF2B5EF4-FFF2-40B4-BE49-F238E27FC236}">
                    <a16:creationId xmlns:a16="http://schemas.microsoft.com/office/drawing/2014/main" id="{418D24F1-2BD8-0A4E-1875-8C28B47EAA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513263" y="8299451"/>
                <a:ext cx="231775" cy="358775"/>
              </a:xfrm>
              <a:custGeom>
                <a:avLst/>
                <a:gdLst>
                  <a:gd name="T0" fmla="*/ 4 w 298"/>
                  <a:gd name="T1" fmla="*/ 30 h 461"/>
                  <a:gd name="T2" fmla="*/ 144 w 298"/>
                  <a:gd name="T3" fmla="*/ 208 h 461"/>
                  <a:gd name="T4" fmla="*/ 269 w 298"/>
                  <a:gd name="T5" fmla="*/ 0 h 461"/>
                  <a:gd name="T6" fmla="*/ 141 w 298"/>
                  <a:gd name="T7" fmla="*/ 461 h 461"/>
                  <a:gd name="T8" fmla="*/ 4 w 298"/>
                  <a:gd name="T9" fmla="*/ 30 h 4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8" h="461">
                    <a:moveTo>
                      <a:pt x="4" y="30"/>
                    </a:moveTo>
                    <a:cubicBezTo>
                      <a:pt x="55" y="95"/>
                      <a:pt x="98" y="149"/>
                      <a:pt x="144" y="208"/>
                    </a:cubicBezTo>
                    <a:cubicBezTo>
                      <a:pt x="213" y="152"/>
                      <a:pt x="229" y="71"/>
                      <a:pt x="269" y="0"/>
                    </a:cubicBezTo>
                    <a:cubicBezTo>
                      <a:pt x="298" y="118"/>
                      <a:pt x="223" y="403"/>
                      <a:pt x="141" y="461"/>
                    </a:cubicBezTo>
                    <a:cubicBezTo>
                      <a:pt x="68" y="371"/>
                      <a:pt x="0" y="166"/>
                      <a:pt x="4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POSans R" panose="00020600040101010101" pitchFamily="18" charset="-122"/>
                  <a:ea typeface="思源黑体 CN Regular"/>
                  <a:cs typeface="+mn-cs"/>
                </a:endParaRPr>
              </a:p>
            </p:txBody>
          </p:sp>
          <p:sp>
            <p:nvSpPr>
              <p:cNvPr id="99" name="Freeform 1535">
                <a:extLst>
                  <a:ext uri="{FF2B5EF4-FFF2-40B4-BE49-F238E27FC236}">
                    <a16:creationId xmlns:a16="http://schemas.microsoft.com/office/drawing/2014/main" id="{1958A9E7-E071-5862-AB2C-526962F701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8439150" y="8297863"/>
                <a:ext cx="238125" cy="361950"/>
              </a:xfrm>
              <a:custGeom>
                <a:avLst/>
                <a:gdLst>
                  <a:gd name="T0" fmla="*/ 152 w 305"/>
                  <a:gd name="T1" fmla="*/ 466 h 466"/>
                  <a:gd name="T2" fmla="*/ 22 w 305"/>
                  <a:gd name="T3" fmla="*/ 0 h 466"/>
                  <a:gd name="T4" fmla="*/ 148 w 305"/>
                  <a:gd name="T5" fmla="*/ 209 h 466"/>
                  <a:gd name="T6" fmla="*/ 281 w 305"/>
                  <a:gd name="T7" fmla="*/ 41 h 466"/>
                  <a:gd name="T8" fmla="*/ 152 w 305"/>
                  <a:gd name="T9" fmla="*/ 466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5" h="466">
                    <a:moveTo>
                      <a:pt x="152" y="466"/>
                    </a:moveTo>
                    <a:cubicBezTo>
                      <a:pt x="64" y="376"/>
                      <a:pt x="0" y="147"/>
                      <a:pt x="22" y="0"/>
                    </a:cubicBezTo>
                    <a:cubicBezTo>
                      <a:pt x="64" y="72"/>
                      <a:pt x="79" y="154"/>
                      <a:pt x="148" y="209"/>
                    </a:cubicBezTo>
                    <a:cubicBezTo>
                      <a:pt x="194" y="151"/>
                      <a:pt x="237" y="97"/>
                      <a:pt x="281" y="41"/>
                    </a:cubicBezTo>
                    <a:cubicBezTo>
                      <a:pt x="305" y="120"/>
                      <a:pt x="233" y="353"/>
                      <a:pt x="152" y="46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POSans R" panose="00020600040101010101" pitchFamily="18" charset="-122"/>
                  <a:ea typeface="思源黑体 CN Regular"/>
                  <a:cs typeface="+mn-cs"/>
                </a:endParaRPr>
              </a:p>
            </p:txBody>
          </p:sp>
          <p:sp>
            <p:nvSpPr>
              <p:cNvPr id="100" name="Freeform 1536">
                <a:extLst>
                  <a:ext uri="{FF2B5EF4-FFF2-40B4-BE49-F238E27FC236}">
                    <a16:creationId xmlns:a16="http://schemas.microsoft.com/office/drawing/2014/main" id="{C625BFFE-212D-408B-39DB-049DE5F959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8305800" y="7747001"/>
                <a:ext cx="265113" cy="349250"/>
              </a:xfrm>
              <a:custGeom>
                <a:avLst/>
                <a:gdLst>
                  <a:gd name="T0" fmla="*/ 50 w 342"/>
                  <a:gd name="T1" fmla="*/ 448 h 448"/>
                  <a:gd name="T2" fmla="*/ 116 w 342"/>
                  <a:gd name="T3" fmla="*/ 0 h 448"/>
                  <a:gd name="T4" fmla="*/ 116 w 342"/>
                  <a:gd name="T5" fmla="*/ 280 h 448"/>
                  <a:gd name="T6" fmla="*/ 342 w 342"/>
                  <a:gd name="T7" fmla="*/ 140 h 448"/>
                  <a:gd name="T8" fmla="*/ 50 w 342"/>
                  <a:gd name="T9" fmla="*/ 448 h 4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2" h="448">
                    <a:moveTo>
                      <a:pt x="50" y="448"/>
                    </a:moveTo>
                    <a:cubicBezTo>
                      <a:pt x="0" y="286"/>
                      <a:pt x="12" y="137"/>
                      <a:pt x="116" y="0"/>
                    </a:cubicBezTo>
                    <a:cubicBezTo>
                      <a:pt x="116" y="90"/>
                      <a:pt x="116" y="180"/>
                      <a:pt x="116" y="280"/>
                    </a:cubicBezTo>
                    <a:cubicBezTo>
                      <a:pt x="195" y="231"/>
                      <a:pt x="263" y="189"/>
                      <a:pt x="342" y="140"/>
                    </a:cubicBezTo>
                    <a:cubicBezTo>
                      <a:pt x="324" y="233"/>
                      <a:pt x="161" y="399"/>
                      <a:pt x="50" y="4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POSans R" panose="00020600040101010101" pitchFamily="18" charset="-122"/>
                  <a:ea typeface="思源黑体 CN Regular"/>
                  <a:cs typeface="+mn-cs"/>
                </a:endParaRPr>
              </a:p>
            </p:txBody>
          </p:sp>
          <p:sp>
            <p:nvSpPr>
              <p:cNvPr id="101" name="Freeform 1537">
                <a:extLst>
                  <a:ext uri="{FF2B5EF4-FFF2-40B4-BE49-F238E27FC236}">
                    <a16:creationId xmlns:a16="http://schemas.microsoft.com/office/drawing/2014/main" id="{99A41A49-A604-BD30-7B68-90E6C738C9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694238" y="7748588"/>
                <a:ext cx="274638" cy="350838"/>
              </a:xfrm>
              <a:custGeom>
                <a:avLst/>
                <a:gdLst>
                  <a:gd name="T0" fmla="*/ 241 w 353"/>
                  <a:gd name="T1" fmla="*/ 0 h 449"/>
                  <a:gd name="T2" fmla="*/ 302 w 353"/>
                  <a:gd name="T3" fmla="*/ 449 h 449"/>
                  <a:gd name="T4" fmla="*/ 0 w 353"/>
                  <a:gd name="T5" fmla="*/ 152 h 449"/>
                  <a:gd name="T6" fmla="*/ 227 w 353"/>
                  <a:gd name="T7" fmla="*/ 275 h 449"/>
                  <a:gd name="T8" fmla="*/ 241 w 353"/>
                  <a:gd name="T9" fmla="*/ 0 h 4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3" h="449">
                    <a:moveTo>
                      <a:pt x="241" y="0"/>
                    </a:moveTo>
                    <a:cubicBezTo>
                      <a:pt x="341" y="137"/>
                      <a:pt x="353" y="285"/>
                      <a:pt x="302" y="449"/>
                    </a:cubicBezTo>
                    <a:cubicBezTo>
                      <a:pt x="175" y="378"/>
                      <a:pt x="82" y="280"/>
                      <a:pt x="0" y="152"/>
                    </a:cubicBezTo>
                    <a:cubicBezTo>
                      <a:pt x="97" y="168"/>
                      <a:pt x="154" y="231"/>
                      <a:pt x="227" y="275"/>
                    </a:cubicBezTo>
                    <a:cubicBezTo>
                      <a:pt x="264" y="182"/>
                      <a:pt x="244" y="91"/>
                      <a:pt x="24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POSans R" panose="00020600040101010101" pitchFamily="18" charset="-122"/>
                  <a:ea typeface="思源黑体 CN Regular"/>
                  <a:cs typeface="+mn-cs"/>
                </a:endParaRPr>
              </a:p>
            </p:txBody>
          </p:sp>
          <p:sp>
            <p:nvSpPr>
              <p:cNvPr id="102" name="Freeform 1538">
                <a:extLst>
                  <a:ext uri="{FF2B5EF4-FFF2-40B4-BE49-F238E27FC236}">
                    <a16:creationId xmlns:a16="http://schemas.microsoft.com/office/drawing/2014/main" id="{09E5C1E0-4B73-D67C-284D-E723158D56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565650" y="7953376"/>
                <a:ext cx="239713" cy="385763"/>
              </a:xfrm>
              <a:custGeom>
                <a:avLst/>
                <a:gdLst>
                  <a:gd name="T0" fmla="*/ 221 w 306"/>
                  <a:gd name="T1" fmla="*/ 0 h 494"/>
                  <a:gd name="T2" fmla="*/ 222 w 306"/>
                  <a:gd name="T3" fmla="*/ 494 h 494"/>
                  <a:gd name="T4" fmla="*/ 0 w 306"/>
                  <a:gd name="T5" fmla="*/ 208 h 494"/>
                  <a:gd name="T6" fmla="*/ 12 w 306"/>
                  <a:gd name="T7" fmla="*/ 193 h 494"/>
                  <a:gd name="T8" fmla="*/ 191 w 306"/>
                  <a:gd name="T9" fmla="*/ 328 h 494"/>
                  <a:gd name="T10" fmla="*/ 221 w 306"/>
                  <a:gd name="T11" fmla="*/ 0 h 4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6" h="494">
                    <a:moveTo>
                      <a:pt x="221" y="0"/>
                    </a:moveTo>
                    <a:cubicBezTo>
                      <a:pt x="306" y="116"/>
                      <a:pt x="305" y="358"/>
                      <a:pt x="222" y="494"/>
                    </a:cubicBezTo>
                    <a:cubicBezTo>
                      <a:pt x="115" y="423"/>
                      <a:pt x="42" y="328"/>
                      <a:pt x="0" y="208"/>
                    </a:cubicBezTo>
                    <a:cubicBezTo>
                      <a:pt x="4" y="203"/>
                      <a:pt x="8" y="198"/>
                      <a:pt x="12" y="193"/>
                    </a:cubicBezTo>
                    <a:cubicBezTo>
                      <a:pt x="70" y="237"/>
                      <a:pt x="128" y="281"/>
                      <a:pt x="191" y="328"/>
                    </a:cubicBezTo>
                    <a:cubicBezTo>
                      <a:pt x="242" y="227"/>
                      <a:pt x="228" y="118"/>
                      <a:pt x="22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POSans R" panose="00020600040101010101" pitchFamily="18" charset="-122"/>
                  <a:ea typeface="思源黑体 CN Regular"/>
                  <a:cs typeface="+mn-cs"/>
                </a:endParaRPr>
              </a:p>
            </p:txBody>
          </p:sp>
          <p:sp>
            <p:nvSpPr>
              <p:cNvPr id="103" name="Freeform 1539">
                <a:extLst>
                  <a:ext uri="{FF2B5EF4-FFF2-40B4-BE49-F238E27FC236}">
                    <a16:creationId xmlns:a16="http://schemas.microsoft.com/office/drawing/2014/main" id="{A0DFF91D-7BDE-F254-C9B6-DCA00F9C3B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8401050" y="7956551"/>
                <a:ext cx="236538" cy="379413"/>
              </a:xfrm>
              <a:custGeom>
                <a:avLst/>
                <a:gdLst>
                  <a:gd name="T0" fmla="*/ 111 w 304"/>
                  <a:gd name="T1" fmla="*/ 332 h 486"/>
                  <a:gd name="T2" fmla="*/ 299 w 304"/>
                  <a:gd name="T3" fmla="*/ 184 h 486"/>
                  <a:gd name="T4" fmla="*/ 88 w 304"/>
                  <a:gd name="T5" fmla="*/ 486 h 486"/>
                  <a:gd name="T6" fmla="*/ 81 w 304"/>
                  <a:gd name="T7" fmla="*/ 0 h 486"/>
                  <a:gd name="T8" fmla="*/ 82 w 304"/>
                  <a:gd name="T9" fmla="*/ 168 h 486"/>
                  <a:gd name="T10" fmla="*/ 111 w 304"/>
                  <a:gd name="T11" fmla="*/ 332 h 4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4" h="486">
                    <a:moveTo>
                      <a:pt x="111" y="332"/>
                    </a:moveTo>
                    <a:cubicBezTo>
                      <a:pt x="180" y="278"/>
                      <a:pt x="236" y="234"/>
                      <a:pt x="299" y="184"/>
                    </a:cubicBezTo>
                    <a:cubicBezTo>
                      <a:pt x="304" y="274"/>
                      <a:pt x="196" y="422"/>
                      <a:pt x="88" y="486"/>
                    </a:cubicBezTo>
                    <a:cubicBezTo>
                      <a:pt x="5" y="392"/>
                      <a:pt x="0" y="130"/>
                      <a:pt x="81" y="0"/>
                    </a:cubicBezTo>
                    <a:cubicBezTo>
                      <a:pt x="81" y="59"/>
                      <a:pt x="78" y="114"/>
                      <a:pt x="82" y="168"/>
                    </a:cubicBezTo>
                    <a:cubicBezTo>
                      <a:pt x="87" y="221"/>
                      <a:pt x="101" y="273"/>
                      <a:pt x="111" y="33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POSans R" panose="00020600040101010101" pitchFamily="18" charset="-122"/>
                  <a:ea typeface="思源黑体 CN Regular"/>
                  <a:cs typeface="+mn-cs"/>
                </a:endParaRPr>
              </a:p>
            </p:txBody>
          </p:sp>
          <p:sp>
            <p:nvSpPr>
              <p:cNvPr id="104" name="Freeform 1540">
                <a:extLst>
                  <a:ext uri="{FF2B5EF4-FFF2-40B4-BE49-F238E27FC236}">
                    <a16:creationId xmlns:a16="http://schemas.microsoft.com/office/drawing/2014/main" id="{E24CB6FB-17D8-F483-F91B-F7EB123EE8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779963" y="7613651"/>
                <a:ext cx="201613" cy="247650"/>
              </a:xfrm>
              <a:custGeom>
                <a:avLst/>
                <a:gdLst>
                  <a:gd name="T0" fmla="*/ 258 w 258"/>
                  <a:gd name="T1" fmla="*/ 318 h 318"/>
                  <a:gd name="T2" fmla="*/ 0 w 258"/>
                  <a:gd name="T3" fmla="*/ 3 h 318"/>
                  <a:gd name="T4" fmla="*/ 258 w 258"/>
                  <a:gd name="T5" fmla="*/ 318 h 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58" h="318">
                    <a:moveTo>
                      <a:pt x="258" y="318"/>
                    </a:moveTo>
                    <a:cubicBezTo>
                      <a:pt x="128" y="242"/>
                      <a:pt x="52" y="135"/>
                      <a:pt x="0" y="3"/>
                    </a:cubicBezTo>
                    <a:cubicBezTo>
                      <a:pt x="139" y="0"/>
                      <a:pt x="258" y="167"/>
                      <a:pt x="258" y="3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POSans R" panose="00020600040101010101" pitchFamily="18" charset="-122"/>
                  <a:ea typeface="思源黑体 CN Regular"/>
                  <a:cs typeface="+mn-cs"/>
                </a:endParaRPr>
              </a:p>
            </p:txBody>
          </p:sp>
          <p:sp>
            <p:nvSpPr>
              <p:cNvPr id="105" name="Freeform 1541">
                <a:extLst>
                  <a:ext uri="{FF2B5EF4-FFF2-40B4-BE49-F238E27FC236}">
                    <a16:creationId xmlns:a16="http://schemas.microsoft.com/office/drawing/2014/main" id="{2FCB13AD-4104-FDAA-1428-DC5AFA8F53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8156575" y="7612063"/>
                <a:ext cx="212725" cy="247650"/>
              </a:xfrm>
              <a:custGeom>
                <a:avLst/>
                <a:gdLst>
                  <a:gd name="T0" fmla="*/ 272 w 272"/>
                  <a:gd name="T1" fmla="*/ 4 h 318"/>
                  <a:gd name="T2" fmla="*/ 17 w 272"/>
                  <a:gd name="T3" fmla="*/ 318 h 318"/>
                  <a:gd name="T4" fmla="*/ 272 w 272"/>
                  <a:gd name="T5" fmla="*/ 4 h 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72" h="318">
                    <a:moveTo>
                      <a:pt x="272" y="4"/>
                    </a:moveTo>
                    <a:cubicBezTo>
                      <a:pt x="220" y="138"/>
                      <a:pt x="142" y="243"/>
                      <a:pt x="17" y="318"/>
                    </a:cubicBezTo>
                    <a:cubicBezTo>
                      <a:pt x="0" y="204"/>
                      <a:pt x="121" y="0"/>
                      <a:pt x="27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POSans R" panose="00020600040101010101" pitchFamily="18" charset="-122"/>
                  <a:ea typeface="思源黑体 CN Regular"/>
                  <a:cs typeface="+mn-cs"/>
                </a:endParaRPr>
              </a:p>
            </p:txBody>
          </p:sp>
        </p:grpSp>
        <p:sp>
          <p:nvSpPr>
            <p:cNvPr id="88" name="文本框 87">
              <a:extLst>
                <a:ext uri="{FF2B5EF4-FFF2-40B4-BE49-F238E27FC236}">
                  <a16:creationId xmlns:a16="http://schemas.microsoft.com/office/drawing/2014/main" id="{D05BB5AC-9824-55EE-15DE-314E8258C68E}"/>
                </a:ext>
              </a:extLst>
            </p:cNvPr>
            <p:cNvSpPr txBox="1"/>
            <p:nvPr/>
          </p:nvSpPr>
          <p:spPr>
            <a:xfrm>
              <a:off x="8792704" y="2196468"/>
              <a:ext cx="820738" cy="290401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>
                <a:lnSpc>
                  <a:spcPct val="125000"/>
                </a:lnSpc>
              </a:pPr>
              <a:r>
                <a:rPr lang="zh-CN" altLang="en-US" sz="1600" dirty="0">
                  <a:gradFill>
                    <a:gsLst>
                      <a:gs pos="60000">
                        <a:schemeClr val="accent1"/>
                      </a:gs>
                      <a:gs pos="0">
                        <a:schemeClr val="accent2"/>
                      </a:gs>
                    </a:gsLst>
                    <a:path path="circle">
                      <a:fillToRect r="100000" b="100000"/>
                    </a:path>
                  </a:gradFill>
                  <a:latin typeface="+mn-ea"/>
                  <a:cs typeface="OPPOSans M" panose="00020600040101010101" pitchFamily="18" charset="-122"/>
                </a:rPr>
                <a:t>重要荣誉</a:t>
              </a:r>
            </a:p>
          </p:txBody>
        </p:sp>
      </p:grpSp>
      <p:grpSp>
        <p:nvGrpSpPr>
          <p:cNvPr id="106" name="组合 105">
            <a:extLst>
              <a:ext uri="{FF2B5EF4-FFF2-40B4-BE49-F238E27FC236}">
                <a16:creationId xmlns:a16="http://schemas.microsoft.com/office/drawing/2014/main" id="{726FBE99-F1FE-96EB-4945-9E887606EF9F}"/>
              </a:ext>
            </a:extLst>
          </p:cNvPr>
          <p:cNvGrpSpPr/>
          <p:nvPr/>
        </p:nvGrpSpPr>
        <p:grpSpPr>
          <a:xfrm>
            <a:off x="8099722" y="3762664"/>
            <a:ext cx="1425074" cy="487009"/>
            <a:chOff x="8490536" y="2149217"/>
            <a:chExt cx="1425074" cy="487009"/>
          </a:xfrm>
          <a:gradFill>
            <a:gsLst>
              <a:gs pos="60000">
                <a:schemeClr val="accent1"/>
              </a:gs>
              <a:gs pos="0">
                <a:schemeClr val="accent2"/>
              </a:gs>
            </a:gsLst>
            <a:path path="circle">
              <a:fillToRect r="100000" b="100000"/>
            </a:path>
          </a:gradFill>
        </p:grpSpPr>
        <p:grpSp>
          <p:nvGrpSpPr>
            <p:cNvPr id="107" name="组合 106">
              <a:extLst>
                <a:ext uri="{FF2B5EF4-FFF2-40B4-BE49-F238E27FC236}">
                  <a16:creationId xmlns:a16="http://schemas.microsoft.com/office/drawing/2014/main" id="{F3430136-A0E5-5B0B-319F-B311BFBE3CD6}"/>
                </a:ext>
              </a:extLst>
            </p:cNvPr>
            <p:cNvGrpSpPr/>
            <p:nvPr/>
          </p:nvGrpSpPr>
          <p:grpSpPr>
            <a:xfrm>
              <a:off x="8490536" y="2149217"/>
              <a:ext cx="1425074" cy="487009"/>
              <a:chOff x="-8442325" y="7612063"/>
              <a:chExt cx="4175125" cy="2035175"/>
            </a:xfrm>
            <a:grpFill/>
          </p:grpSpPr>
          <p:sp>
            <p:nvSpPr>
              <p:cNvPr id="109" name="Freeform 1525">
                <a:extLst>
                  <a:ext uri="{FF2B5EF4-FFF2-40B4-BE49-F238E27FC236}">
                    <a16:creationId xmlns:a16="http://schemas.microsoft.com/office/drawing/2014/main" id="{01277A26-3893-5FDD-1CBA-03760C2D0F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7385050" y="9358313"/>
                <a:ext cx="2044700" cy="288925"/>
              </a:xfrm>
              <a:custGeom>
                <a:avLst/>
                <a:gdLst>
                  <a:gd name="T0" fmla="*/ 2624 w 2624"/>
                  <a:gd name="T1" fmla="*/ 351 h 371"/>
                  <a:gd name="T2" fmla="*/ 2236 w 2624"/>
                  <a:gd name="T3" fmla="*/ 308 h 371"/>
                  <a:gd name="T4" fmla="*/ 1726 w 2624"/>
                  <a:gd name="T5" fmla="*/ 135 h 371"/>
                  <a:gd name="T6" fmla="*/ 1408 w 2624"/>
                  <a:gd name="T7" fmla="*/ 140 h 371"/>
                  <a:gd name="T8" fmla="*/ 1668 w 2624"/>
                  <a:gd name="T9" fmla="*/ 329 h 371"/>
                  <a:gd name="T10" fmla="*/ 1515 w 2624"/>
                  <a:gd name="T11" fmla="*/ 309 h 371"/>
                  <a:gd name="T12" fmla="*/ 1352 w 2624"/>
                  <a:gd name="T13" fmla="*/ 186 h 371"/>
                  <a:gd name="T14" fmla="*/ 1282 w 2624"/>
                  <a:gd name="T15" fmla="*/ 186 h 371"/>
                  <a:gd name="T16" fmla="*/ 1118 w 2624"/>
                  <a:gd name="T17" fmla="*/ 308 h 371"/>
                  <a:gd name="T18" fmla="*/ 965 w 2624"/>
                  <a:gd name="T19" fmla="*/ 331 h 371"/>
                  <a:gd name="T20" fmla="*/ 1224 w 2624"/>
                  <a:gd name="T21" fmla="*/ 140 h 371"/>
                  <a:gd name="T22" fmla="*/ 908 w 2624"/>
                  <a:gd name="T23" fmla="*/ 135 h 371"/>
                  <a:gd name="T24" fmla="*/ 327 w 2624"/>
                  <a:gd name="T25" fmla="*/ 323 h 371"/>
                  <a:gd name="T26" fmla="*/ 0 w 2624"/>
                  <a:gd name="T27" fmla="*/ 361 h 371"/>
                  <a:gd name="T28" fmla="*/ 7 w 2624"/>
                  <a:gd name="T29" fmla="*/ 345 h 371"/>
                  <a:gd name="T30" fmla="*/ 639 w 2624"/>
                  <a:gd name="T31" fmla="*/ 75 h 371"/>
                  <a:gd name="T32" fmla="*/ 1276 w 2624"/>
                  <a:gd name="T33" fmla="*/ 90 h 371"/>
                  <a:gd name="T34" fmla="*/ 1359 w 2624"/>
                  <a:gd name="T35" fmla="*/ 89 h 371"/>
                  <a:gd name="T36" fmla="*/ 2158 w 2624"/>
                  <a:gd name="T37" fmla="*/ 131 h 371"/>
                  <a:gd name="T38" fmla="*/ 2605 w 2624"/>
                  <a:gd name="T39" fmla="*/ 338 h 371"/>
                  <a:gd name="T40" fmla="*/ 2624 w 2624"/>
                  <a:gd name="T41" fmla="*/ 351 h 3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624" h="371">
                    <a:moveTo>
                      <a:pt x="2624" y="351"/>
                    </a:moveTo>
                    <a:cubicBezTo>
                      <a:pt x="2489" y="370"/>
                      <a:pt x="2360" y="346"/>
                      <a:pt x="2236" y="308"/>
                    </a:cubicBezTo>
                    <a:cubicBezTo>
                      <a:pt x="2065" y="255"/>
                      <a:pt x="1896" y="192"/>
                      <a:pt x="1726" y="135"/>
                    </a:cubicBezTo>
                    <a:cubicBezTo>
                      <a:pt x="1620" y="99"/>
                      <a:pt x="1515" y="110"/>
                      <a:pt x="1408" y="140"/>
                    </a:cubicBezTo>
                    <a:cubicBezTo>
                      <a:pt x="1498" y="199"/>
                      <a:pt x="1595" y="245"/>
                      <a:pt x="1668" y="329"/>
                    </a:cubicBezTo>
                    <a:cubicBezTo>
                      <a:pt x="1582" y="371"/>
                      <a:pt x="1577" y="366"/>
                      <a:pt x="1515" y="309"/>
                    </a:cubicBezTo>
                    <a:cubicBezTo>
                      <a:pt x="1465" y="262"/>
                      <a:pt x="1409" y="222"/>
                      <a:pt x="1352" y="186"/>
                    </a:cubicBezTo>
                    <a:cubicBezTo>
                      <a:pt x="1335" y="175"/>
                      <a:pt x="1299" y="175"/>
                      <a:pt x="1282" y="186"/>
                    </a:cubicBezTo>
                    <a:cubicBezTo>
                      <a:pt x="1225" y="222"/>
                      <a:pt x="1168" y="262"/>
                      <a:pt x="1118" y="308"/>
                    </a:cubicBezTo>
                    <a:cubicBezTo>
                      <a:pt x="1054" y="367"/>
                      <a:pt x="1057" y="371"/>
                      <a:pt x="965" y="331"/>
                    </a:cubicBezTo>
                    <a:cubicBezTo>
                      <a:pt x="1035" y="244"/>
                      <a:pt x="1135" y="201"/>
                      <a:pt x="1224" y="140"/>
                    </a:cubicBezTo>
                    <a:cubicBezTo>
                      <a:pt x="1118" y="110"/>
                      <a:pt x="1014" y="100"/>
                      <a:pt x="908" y="135"/>
                    </a:cubicBezTo>
                    <a:cubicBezTo>
                      <a:pt x="715" y="198"/>
                      <a:pt x="522" y="264"/>
                      <a:pt x="327" y="323"/>
                    </a:cubicBezTo>
                    <a:cubicBezTo>
                      <a:pt x="223" y="354"/>
                      <a:pt x="114" y="370"/>
                      <a:pt x="0" y="361"/>
                    </a:cubicBezTo>
                    <a:cubicBezTo>
                      <a:pt x="3" y="353"/>
                      <a:pt x="4" y="346"/>
                      <a:pt x="7" y="345"/>
                    </a:cubicBezTo>
                    <a:cubicBezTo>
                      <a:pt x="217" y="254"/>
                      <a:pt x="424" y="152"/>
                      <a:pt x="639" y="75"/>
                    </a:cubicBezTo>
                    <a:cubicBezTo>
                      <a:pt x="849" y="0"/>
                      <a:pt x="1065" y="30"/>
                      <a:pt x="1276" y="90"/>
                    </a:cubicBezTo>
                    <a:cubicBezTo>
                      <a:pt x="1302" y="98"/>
                      <a:pt x="1334" y="97"/>
                      <a:pt x="1359" y="89"/>
                    </a:cubicBezTo>
                    <a:cubicBezTo>
                      <a:pt x="1631" y="8"/>
                      <a:pt x="1897" y="15"/>
                      <a:pt x="2158" y="131"/>
                    </a:cubicBezTo>
                    <a:cubicBezTo>
                      <a:pt x="2308" y="198"/>
                      <a:pt x="2456" y="269"/>
                      <a:pt x="2605" y="338"/>
                    </a:cubicBezTo>
                    <a:cubicBezTo>
                      <a:pt x="2612" y="341"/>
                      <a:pt x="2618" y="347"/>
                      <a:pt x="2624" y="35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POSans R" panose="00020600040101010101" pitchFamily="18" charset="-122"/>
                  <a:ea typeface="思源黑体 CN Regular"/>
                  <a:cs typeface="+mn-cs"/>
                </a:endParaRPr>
              </a:p>
            </p:txBody>
          </p:sp>
          <p:sp>
            <p:nvSpPr>
              <p:cNvPr id="110" name="Freeform 1526">
                <a:extLst>
                  <a:ext uri="{FF2B5EF4-FFF2-40B4-BE49-F238E27FC236}">
                    <a16:creationId xmlns:a16="http://schemas.microsoft.com/office/drawing/2014/main" id="{971E5138-3C3A-7C4D-1D77-6A0CA148CB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7881938" y="9326563"/>
                <a:ext cx="638175" cy="317500"/>
              </a:xfrm>
              <a:custGeom>
                <a:avLst/>
                <a:gdLst>
                  <a:gd name="T0" fmla="*/ 459 w 818"/>
                  <a:gd name="T1" fmla="*/ 111 h 407"/>
                  <a:gd name="T2" fmla="*/ 396 w 818"/>
                  <a:gd name="T3" fmla="*/ 59 h 407"/>
                  <a:gd name="T4" fmla="*/ 343 w 818"/>
                  <a:gd name="T5" fmla="*/ 0 h 407"/>
                  <a:gd name="T6" fmla="*/ 818 w 818"/>
                  <a:gd name="T7" fmla="*/ 180 h 407"/>
                  <a:gd name="T8" fmla="*/ 0 w 818"/>
                  <a:gd name="T9" fmla="*/ 228 h 407"/>
                  <a:gd name="T10" fmla="*/ 459 w 818"/>
                  <a:gd name="T11" fmla="*/ 111 h 4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18" h="407">
                    <a:moveTo>
                      <a:pt x="459" y="111"/>
                    </a:moveTo>
                    <a:cubicBezTo>
                      <a:pt x="435" y="91"/>
                      <a:pt x="414" y="76"/>
                      <a:pt x="396" y="59"/>
                    </a:cubicBezTo>
                    <a:cubicBezTo>
                      <a:pt x="379" y="43"/>
                      <a:pt x="365" y="24"/>
                      <a:pt x="343" y="0"/>
                    </a:cubicBezTo>
                    <a:cubicBezTo>
                      <a:pt x="508" y="63"/>
                      <a:pt x="663" y="121"/>
                      <a:pt x="818" y="180"/>
                    </a:cubicBezTo>
                    <a:cubicBezTo>
                      <a:pt x="634" y="361"/>
                      <a:pt x="286" y="407"/>
                      <a:pt x="0" y="228"/>
                    </a:cubicBezTo>
                    <a:cubicBezTo>
                      <a:pt x="171" y="232"/>
                      <a:pt x="322" y="205"/>
                      <a:pt x="459" y="1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POSans R" panose="00020600040101010101" pitchFamily="18" charset="-122"/>
                  <a:ea typeface="思源黑体 CN Regular"/>
                  <a:cs typeface="+mn-cs"/>
                </a:endParaRPr>
              </a:p>
            </p:txBody>
          </p:sp>
          <p:sp>
            <p:nvSpPr>
              <p:cNvPr id="111" name="Freeform 1527">
                <a:extLst>
                  <a:ext uri="{FF2B5EF4-FFF2-40B4-BE49-F238E27FC236}">
                    <a16:creationId xmlns:a16="http://schemas.microsoft.com/office/drawing/2014/main" id="{5B8BF092-6665-2C88-2860-C4DC2DBF9D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480050" y="9329738"/>
                <a:ext cx="625475" cy="307975"/>
              </a:xfrm>
              <a:custGeom>
                <a:avLst/>
                <a:gdLst>
                  <a:gd name="T0" fmla="*/ 0 w 803"/>
                  <a:gd name="T1" fmla="*/ 174 h 395"/>
                  <a:gd name="T2" fmla="*/ 462 w 803"/>
                  <a:gd name="T3" fmla="*/ 0 h 395"/>
                  <a:gd name="T4" fmla="*/ 471 w 803"/>
                  <a:gd name="T5" fmla="*/ 6 h 395"/>
                  <a:gd name="T6" fmla="*/ 363 w 803"/>
                  <a:gd name="T7" fmla="*/ 109 h 395"/>
                  <a:gd name="T8" fmla="*/ 803 w 803"/>
                  <a:gd name="T9" fmla="*/ 221 h 395"/>
                  <a:gd name="T10" fmla="*/ 0 w 803"/>
                  <a:gd name="T11" fmla="*/ 174 h 3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03" h="395">
                    <a:moveTo>
                      <a:pt x="0" y="174"/>
                    </a:moveTo>
                    <a:cubicBezTo>
                      <a:pt x="154" y="116"/>
                      <a:pt x="308" y="58"/>
                      <a:pt x="462" y="0"/>
                    </a:cubicBezTo>
                    <a:cubicBezTo>
                      <a:pt x="465" y="2"/>
                      <a:pt x="468" y="4"/>
                      <a:pt x="471" y="6"/>
                    </a:cubicBezTo>
                    <a:cubicBezTo>
                      <a:pt x="436" y="39"/>
                      <a:pt x="401" y="73"/>
                      <a:pt x="363" y="109"/>
                    </a:cubicBezTo>
                    <a:cubicBezTo>
                      <a:pt x="496" y="198"/>
                      <a:pt x="643" y="228"/>
                      <a:pt x="803" y="221"/>
                    </a:cubicBezTo>
                    <a:cubicBezTo>
                      <a:pt x="649" y="395"/>
                      <a:pt x="148" y="362"/>
                      <a:pt x="0" y="17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POSans R" panose="00020600040101010101" pitchFamily="18" charset="-122"/>
                  <a:ea typeface="思源黑体 CN Regular"/>
                  <a:cs typeface="+mn-cs"/>
                </a:endParaRPr>
              </a:p>
            </p:txBody>
          </p:sp>
          <p:sp>
            <p:nvSpPr>
              <p:cNvPr id="112" name="Freeform 1528">
                <a:extLst>
                  <a:ext uri="{FF2B5EF4-FFF2-40B4-BE49-F238E27FC236}">
                    <a16:creationId xmlns:a16="http://schemas.microsoft.com/office/drawing/2014/main" id="{F2211E51-DF6E-8876-23DD-A6FBD0AEB0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714875" y="8907463"/>
                <a:ext cx="352425" cy="361950"/>
              </a:xfrm>
              <a:custGeom>
                <a:avLst/>
                <a:gdLst>
                  <a:gd name="T0" fmla="*/ 453 w 453"/>
                  <a:gd name="T1" fmla="*/ 121 h 466"/>
                  <a:gd name="T2" fmla="*/ 163 w 453"/>
                  <a:gd name="T3" fmla="*/ 448 h 466"/>
                  <a:gd name="T4" fmla="*/ 47 w 453"/>
                  <a:gd name="T5" fmla="*/ 465 h 466"/>
                  <a:gd name="T6" fmla="*/ 11 w 453"/>
                  <a:gd name="T7" fmla="*/ 437 h 466"/>
                  <a:gd name="T8" fmla="*/ 115 w 453"/>
                  <a:gd name="T9" fmla="*/ 6 h 466"/>
                  <a:gd name="T10" fmla="*/ 128 w 453"/>
                  <a:gd name="T11" fmla="*/ 0 h 466"/>
                  <a:gd name="T12" fmla="*/ 137 w 453"/>
                  <a:gd name="T13" fmla="*/ 279 h 466"/>
                  <a:gd name="T14" fmla="*/ 316 w 453"/>
                  <a:gd name="T15" fmla="*/ 235 h 466"/>
                  <a:gd name="T16" fmla="*/ 453 w 453"/>
                  <a:gd name="T17" fmla="*/ 121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53" h="466">
                    <a:moveTo>
                      <a:pt x="453" y="121"/>
                    </a:moveTo>
                    <a:cubicBezTo>
                      <a:pt x="437" y="281"/>
                      <a:pt x="325" y="407"/>
                      <a:pt x="163" y="448"/>
                    </a:cubicBezTo>
                    <a:cubicBezTo>
                      <a:pt x="125" y="457"/>
                      <a:pt x="86" y="463"/>
                      <a:pt x="47" y="465"/>
                    </a:cubicBezTo>
                    <a:cubicBezTo>
                      <a:pt x="35" y="466"/>
                      <a:pt x="11" y="448"/>
                      <a:pt x="11" y="437"/>
                    </a:cubicBezTo>
                    <a:cubicBezTo>
                      <a:pt x="0" y="283"/>
                      <a:pt x="30" y="137"/>
                      <a:pt x="115" y="6"/>
                    </a:cubicBezTo>
                    <a:cubicBezTo>
                      <a:pt x="116" y="3"/>
                      <a:pt x="121" y="3"/>
                      <a:pt x="128" y="0"/>
                    </a:cubicBezTo>
                    <a:cubicBezTo>
                      <a:pt x="161" y="91"/>
                      <a:pt x="142" y="184"/>
                      <a:pt x="137" y="279"/>
                    </a:cubicBezTo>
                    <a:cubicBezTo>
                      <a:pt x="205" y="286"/>
                      <a:pt x="265" y="271"/>
                      <a:pt x="316" y="235"/>
                    </a:cubicBezTo>
                    <a:cubicBezTo>
                      <a:pt x="364" y="202"/>
                      <a:pt x="406" y="160"/>
                      <a:pt x="453" y="1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POSans R" panose="00020600040101010101" pitchFamily="18" charset="-122"/>
                  <a:ea typeface="思源黑体 CN Regular"/>
                  <a:cs typeface="+mn-cs"/>
                </a:endParaRPr>
              </a:p>
            </p:txBody>
          </p:sp>
          <p:sp>
            <p:nvSpPr>
              <p:cNvPr id="113" name="Freeform 1529">
                <a:extLst>
                  <a:ext uri="{FF2B5EF4-FFF2-40B4-BE49-F238E27FC236}">
                    <a16:creationId xmlns:a16="http://schemas.microsoft.com/office/drawing/2014/main" id="{36017587-0CF0-1226-319B-E84CC9156E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8362950" y="8907463"/>
                <a:ext cx="346075" cy="377825"/>
              </a:xfrm>
              <a:custGeom>
                <a:avLst/>
                <a:gdLst>
                  <a:gd name="T0" fmla="*/ 333 w 444"/>
                  <a:gd name="T1" fmla="*/ 0 h 486"/>
                  <a:gd name="T2" fmla="*/ 428 w 444"/>
                  <a:gd name="T3" fmla="*/ 221 h 486"/>
                  <a:gd name="T4" fmla="*/ 444 w 444"/>
                  <a:gd name="T5" fmla="*/ 430 h 486"/>
                  <a:gd name="T6" fmla="*/ 414 w 444"/>
                  <a:gd name="T7" fmla="*/ 465 h 486"/>
                  <a:gd name="T8" fmla="*/ 1 w 444"/>
                  <a:gd name="T9" fmla="*/ 144 h 486"/>
                  <a:gd name="T10" fmla="*/ 1 w 444"/>
                  <a:gd name="T11" fmla="*/ 123 h 486"/>
                  <a:gd name="T12" fmla="*/ 143 w 444"/>
                  <a:gd name="T13" fmla="*/ 238 h 486"/>
                  <a:gd name="T14" fmla="*/ 315 w 444"/>
                  <a:gd name="T15" fmla="*/ 280 h 486"/>
                  <a:gd name="T16" fmla="*/ 315 w 444"/>
                  <a:gd name="T17" fmla="*/ 2 h 486"/>
                  <a:gd name="T18" fmla="*/ 333 w 444"/>
                  <a:gd name="T19" fmla="*/ 0 h 4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44" h="486">
                    <a:moveTo>
                      <a:pt x="333" y="0"/>
                    </a:moveTo>
                    <a:cubicBezTo>
                      <a:pt x="384" y="65"/>
                      <a:pt x="414" y="141"/>
                      <a:pt x="428" y="221"/>
                    </a:cubicBezTo>
                    <a:cubicBezTo>
                      <a:pt x="440" y="289"/>
                      <a:pt x="441" y="360"/>
                      <a:pt x="444" y="430"/>
                    </a:cubicBezTo>
                    <a:cubicBezTo>
                      <a:pt x="444" y="442"/>
                      <a:pt x="426" y="464"/>
                      <a:pt x="414" y="465"/>
                    </a:cubicBezTo>
                    <a:cubicBezTo>
                      <a:pt x="232" y="486"/>
                      <a:pt x="29" y="326"/>
                      <a:pt x="1" y="144"/>
                    </a:cubicBezTo>
                    <a:cubicBezTo>
                      <a:pt x="0" y="138"/>
                      <a:pt x="1" y="131"/>
                      <a:pt x="1" y="123"/>
                    </a:cubicBezTo>
                    <a:cubicBezTo>
                      <a:pt x="50" y="163"/>
                      <a:pt x="94" y="204"/>
                      <a:pt x="143" y="238"/>
                    </a:cubicBezTo>
                    <a:cubicBezTo>
                      <a:pt x="193" y="272"/>
                      <a:pt x="251" y="285"/>
                      <a:pt x="315" y="280"/>
                    </a:cubicBezTo>
                    <a:cubicBezTo>
                      <a:pt x="315" y="185"/>
                      <a:pt x="315" y="94"/>
                      <a:pt x="315" y="2"/>
                    </a:cubicBezTo>
                    <a:cubicBezTo>
                      <a:pt x="321" y="2"/>
                      <a:pt x="327" y="1"/>
                      <a:pt x="33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POSans R" panose="00020600040101010101" pitchFamily="18" charset="-122"/>
                  <a:ea typeface="思源黑体 CN Regular"/>
                  <a:cs typeface="+mn-cs"/>
                </a:endParaRPr>
              </a:p>
            </p:txBody>
          </p:sp>
          <p:sp>
            <p:nvSpPr>
              <p:cNvPr id="114" name="Freeform 1530">
                <a:extLst>
                  <a:ext uri="{FF2B5EF4-FFF2-40B4-BE49-F238E27FC236}">
                    <a16:creationId xmlns:a16="http://schemas.microsoft.com/office/drawing/2014/main" id="{520458DB-0040-D784-1AD3-9848A1F6AC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994275" y="9155113"/>
                <a:ext cx="417513" cy="333375"/>
              </a:xfrm>
              <a:custGeom>
                <a:avLst/>
                <a:gdLst>
                  <a:gd name="T0" fmla="*/ 0 w 537"/>
                  <a:gd name="T1" fmla="*/ 293 h 429"/>
                  <a:gd name="T2" fmla="*/ 262 w 537"/>
                  <a:gd name="T3" fmla="*/ 0 h 429"/>
                  <a:gd name="T4" fmla="*/ 245 w 537"/>
                  <a:gd name="T5" fmla="*/ 223 h 429"/>
                  <a:gd name="T6" fmla="*/ 389 w 537"/>
                  <a:gd name="T7" fmla="*/ 240 h 429"/>
                  <a:gd name="T8" fmla="*/ 537 w 537"/>
                  <a:gd name="T9" fmla="*/ 230 h 429"/>
                  <a:gd name="T10" fmla="*/ 0 w 537"/>
                  <a:gd name="T11" fmla="*/ 293 h 4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7" h="429">
                    <a:moveTo>
                      <a:pt x="0" y="293"/>
                    </a:moveTo>
                    <a:cubicBezTo>
                      <a:pt x="38" y="209"/>
                      <a:pt x="185" y="45"/>
                      <a:pt x="262" y="0"/>
                    </a:cubicBezTo>
                    <a:cubicBezTo>
                      <a:pt x="286" y="45"/>
                      <a:pt x="284" y="82"/>
                      <a:pt x="245" y="223"/>
                    </a:cubicBezTo>
                    <a:cubicBezTo>
                      <a:pt x="294" y="229"/>
                      <a:pt x="341" y="239"/>
                      <a:pt x="389" y="240"/>
                    </a:cubicBezTo>
                    <a:cubicBezTo>
                      <a:pt x="438" y="242"/>
                      <a:pt x="487" y="234"/>
                      <a:pt x="537" y="230"/>
                    </a:cubicBezTo>
                    <a:cubicBezTo>
                      <a:pt x="455" y="396"/>
                      <a:pt x="166" y="429"/>
                      <a:pt x="0" y="29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POSans R" panose="00020600040101010101" pitchFamily="18" charset="-122"/>
                  <a:ea typeface="思源黑体 CN Regular"/>
                  <a:cs typeface="+mn-cs"/>
                </a:endParaRPr>
              </a:p>
            </p:txBody>
          </p:sp>
          <p:sp>
            <p:nvSpPr>
              <p:cNvPr id="115" name="Freeform 1531">
                <a:extLst>
                  <a:ext uri="{FF2B5EF4-FFF2-40B4-BE49-F238E27FC236}">
                    <a16:creationId xmlns:a16="http://schemas.microsoft.com/office/drawing/2014/main" id="{1ED8FA3A-8020-1DC6-CBC6-0BACAEF4B7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8153400" y="9150351"/>
                <a:ext cx="423863" cy="338138"/>
              </a:xfrm>
              <a:custGeom>
                <a:avLst/>
                <a:gdLst>
                  <a:gd name="T0" fmla="*/ 279 w 543"/>
                  <a:gd name="T1" fmla="*/ 0 h 434"/>
                  <a:gd name="T2" fmla="*/ 543 w 543"/>
                  <a:gd name="T3" fmla="*/ 292 h 434"/>
                  <a:gd name="T4" fmla="*/ 0 w 543"/>
                  <a:gd name="T5" fmla="*/ 235 h 434"/>
                  <a:gd name="T6" fmla="*/ 149 w 543"/>
                  <a:gd name="T7" fmla="*/ 246 h 434"/>
                  <a:gd name="T8" fmla="*/ 288 w 543"/>
                  <a:gd name="T9" fmla="*/ 230 h 434"/>
                  <a:gd name="T10" fmla="*/ 259 w 543"/>
                  <a:gd name="T11" fmla="*/ 7 h 434"/>
                  <a:gd name="T12" fmla="*/ 279 w 543"/>
                  <a:gd name="T13" fmla="*/ 0 h 4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43" h="434">
                    <a:moveTo>
                      <a:pt x="279" y="0"/>
                    </a:moveTo>
                    <a:cubicBezTo>
                      <a:pt x="381" y="85"/>
                      <a:pt x="475" y="177"/>
                      <a:pt x="543" y="292"/>
                    </a:cubicBezTo>
                    <a:cubicBezTo>
                      <a:pt x="407" y="434"/>
                      <a:pt x="109" y="404"/>
                      <a:pt x="0" y="235"/>
                    </a:cubicBezTo>
                    <a:cubicBezTo>
                      <a:pt x="53" y="239"/>
                      <a:pt x="101" y="247"/>
                      <a:pt x="149" y="246"/>
                    </a:cubicBezTo>
                    <a:cubicBezTo>
                      <a:pt x="198" y="245"/>
                      <a:pt x="246" y="235"/>
                      <a:pt x="288" y="230"/>
                    </a:cubicBezTo>
                    <a:cubicBezTo>
                      <a:pt x="277" y="148"/>
                      <a:pt x="268" y="77"/>
                      <a:pt x="259" y="7"/>
                    </a:cubicBezTo>
                    <a:cubicBezTo>
                      <a:pt x="266" y="5"/>
                      <a:pt x="272" y="3"/>
                      <a:pt x="27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POSans R" panose="00020600040101010101" pitchFamily="18" charset="-122"/>
                  <a:ea typeface="思源黑体 CN Regular"/>
                  <a:cs typeface="+mn-cs"/>
                </a:endParaRPr>
              </a:p>
            </p:txBody>
          </p:sp>
          <p:sp>
            <p:nvSpPr>
              <p:cNvPr id="116" name="Freeform 1532">
                <a:extLst>
                  <a:ext uri="{FF2B5EF4-FFF2-40B4-BE49-F238E27FC236}">
                    <a16:creationId xmlns:a16="http://schemas.microsoft.com/office/drawing/2014/main" id="{D13AA295-7516-6AAA-3F53-5A3579F7AD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8442325" y="8613776"/>
                <a:ext cx="274638" cy="404813"/>
              </a:xfrm>
              <a:custGeom>
                <a:avLst/>
                <a:gdLst>
                  <a:gd name="T0" fmla="*/ 239 w 352"/>
                  <a:gd name="T1" fmla="*/ 238 h 520"/>
                  <a:gd name="T2" fmla="*/ 282 w 352"/>
                  <a:gd name="T3" fmla="*/ 0 h 520"/>
                  <a:gd name="T4" fmla="*/ 302 w 352"/>
                  <a:gd name="T5" fmla="*/ 520 h 520"/>
                  <a:gd name="T6" fmla="*/ 30 w 352"/>
                  <a:gd name="T7" fmla="*/ 25 h 520"/>
                  <a:gd name="T8" fmla="*/ 239 w 352"/>
                  <a:gd name="T9" fmla="*/ 238 h 5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2" h="520">
                    <a:moveTo>
                      <a:pt x="239" y="238"/>
                    </a:moveTo>
                    <a:cubicBezTo>
                      <a:pt x="255" y="154"/>
                      <a:pt x="268" y="77"/>
                      <a:pt x="282" y="0"/>
                    </a:cubicBezTo>
                    <a:cubicBezTo>
                      <a:pt x="346" y="172"/>
                      <a:pt x="352" y="344"/>
                      <a:pt x="302" y="520"/>
                    </a:cubicBezTo>
                    <a:cubicBezTo>
                      <a:pt x="164" y="494"/>
                      <a:pt x="0" y="273"/>
                      <a:pt x="30" y="25"/>
                    </a:cubicBezTo>
                    <a:cubicBezTo>
                      <a:pt x="79" y="123"/>
                      <a:pt x="138" y="195"/>
                      <a:pt x="239" y="2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POSans R" panose="00020600040101010101" pitchFamily="18" charset="-122"/>
                  <a:ea typeface="思源黑体 CN Regular"/>
                  <a:cs typeface="+mn-cs"/>
                </a:endParaRPr>
              </a:p>
            </p:txBody>
          </p:sp>
          <p:sp>
            <p:nvSpPr>
              <p:cNvPr id="117" name="Freeform 1533">
                <a:extLst>
                  <a:ext uri="{FF2B5EF4-FFF2-40B4-BE49-F238E27FC236}">
                    <a16:creationId xmlns:a16="http://schemas.microsoft.com/office/drawing/2014/main" id="{891E515C-B070-06F1-63BC-C2F49B34EE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557713" y="8615363"/>
                <a:ext cx="290513" cy="407988"/>
              </a:xfrm>
              <a:custGeom>
                <a:avLst/>
                <a:gdLst>
                  <a:gd name="T0" fmla="*/ 70 w 374"/>
                  <a:gd name="T1" fmla="*/ 0 h 522"/>
                  <a:gd name="T2" fmla="*/ 112 w 374"/>
                  <a:gd name="T3" fmla="*/ 233 h 522"/>
                  <a:gd name="T4" fmla="*/ 317 w 374"/>
                  <a:gd name="T5" fmla="*/ 34 h 522"/>
                  <a:gd name="T6" fmla="*/ 54 w 374"/>
                  <a:gd name="T7" fmla="*/ 522 h 522"/>
                  <a:gd name="T8" fmla="*/ 70 w 374"/>
                  <a:gd name="T9" fmla="*/ 0 h 5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4" h="522">
                    <a:moveTo>
                      <a:pt x="70" y="0"/>
                    </a:moveTo>
                    <a:cubicBezTo>
                      <a:pt x="84" y="75"/>
                      <a:pt x="98" y="151"/>
                      <a:pt x="112" y="233"/>
                    </a:cubicBezTo>
                    <a:cubicBezTo>
                      <a:pt x="213" y="195"/>
                      <a:pt x="270" y="122"/>
                      <a:pt x="317" y="34"/>
                    </a:cubicBezTo>
                    <a:cubicBezTo>
                      <a:pt x="374" y="190"/>
                      <a:pt x="230" y="457"/>
                      <a:pt x="54" y="522"/>
                    </a:cubicBezTo>
                    <a:cubicBezTo>
                      <a:pt x="0" y="345"/>
                      <a:pt x="7" y="172"/>
                      <a:pt x="7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POSans R" panose="00020600040101010101" pitchFamily="18" charset="-122"/>
                  <a:ea typeface="思源黑体 CN Regular"/>
                  <a:cs typeface="+mn-cs"/>
                </a:endParaRPr>
              </a:p>
            </p:txBody>
          </p:sp>
          <p:sp>
            <p:nvSpPr>
              <p:cNvPr id="118" name="Freeform 1534">
                <a:extLst>
                  <a:ext uri="{FF2B5EF4-FFF2-40B4-BE49-F238E27FC236}">
                    <a16:creationId xmlns:a16="http://schemas.microsoft.com/office/drawing/2014/main" id="{65DE2F5B-E8D1-5CC8-D341-666B63DFD9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513263" y="8299451"/>
                <a:ext cx="231775" cy="358775"/>
              </a:xfrm>
              <a:custGeom>
                <a:avLst/>
                <a:gdLst>
                  <a:gd name="T0" fmla="*/ 4 w 298"/>
                  <a:gd name="T1" fmla="*/ 30 h 461"/>
                  <a:gd name="T2" fmla="*/ 144 w 298"/>
                  <a:gd name="T3" fmla="*/ 208 h 461"/>
                  <a:gd name="T4" fmla="*/ 269 w 298"/>
                  <a:gd name="T5" fmla="*/ 0 h 461"/>
                  <a:gd name="T6" fmla="*/ 141 w 298"/>
                  <a:gd name="T7" fmla="*/ 461 h 461"/>
                  <a:gd name="T8" fmla="*/ 4 w 298"/>
                  <a:gd name="T9" fmla="*/ 30 h 4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8" h="461">
                    <a:moveTo>
                      <a:pt x="4" y="30"/>
                    </a:moveTo>
                    <a:cubicBezTo>
                      <a:pt x="55" y="95"/>
                      <a:pt x="98" y="149"/>
                      <a:pt x="144" y="208"/>
                    </a:cubicBezTo>
                    <a:cubicBezTo>
                      <a:pt x="213" y="152"/>
                      <a:pt x="229" y="71"/>
                      <a:pt x="269" y="0"/>
                    </a:cubicBezTo>
                    <a:cubicBezTo>
                      <a:pt x="298" y="118"/>
                      <a:pt x="223" y="403"/>
                      <a:pt x="141" y="461"/>
                    </a:cubicBezTo>
                    <a:cubicBezTo>
                      <a:pt x="68" y="371"/>
                      <a:pt x="0" y="166"/>
                      <a:pt x="4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POSans R" panose="00020600040101010101" pitchFamily="18" charset="-122"/>
                  <a:ea typeface="思源黑体 CN Regular"/>
                  <a:cs typeface="+mn-cs"/>
                </a:endParaRPr>
              </a:p>
            </p:txBody>
          </p:sp>
          <p:sp>
            <p:nvSpPr>
              <p:cNvPr id="119" name="Freeform 1535">
                <a:extLst>
                  <a:ext uri="{FF2B5EF4-FFF2-40B4-BE49-F238E27FC236}">
                    <a16:creationId xmlns:a16="http://schemas.microsoft.com/office/drawing/2014/main" id="{ED1A8408-FF85-9977-559A-AE536C684E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8439150" y="8297863"/>
                <a:ext cx="238125" cy="361950"/>
              </a:xfrm>
              <a:custGeom>
                <a:avLst/>
                <a:gdLst>
                  <a:gd name="T0" fmla="*/ 152 w 305"/>
                  <a:gd name="T1" fmla="*/ 466 h 466"/>
                  <a:gd name="T2" fmla="*/ 22 w 305"/>
                  <a:gd name="T3" fmla="*/ 0 h 466"/>
                  <a:gd name="T4" fmla="*/ 148 w 305"/>
                  <a:gd name="T5" fmla="*/ 209 h 466"/>
                  <a:gd name="T6" fmla="*/ 281 w 305"/>
                  <a:gd name="T7" fmla="*/ 41 h 466"/>
                  <a:gd name="T8" fmla="*/ 152 w 305"/>
                  <a:gd name="T9" fmla="*/ 466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5" h="466">
                    <a:moveTo>
                      <a:pt x="152" y="466"/>
                    </a:moveTo>
                    <a:cubicBezTo>
                      <a:pt x="64" y="376"/>
                      <a:pt x="0" y="147"/>
                      <a:pt x="22" y="0"/>
                    </a:cubicBezTo>
                    <a:cubicBezTo>
                      <a:pt x="64" y="72"/>
                      <a:pt x="79" y="154"/>
                      <a:pt x="148" y="209"/>
                    </a:cubicBezTo>
                    <a:cubicBezTo>
                      <a:pt x="194" y="151"/>
                      <a:pt x="237" y="97"/>
                      <a:pt x="281" y="41"/>
                    </a:cubicBezTo>
                    <a:cubicBezTo>
                      <a:pt x="305" y="120"/>
                      <a:pt x="233" y="353"/>
                      <a:pt x="152" y="46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POSans R" panose="00020600040101010101" pitchFamily="18" charset="-122"/>
                  <a:ea typeface="思源黑体 CN Regular"/>
                  <a:cs typeface="+mn-cs"/>
                </a:endParaRPr>
              </a:p>
            </p:txBody>
          </p:sp>
          <p:sp>
            <p:nvSpPr>
              <p:cNvPr id="120" name="Freeform 1536">
                <a:extLst>
                  <a:ext uri="{FF2B5EF4-FFF2-40B4-BE49-F238E27FC236}">
                    <a16:creationId xmlns:a16="http://schemas.microsoft.com/office/drawing/2014/main" id="{FF37CE99-7AA7-8C9F-7D55-3E7BBCEA7B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8305800" y="7747001"/>
                <a:ext cx="265113" cy="349250"/>
              </a:xfrm>
              <a:custGeom>
                <a:avLst/>
                <a:gdLst>
                  <a:gd name="T0" fmla="*/ 50 w 342"/>
                  <a:gd name="T1" fmla="*/ 448 h 448"/>
                  <a:gd name="T2" fmla="*/ 116 w 342"/>
                  <a:gd name="T3" fmla="*/ 0 h 448"/>
                  <a:gd name="T4" fmla="*/ 116 w 342"/>
                  <a:gd name="T5" fmla="*/ 280 h 448"/>
                  <a:gd name="T6" fmla="*/ 342 w 342"/>
                  <a:gd name="T7" fmla="*/ 140 h 448"/>
                  <a:gd name="T8" fmla="*/ 50 w 342"/>
                  <a:gd name="T9" fmla="*/ 448 h 4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2" h="448">
                    <a:moveTo>
                      <a:pt x="50" y="448"/>
                    </a:moveTo>
                    <a:cubicBezTo>
                      <a:pt x="0" y="286"/>
                      <a:pt x="12" y="137"/>
                      <a:pt x="116" y="0"/>
                    </a:cubicBezTo>
                    <a:cubicBezTo>
                      <a:pt x="116" y="90"/>
                      <a:pt x="116" y="180"/>
                      <a:pt x="116" y="280"/>
                    </a:cubicBezTo>
                    <a:cubicBezTo>
                      <a:pt x="195" y="231"/>
                      <a:pt x="263" y="189"/>
                      <a:pt x="342" y="140"/>
                    </a:cubicBezTo>
                    <a:cubicBezTo>
                      <a:pt x="324" y="233"/>
                      <a:pt x="161" y="399"/>
                      <a:pt x="50" y="4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POSans R" panose="00020600040101010101" pitchFamily="18" charset="-122"/>
                  <a:ea typeface="思源黑体 CN Regular"/>
                  <a:cs typeface="+mn-cs"/>
                </a:endParaRPr>
              </a:p>
            </p:txBody>
          </p:sp>
          <p:sp>
            <p:nvSpPr>
              <p:cNvPr id="121" name="Freeform 1537">
                <a:extLst>
                  <a:ext uri="{FF2B5EF4-FFF2-40B4-BE49-F238E27FC236}">
                    <a16:creationId xmlns:a16="http://schemas.microsoft.com/office/drawing/2014/main" id="{24880447-5CA0-62B4-E6D2-52182E5ABE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694238" y="7748588"/>
                <a:ext cx="274638" cy="350838"/>
              </a:xfrm>
              <a:custGeom>
                <a:avLst/>
                <a:gdLst>
                  <a:gd name="T0" fmla="*/ 241 w 353"/>
                  <a:gd name="T1" fmla="*/ 0 h 449"/>
                  <a:gd name="T2" fmla="*/ 302 w 353"/>
                  <a:gd name="T3" fmla="*/ 449 h 449"/>
                  <a:gd name="T4" fmla="*/ 0 w 353"/>
                  <a:gd name="T5" fmla="*/ 152 h 449"/>
                  <a:gd name="T6" fmla="*/ 227 w 353"/>
                  <a:gd name="T7" fmla="*/ 275 h 449"/>
                  <a:gd name="T8" fmla="*/ 241 w 353"/>
                  <a:gd name="T9" fmla="*/ 0 h 4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3" h="449">
                    <a:moveTo>
                      <a:pt x="241" y="0"/>
                    </a:moveTo>
                    <a:cubicBezTo>
                      <a:pt x="341" y="137"/>
                      <a:pt x="353" y="285"/>
                      <a:pt x="302" y="449"/>
                    </a:cubicBezTo>
                    <a:cubicBezTo>
                      <a:pt x="175" y="378"/>
                      <a:pt x="82" y="280"/>
                      <a:pt x="0" y="152"/>
                    </a:cubicBezTo>
                    <a:cubicBezTo>
                      <a:pt x="97" y="168"/>
                      <a:pt x="154" y="231"/>
                      <a:pt x="227" y="275"/>
                    </a:cubicBezTo>
                    <a:cubicBezTo>
                      <a:pt x="264" y="182"/>
                      <a:pt x="244" y="91"/>
                      <a:pt x="24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POSans R" panose="00020600040101010101" pitchFamily="18" charset="-122"/>
                  <a:ea typeface="思源黑体 CN Regular"/>
                  <a:cs typeface="+mn-cs"/>
                </a:endParaRPr>
              </a:p>
            </p:txBody>
          </p:sp>
          <p:sp>
            <p:nvSpPr>
              <p:cNvPr id="122" name="Freeform 1538">
                <a:extLst>
                  <a:ext uri="{FF2B5EF4-FFF2-40B4-BE49-F238E27FC236}">
                    <a16:creationId xmlns:a16="http://schemas.microsoft.com/office/drawing/2014/main" id="{13636D64-B050-8589-F3F8-94B138B0BE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565650" y="7953376"/>
                <a:ext cx="239713" cy="385763"/>
              </a:xfrm>
              <a:custGeom>
                <a:avLst/>
                <a:gdLst>
                  <a:gd name="T0" fmla="*/ 221 w 306"/>
                  <a:gd name="T1" fmla="*/ 0 h 494"/>
                  <a:gd name="T2" fmla="*/ 222 w 306"/>
                  <a:gd name="T3" fmla="*/ 494 h 494"/>
                  <a:gd name="T4" fmla="*/ 0 w 306"/>
                  <a:gd name="T5" fmla="*/ 208 h 494"/>
                  <a:gd name="T6" fmla="*/ 12 w 306"/>
                  <a:gd name="T7" fmla="*/ 193 h 494"/>
                  <a:gd name="T8" fmla="*/ 191 w 306"/>
                  <a:gd name="T9" fmla="*/ 328 h 494"/>
                  <a:gd name="T10" fmla="*/ 221 w 306"/>
                  <a:gd name="T11" fmla="*/ 0 h 4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6" h="494">
                    <a:moveTo>
                      <a:pt x="221" y="0"/>
                    </a:moveTo>
                    <a:cubicBezTo>
                      <a:pt x="306" y="116"/>
                      <a:pt x="305" y="358"/>
                      <a:pt x="222" y="494"/>
                    </a:cubicBezTo>
                    <a:cubicBezTo>
                      <a:pt x="115" y="423"/>
                      <a:pt x="42" y="328"/>
                      <a:pt x="0" y="208"/>
                    </a:cubicBezTo>
                    <a:cubicBezTo>
                      <a:pt x="4" y="203"/>
                      <a:pt x="8" y="198"/>
                      <a:pt x="12" y="193"/>
                    </a:cubicBezTo>
                    <a:cubicBezTo>
                      <a:pt x="70" y="237"/>
                      <a:pt x="128" y="281"/>
                      <a:pt x="191" y="328"/>
                    </a:cubicBezTo>
                    <a:cubicBezTo>
                      <a:pt x="242" y="227"/>
                      <a:pt x="228" y="118"/>
                      <a:pt x="22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POSans R" panose="00020600040101010101" pitchFamily="18" charset="-122"/>
                  <a:ea typeface="思源黑体 CN Regular"/>
                  <a:cs typeface="+mn-cs"/>
                </a:endParaRPr>
              </a:p>
            </p:txBody>
          </p:sp>
          <p:sp>
            <p:nvSpPr>
              <p:cNvPr id="123" name="Freeform 1539">
                <a:extLst>
                  <a:ext uri="{FF2B5EF4-FFF2-40B4-BE49-F238E27FC236}">
                    <a16:creationId xmlns:a16="http://schemas.microsoft.com/office/drawing/2014/main" id="{89BDBEC8-3BA3-9E05-B601-C398F2388B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8401050" y="7956551"/>
                <a:ext cx="236538" cy="379413"/>
              </a:xfrm>
              <a:custGeom>
                <a:avLst/>
                <a:gdLst>
                  <a:gd name="T0" fmla="*/ 111 w 304"/>
                  <a:gd name="T1" fmla="*/ 332 h 486"/>
                  <a:gd name="T2" fmla="*/ 299 w 304"/>
                  <a:gd name="T3" fmla="*/ 184 h 486"/>
                  <a:gd name="T4" fmla="*/ 88 w 304"/>
                  <a:gd name="T5" fmla="*/ 486 h 486"/>
                  <a:gd name="T6" fmla="*/ 81 w 304"/>
                  <a:gd name="T7" fmla="*/ 0 h 486"/>
                  <a:gd name="T8" fmla="*/ 82 w 304"/>
                  <a:gd name="T9" fmla="*/ 168 h 486"/>
                  <a:gd name="T10" fmla="*/ 111 w 304"/>
                  <a:gd name="T11" fmla="*/ 332 h 4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4" h="486">
                    <a:moveTo>
                      <a:pt x="111" y="332"/>
                    </a:moveTo>
                    <a:cubicBezTo>
                      <a:pt x="180" y="278"/>
                      <a:pt x="236" y="234"/>
                      <a:pt x="299" y="184"/>
                    </a:cubicBezTo>
                    <a:cubicBezTo>
                      <a:pt x="304" y="274"/>
                      <a:pt x="196" y="422"/>
                      <a:pt x="88" y="486"/>
                    </a:cubicBezTo>
                    <a:cubicBezTo>
                      <a:pt x="5" y="392"/>
                      <a:pt x="0" y="130"/>
                      <a:pt x="81" y="0"/>
                    </a:cubicBezTo>
                    <a:cubicBezTo>
                      <a:pt x="81" y="59"/>
                      <a:pt x="78" y="114"/>
                      <a:pt x="82" y="168"/>
                    </a:cubicBezTo>
                    <a:cubicBezTo>
                      <a:pt x="87" y="221"/>
                      <a:pt x="101" y="273"/>
                      <a:pt x="111" y="33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POSans R" panose="00020600040101010101" pitchFamily="18" charset="-122"/>
                  <a:ea typeface="思源黑体 CN Regular"/>
                  <a:cs typeface="+mn-cs"/>
                </a:endParaRPr>
              </a:p>
            </p:txBody>
          </p:sp>
          <p:sp>
            <p:nvSpPr>
              <p:cNvPr id="124" name="Freeform 1540">
                <a:extLst>
                  <a:ext uri="{FF2B5EF4-FFF2-40B4-BE49-F238E27FC236}">
                    <a16:creationId xmlns:a16="http://schemas.microsoft.com/office/drawing/2014/main" id="{19A2052C-C980-DF9B-0E8E-7AE22543C1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779963" y="7613651"/>
                <a:ext cx="201613" cy="247650"/>
              </a:xfrm>
              <a:custGeom>
                <a:avLst/>
                <a:gdLst>
                  <a:gd name="T0" fmla="*/ 258 w 258"/>
                  <a:gd name="T1" fmla="*/ 318 h 318"/>
                  <a:gd name="T2" fmla="*/ 0 w 258"/>
                  <a:gd name="T3" fmla="*/ 3 h 318"/>
                  <a:gd name="T4" fmla="*/ 258 w 258"/>
                  <a:gd name="T5" fmla="*/ 318 h 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58" h="318">
                    <a:moveTo>
                      <a:pt x="258" y="318"/>
                    </a:moveTo>
                    <a:cubicBezTo>
                      <a:pt x="128" y="242"/>
                      <a:pt x="52" y="135"/>
                      <a:pt x="0" y="3"/>
                    </a:cubicBezTo>
                    <a:cubicBezTo>
                      <a:pt x="139" y="0"/>
                      <a:pt x="258" y="167"/>
                      <a:pt x="258" y="3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POSans R" panose="00020600040101010101" pitchFamily="18" charset="-122"/>
                  <a:ea typeface="思源黑体 CN Regular"/>
                  <a:cs typeface="+mn-cs"/>
                </a:endParaRPr>
              </a:p>
            </p:txBody>
          </p:sp>
          <p:sp>
            <p:nvSpPr>
              <p:cNvPr id="125" name="Freeform 1541">
                <a:extLst>
                  <a:ext uri="{FF2B5EF4-FFF2-40B4-BE49-F238E27FC236}">
                    <a16:creationId xmlns:a16="http://schemas.microsoft.com/office/drawing/2014/main" id="{F244C870-EE74-B38E-274C-038857146B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8156575" y="7612063"/>
                <a:ext cx="212725" cy="247650"/>
              </a:xfrm>
              <a:custGeom>
                <a:avLst/>
                <a:gdLst>
                  <a:gd name="T0" fmla="*/ 272 w 272"/>
                  <a:gd name="T1" fmla="*/ 4 h 318"/>
                  <a:gd name="T2" fmla="*/ 17 w 272"/>
                  <a:gd name="T3" fmla="*/ 318 h 318"/>
                  <a:gd name="T4" fmla="*/ 272 w 272"/>
                  <a:gd name="T5" fmla="*/ 4 h 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72" h="318">
                    <a:moveTo>
                      <a:pt x="272" y="4"/>
                    </a:moveTo>
                    <a:cubicBezTo>
                      <a:pt x="220" y="138"/>
                      <a:pt x="142" y="243"/>
                      <a:pt x="17" y="318"/>
                    </a:cubicBezTo>
                    <a:cubicBezTo>
                      <a:pt x="0" y="204"/>
                      <a:pt x="121" y="0"/>
                      <a:pt x="27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POSans R" panose="00020600040101010101" pitchFamily="18" charset="-122"/>
                  <a:ea typeface="思源黑体 CN Regular"/>
                  <a:cs typeface="+mn-cs"/>
                </a:endParaRPr>
              </a:p>
            </p:txBody>
          </p:sp>
        </p:grpSp>
        <p:sp>
          <p:nvSpPr>
            <p:cNvPr id="108" name="文本框 107">
              <a:extLst>
                <a:ext uri="{FF2B5EF4-FFF2-40B4-BE49-F238E27FC236}">
                  <a16:creationId xmlns:a16="http://schemas.microsoft.com/office/drawing/2014/main" id="{7F00D097-7762-8B23-5C86-2531C815C751}"/>
                </a:ext>
              </a:extLst>
            </p:cNvPr>
            <p:cNvSpPr txBox="1"/>
            <p:nvPr/>
          </p:nvSpPr>
          <p:spPr>
            <a:xfrm>
              <a:off x="8792704" y="2196468"/>
              <a:ext cx="820738" cy="290401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>
                <a:lnSpc>
                  <a:spcPct val="125000"/>
                </a:lnSpc>
              </a:pPr>
              <a:r>
                <a:rPr lang="zh-CN" altLang="en-US" sz="1600" dirty="0">
                  <a:gradFill>
                    <a:gsLst>
                      <a:gs pos="60000">
                        <a:schemeClr val="accent1"/>
                      </a:gs>
                      <a:gs pos="0">
                        <a:schemeClr val="accent2"/>
                      </a:gs>
                    </a:gsLst>
                    <a:path path="circle">
                      <a:fillToRect r="100000" b="100000"/>
                    </a:path>
                  </a:gradFill>
                  <a:latin typeface="+mn-ea"/>
                  <a:cs typeface="OPPOSans M" panose="00020600040101010101" pitchFamily="18" charset="-122"/>
                </a:rPr>
                <a:t>重要荣誉</a:t>
              </a:r>
            </a:p>
          </p:txBody>
        </p:sp>
      </p:grpSp>
      <p:grpSp>
        <p:nvGrpSpPr>
          <p:cNvPr id="126" name="组合 125">
            <a:extLst>
              <a:ext uri="{FF2B5EF4-FFF2-40B4-BE49-F238E27FC236}">
                <a16:creationId xmlns:a16="http://schemas.microsoft.com/office/drawing/2014/main" id="{62B69540-8BD8-D449-1BC7-22CDF9E3E2A4}"/>
              </a:ext>
            </a:extLst>
          </p:cNvPr>
          <p:cNvGrpSpPr/>
          <p:nvPr/>
        </p:nvGrpSpPr>
        <p:grpSpPr>
          <a:xfrm>
            <a:off x="9820648" y="3762664"/>
            <a:ext cx="1425074" cy="487009"/>
            <a:chOff x="8490536" y="2149217"/>
            <a:chExt cx="1425074" cy="487009"/>
          </a:xfrm>
          <a:gradFill>
            <a:gsLst>
              <a:gs pos="60000">
                <a:schemeClr val="accent1"/>
              </a:gs>
              <a:gs pos="0">
                <a:schemeClr val="accent2"/>
              </a:gs>
            </a:gsLst>
            <a:path path="circle">
              <a:fillToRect r="100000" b="100000"/>
            </a:path>
          </a:gradFill>
        </p:grpSpPr>
        <p:grpSp>
          <p:nvGrpSpPr>
            <p:cNvPr id="127" name="组合 126">
              <a:extLst>
                <a:ext uri="{FF2B5EF4-FFF2-40B4-BE49-F238E27FC236}">
                  <a16:creationId xmlns:a16="http://schemas.microsoft.com/office/drawing/2014/main" id="{F0401F02-0C30-FFC1-DE1F-9CE2E5C0D19C}"/>
                </a:ext>
              </a:extLst>
            </p:cNvPr>
            <p:cNvGrpSpPr/>
            <p:nvPr/>
          </p:nvGrpSpPr>
          <p:grpSpPr>
            <a:xfrm>
              <a:off x="8490536" y="2149217"/>
              <a:ext cx="1425074" cy="487009"/>
              <a:chOff x="-8442325" y="7612063"/>
              <a:chExt cx="4175125" cy="2035175"/>
            </a:xfrm>
            <a:grpFill/>
          </p:grpSpPr>
          <p:sp>
            <p:nvSpPr>
              <p:cNvPr id="129" name="Freeform 1525">
                <a:extLst>
                  <a:ext uri="{FF2B5EF4-FFF2-40B4-BE49-F238E27FC236}">
                    <a16:creationId xmlns:a16="http://schemas.microsoft.com/office/drawing/2014/main" id="{67F0311B-C347-660A-024F-F58F9DBFA6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7385050" y="9358313"/>
                <a:ext cx="2044700" cy="288925"/>
              </a:xfrm>
              <a:custGeom>
                <a:avLst/>
                <a:gdLst>
                  <a:gd name="T0" fmla="*/ 2624 w 2624"/>
                  <a:gd name="T1" fmla="*/ 351 h 371"/>
                  <a:gd name="T2" fmla="*/ 2236 w 2624"/>
                  <a:gd name="T3" fmla="*/ 308 h 371"/>
                  <a:gd name="T4" fmla="*/ 1726 w 2624"/>
                  <a:gd name="T5" fmla="*/ 135 h 371"/>
                  <a:gd name="T6" fmla="*/ 1408 w 2624"/>
                  <a:gd name="T7" fmla="*/ 140 h 371"/>
                  <a:gd name="T8" fmla="*/ 1668 w 2624"/>
                  <a:gd name="T9" fmla="*/ 329 h 371"/>
                  <a:gd name="T10" fmla="*/ 1515 w 2624"/>
                  <a:gd name="T11" fmla="*/ 309 h 371"/>
                  <a:gd name="T12" fmla="*/ 1352 w 2624"/>
                  <a:gd name="T13" fmla="*/ 186 h 371"/>
                  <a:gd name="T14" fmla="*/ 1282 w 2624"/>
                  <a:gd name="T15" fmla="*/ 186 h 371"/>
                  <a:gd name="T16" fmla="*/ 1118 w 2624"/>
                  <a:gd name="T17" fmla="*/ 308 h 371"/>
                  <a:gd name="T18" fmla="*/ 965 w 2624"/>
                  <a:gd name="T19" fmla="*/ 331 h 371"/>
                  <a:gd name="T20" fmla="*/ 1224 w 2624"/>
                  <a:gd name="T21" fmla="*/ 140 h 371"/>
                  <a:gd name="T22" fmla="*/ 908 w 2624"/>
                  <a:gd name="T23" fmla="*/ 135 h 371"/>
                  <a:gd name="T24" fmla="*/ 327 w 2624"/>
                  <a:gd name="T25" fmla="*/ 323 h 371"/>
                  <a:gd name="T26" fmla="*/ 0 w 2624"/>
                  <a:gd name="T27" fmla="*/ 361 h 371"/>
                  <a:gd name="T28" fmla="*/ 7 w 2624"/>
                  <a:gd name="T29" fmla="*/ 345 h 371"/>
                  <a:gd name="T30" fmla="*/ 639 w 2624"/>
                  <a:gd name="T31" fmla="*/ 75 h 371"/>
                  <a:gd name="T32" fmla="*/ 1276 w 2624"/>
                  <a:gd name="T33" fmla="*/ 90 h 371"/>
                  <a:gd name="T34" fmla="*/ 1359 w 2624"/>
                  <a:gd name="T35" fmla="*/ 89 h 371"/>
                  <a:gd name="T36" fmla="*/ 2158 w 2624"/>
                  <a:gd name="T37" fmla="*/ 131 h 371"/>
                  <a:gd name="T38" fmla="*/ 2605 w 2624"/>
                  <a:gd name="T39" fmla="*/ 338 h 371"/>
                  <a:gd name="T40" fmla="*/ 2624 w 2624"/>
                  <a:gd name="T41" fmla="*/ 351 h 3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624" h="371">
                    <a:moveTo>
                      <a:pt x="2624" y="351"/>
                    </a:moveTo>
                    <a:cubicBezTo>
                      <a:pt x="2489" y="370"/>
                      <a:pt x="2360" y="346"/>
                      <a:pt x="2236" y="308"/>
                    </a:cubicBezTo>
                    <a:cubicBezTo>
                      <a:pt x="2065" y="255"/>
                      <a:pt x="1896" y="192"/>
                      <a:pt x="1726" y="135"/>
                    </a:cubicBezTo>
                    <a:cubicBezTo>
                      <a:pt x="1620" y="99"/>
                      <a:pt x="1515" y="110"/>
                      <a:pt x="1408" y="140"/>
                    </a:cubicBezTo>
                    <a:cubicBezTo>
                      <a:pt x="1498" y="199"/>
                      <a:pt x="1595" y="245"/>
                      <a:pt x="1668" y="329"/>
                    </a:cubicBezTo>
                    <a:cubicBezTo>
                      <a:pt x="1582" y="371"/>
                      <a:pt x="1577" y="366"/>
                      <a:pt x="1515" y="309"/>
                    </a:cubicBezTo>
                    <a:cubicBezTo>
                      <a:pt x="1465" y="262"/>
                      <a:pt x="1409" y="222"/>
                      <a:pt x="1352" y="186"/>
                    </a:cubicBezTo>
                    <a:cubicBezTo>
                      <a:pt x="1335" y="175"/>
                      <a:pt x="1299" y="175"/>
                      <a:pt x="1282" y="186"/>
                    </a:cubicBezTo>
                    <a:cubicBezTo>
                      <a:pt x="1225" y="222"/>
                      <a:pt x="1168" y="262"/>
                      <a:pt x="1118" y="308"/>
                    </a:cubicBezTo>
                    <a:cubicBezTo>
                      <a:pt x="1054" y="367"/>
                      <a:pt x="1057" y="371"/>
                      <a:pt x="965" y="331"/>
                    </a:cubicBezTo>
                    <a:cubicBezTo>
                      <a:pt x="1035" y="244"/>
                      <a:pt x="1135" y="201"/>
                      <a:pt x="1224" y="140"/>
                    </a:cubicBezTo>
                    <a:cubicBezTo>
                      <a:pt x="1118" y="110"/>
                      <a:pt x="1014" y="100"/>
                      <a:pt x="908" y="135"/>
                    </a:cubicBezTo>
                    <a:cubicBezTo>
                      <a:pt x="715" y="198"/>
                      <a:pt x="522" y="264"/>
                      <a:pt x="327" y="323"/>
                    </a:cubicBezTo>
                    <a:cubicBezTo>
                      <a:pt x="223" y="354"/>
                      <a:pt x="114" y="370"/>
                      <a:pt x="0" y="361"/>
                    </a:cubicBezTo>
                    <a:cubicBezTo>
                      <a:pt x="3" y="353"/>
                      <a:pt x="4" y="346"/>
                      <a:pt x="7" y="345"/>
                    </a:cubicBezTo>
                    <a:cubicBezTo>
                      <a:pt x="217" y="254"/>
                      <a:pt x="424" y="152"/>
                      <a:pt x="639" y="75"/>
                    </a:cubicBezTo>
                    <a:cubicBezTo>
                      <a:pt x="849" y="0"/>
                      <a:pt x="1065" y="30"/>
                      <a:pt x="1276" y="90"/>
                    </a:cubicBezTo>
                    <a:cubicBezTo>
                      <a:pt x="1302" y="98"/>
                      <a:pt x="1334" y="97"/>
                      <a:pt x="1359" y="89"/>
                    </a:cubicBezTo>
                    <a:cubicBezTo>
                      <a:pt x="1631" y="8"/>
                      <a:pt x="1897" y="15"/>
                      <a:pt x="2158" y="131"/>
                    </a:cubicBezTo>
                    <a:cubicBezTo>
                      <a:pt x="2308" y="198"/>
                      <a:pt x="2456" y="269"/>
                      <a:pt x="2605" y="338"/>
                    </a:cubicBezTo>
                    <a:cubicBezTo>
                      <a:pt x="2612" y="341"/>
                      <a:pt x="2618" y="347"/>
                      <a:pt x="2624" y="35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POSans R" panose="00020600040101010101" pitchFamily="18" charset="-122"/>
                  <a:ea typeface="思源黑体 CN Regular"/>
                  <a:cs typeface="+mn-cs"/>
                </a:endParaRPr>
              </a:p>
            </p:txBody>
          </p:sp>
          <p:sp>
            <p:nvSpPr>
              <p:cNvPr id="130" name="Freeform 1526">
                <a:extLst>
                  <a:ext uri="{FF2B5EF4-FFF2-40B4-BE49-F238E27FC236}">
                    <a16:creationId xmlns:a16="http://schemas.microsoft.com/office/drawing/2014/main" id="{E61F1D86-BDA5-8C28-4BE9-62A3E56254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7881938" y="9326563"/>
                <a:ext cx="638175" cy="317500"/>
              </a:xfrm>
              <a:custGeom>
                <a:avLst/>
                <a:gdLst>
                  <a:gd name="T0" fmla="*/ 459 w 818"/>
                  <a:gd name="T1" fmla="*/ 111 h 407"/>
                  <a:gd name="T2" fmla="*/ 396 w 818"/>
                  <a:gd name="T3" fmla="*/ 59 h 407"/>
                  <a:gd name="T4" fmla="*/ 343 w 818"/>
                  <a:gd name="T5" fmla="*/ 0 h 407"/>
                  <a:gd name="T6" fmla="*/ 818 w 818"/>
                  <a:gd name="T7" fmla="*/ 180 h 407"/>
                  <a:gd name="T8" fmla="*/ 0 w 818"/>
                  <a:gd name="T9" fmla="*/ 228 h 407"/>
                  <a:gd name="T10" fmla="*/ 459 w 818"/>
                  <a:gd name="T11" fmla="*/ 111 h 4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18" h="407">
                    <a:moveTo>
                      <a:pt x="459" y="111"/>
                    </a:moveTo>
                    <a:cubicBezTo>
                      <a:pt x="435" y="91"/>
                      <a:pt x="414" y="76"/>
                      <a:pt x="396" y="59"/>
                    </a:cubicBezTo>
                    <a:cubicBezTo>
                      <a:pt x="379" y="43"/>
                      <a:pt x="365" y="24"/>
                      <a:pt x="343" y="0"/>
                    </a:cubicBezTo>
                    <a:cubicBezTo>
                      <a:pt x="508" y="63"/>
                      <a:pt x="663" y="121"/>
                      <a:pt x="818" y="180"/>
                    </a:cubicBezTo>
                    <a:cubicBezTo>
                      <a:pt x="634" y="361"/>
                      <a:pt x="286" y="407"/>
                      <a:pt x="0" y="228"/>
                    </a:cubicBezTo>
                    <a:cubicBezTo>
                      <a:pt x="171" y="232"/>
                      <a:pt x="322" y="205"/>
                      <a:pt x="459" y="1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POSans R" panose="00020600040101010101" pitchFamily="18" charset="-122"/>
                  <a:ea typeface="思源黑体 CN Regular"/>
                  <a:cs typeface="+mn-cs"/>
                </a:endParaRPr>
              </a:p>
            </p:txBody>
          </p:sp>
          <p:sp>
            <p:nvSpPr>
              <p:cNvPr id="131" name="Freeform 1527">
                <a:extLst>
                  <a:ext uri="{FF2B5EF4-FFF2-40B4-BE49-F238E27FC236}">
                    <a16:creationId xmlns:a16="http://schemas.microsoft.com/office/drawing/2014/main" id="{AB0D17F2-FC27-E5FB-FFA9-14D394696C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480050" y="9329738"/>
                <a:ext cx="625475" cy="307975"/>
              </a:xfrm>
              <a:custGeom>
                <a:avLst/>
                <a:gdLst>
                  <a:gd name="T0" fmla="*/ 0 w 803"/>
                  <a:gd name="T1" fmla="*/ 174 h 395"/>
                  <a:gd name="T2" fmla="*/ 462 w 803"/>
                  <a:gd name="T3" fmla="*/ 0 h 395"/>
                  <a:gd name="T4" fmla="*/ 471 w 803"/>
                  <a:gd name="T5" fmla="*/ 6 h 395"/>
                  <a:gd name="T6" fmla="*/ 363 w 803"/>
                  <a:gd name="T7" fmla="*/ 109 h 395"/>
                  <a:gd name="T8" fmla="*/ 803 w 803"/>
                  <a:gd name="T9" fmla="*/ 221 h 395"/>
                  <a:gd name="T10" fmla="*/ 0 w 803"/>
                  <a:gd name="T11" fmla="*/ 174 h 3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03" h="395">
                    <a:moveTo>
                      <a:pt x="0" y="174"/>
                    </a:moveTo>
                    <a:cubicBezTo>
                      <a:pt x="154" y="116"/>
                      <a:pt x="308" y="58"/>
                      <a:pt x="462" y="0"/>
                    </a:cubicBezTo>
                    <a:cubicBezTo>
                      <a:pt x="465" y="2"/>
                      <a:pt x="468" y="4"/>
                      <a:pt x="471" y="6"/>
                    </a:cubicBezTo>
                    <a:cubicBezTo>
                      <a:pt x="436" y="39"/>
                      <a:pt x="401" y="73"/>
                      <a:pt x="363" y="109"/>
                    </a:cubicBezTo>
                    <a:cubicBezTo>
                      <a:pt x="496" y="198"/>
                      <a:pt x="643" y="228"/>
                      <a:pt x="803" y="221"/>
                    </a:cubicBezTo>
                    <a:cubicBezTo>
                      <a:pt x="649" y="395"/>
                      <a:pt x="148" y="362"/>
                      <a:pt x="0" y="17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POSans R" panose="00020600040101010101" pitchFamily="18" charset="-122"/>
                  <a:ea typeface="思源黑体 CN Regular"/>
                  <a:cs typeface="+mn-cs"/>
                </a:endParaRPr>
              </a:p>
            </p:txBody>
          </p:sp>
          <p:sp>
            <p:nvSpPr>
              <p:cNvPr id="132" name="Freeform 1528">
                <a:extLst>
                  <a:ext uri="{FF2B5EF4-FFF2-40B4-BE49-F238E27FC236}">
                    <a16:creationId xmlns:a16="http://schemas.microsoft.com/office/drawing/2014/main" id="{EFFF8CE5-6864-9DD3-A62E-6E764D23F4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714875" y="8907463"/>
                <a:ext cx="352425" cy="361950"/>
              </a:xfrm>
              <a:custGeom>
                <a:avLst/>
                <a:gdLst>
                  <a:gd name="T0" fmla="*/ 453 w 453"/>
                  <a:gd name="T1" fmla="*/ 121 h 466"/>
                  <a:gd name="T2" fmla="*/ 163 w 453"/>
                  <a:gd name="T3" fmla="*/ 448 h 466"/>
                  <a:gd name="T4" fmla="*/ 47 w 453"/>
                  <a:gd name="T5" fmla="*/ 465 h 466"/>
                  <a:gd name="T6" fmla="*/ 11 w 453"/>
                  <a:gd name="T7" fmla="*/ 437 h 466"/>
                  <a:gd name="T8" fmla="*/ 115 w 453"/>
                  <a:gd name="T9" fmla="*/ 6 h 466"/>
                  <a:gd name="T10" fmla="*/ 128 w 453"/>
                  <a:gd name="T11" fmla="*/ 0 h 466"/>
                  <a:gd name="T12" fmla="*/ 137 w 453"/>
                  <a:gd name="T13" fmla="*/ 279 h 466"/>
                  <a:gd name="T14" fmla="*/ 316 w 453"/>
                  <a:gd name="T15" fmla="*/ 235 h 466"/>
                  <a:gd name="T16" fmla="*/ 453 w 453"/>
                  <a:gd name="T17" fmla="*/ 121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53" h="466">
                    <a:moveTo>
                      <a:pt x="453" y="121"/>
                    </a:moveTo>
                    <a:cubicBezTo>
                      <a:pt x="437" y="281"/>
                      <a:pt x="325" y="407"/>
                      <a:pt x="163" y="448"/>
                    </a:cubicBezTo>
                    <a:cubicBezTo>
                      <a:pt x="125" y="457"/>
                      <a:pt x="86" y="463"/>
                      <a:pt x="47" y="465"/>
                    </a:cubicBezTo>
                    <a:cubicBezTo>
                      <a:pt x="35" y="466"/>
                      <a:pt x="11" y="448"/>
                      <a:pt x="11" y="437"/>
                    </a:cubicBezTo>
                    <a:cubicBezTo>
                      <a:pt x="0" y="283"/>
                      <a:pt x="30" y="137"/>
                      <a:pt x="115" y="6"/>
                    </a:cubicBezTo>
                    <a:cubicBezTo>
                      <a:pt x="116" y="3"/>
                      <a:pt x="121" y="3"/>
                      <a:pt x="128" y="0"/>
                    </a:cubicBezTo>
                    <a:cubicBezTo>
                      <a:pt x="161" y="91"/>
                      <a:pt x="142" y="184"/>
                      <a:pt x="137" y="279"/>
                    </a:cubicBezTo>
                    <a:cubicBezTo>
                      <a:pt x="205" y="286"/>
                      <a:pt x="265" y="271"/>
                      <a:pt x="316" y="235"/>
                    </a:cubicBezTo>
                    <a:cubicBezTo>
                      <a:pt x="364" y="202"/>
                      <a:pt x="406" y="160"/>
                      <a:pt x="453" y="1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POSans R" panose="00020600040101010101" pitchFamily="18" charset="-122"/>
                  <a:ea typeface="思源黑体 CN Regular"/>
                  <a:cs typeface="+mn-cs"/>
                </a:endParaRPr>
              </a:p>
            </p:txBody>
          </p:sp>
          <p:sp>
            <p:nvSpPr>
              <p:cNvPr id="133" name="Freeform 1529">
                <a:extLst>
                  <a:ext uri="{FF2B5EF4-FFF2-40B4-BE49-F238E27FC236}">
                    <a16:creationId xmlns:a16="http://schemas.microsoft.com/office/drawing/2014/main" id="{C1E6C670-586E-D6BC-42B6-1BD739BB13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8362950" y="8907463"/>
                <a:ext cx="346075" cy="377825"/>
              </a:xfrm>
              <a:custGeom>
                <a:avLst/>
                <a:gdLst>
                  <a:gd name="T0" fmla="*/ 333 w 444"/>
                  <a:gd name="T1" fmla="*/ 0 h 486"/>
                  <a:gd name="T2" fmla="*/ 428 w 444"/>
                  <a:gd name="T3" fmla="*/ 221 h 486"/>
                  <a:gd name="T4" fmla="*/ 444 w 444"/>
                  <a:gd name="T5" fmla="*/ 430 h 486"/>
                  <a:gd name="T6" fmla="*/ 414 w 444"/>
                  <a:gd name="T7" fmla="*/ 465 h 486"/>
                  <a:gd name="T8" fmla="*/ 1 w 444"/>
                  <a:gd name="T9" fmla="*/ 144 h 486"/>
                  <a:gd name="T10" fmla="*/ 1 w 444"/>
                  <a:gd name="T11" fmla="*/ 123 h 486"/>
                  <a:gd name="T12" fmla="*/ 143 w 444"/>
                  <a:gd name="T13" fmla="*/ 238 h 486"/>
                  <a:gd name="T14" fmla="*/ 315 w 444"/>
                  <a:gd name="T15" fmla="*/ 280 h 486"/>
                  <a:gd name="T16" fmla="*/ 315 w 444"/>
                  <a:gd name="T17" fmla="*/ 2 h 486"/>
                  <a:gd name="T18" fmla="*/ 333 w 444"/>
                  <a:gd name="T19" fmla="*/ 0 h 4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44" h="486">
                    <a:moveTo>
                      <a:pt x="333" y="0"/>
                    </a:moveTo>
                    <a:cubicBezTo>
                      <a:pt x="384" y="65"/>
                      <a:pt x="414" y="141"/>
                      <a:pt x="428" y="221"/>
                    </a:cubicBezTo>
                    <a:cubicBezTo>
                      <a:pt x="440" y="289"/>
                      <a:pt x="441" y="360"/>
                      <a:pt x="444" y="430"/>
                    </a:cubicBezTo>
                    <a:cubicBezTo>
                      <a:pt x="444" y="442"/>
                      <a:pt x="426" y="464"/>
                      <a:pt x="414" y="465"/>
                    </a:cubicBezTo>
                    <a:cubicBezTo>
                      <a:pt x="232" y="486"/>
                      <a:pt x="29" y="326"/>
                      <a:pt x="1" y="144"/>
                    </a:cubicBezTo>
                    <a:cubicBezTo>
                      <a:pt x="0" y="138"/>
                      <a:pt x="1" y="131"/>
                      <a:pt x="1" y="123"/>
                    </a:cubicBezTo>
                    <a:cubicBezTo>
                      <a:pt x="50" y="163"/>
                      <a:pt x="94" y="204"/>
                      <a:pt x="143" y="238"/>
                    </a:cubicBezTo>
                    <a:cubicBezTo>
                      <a:pt x="193" y="272"/>
                      <a:pt x="251" y="285"/>
                      <a:pt x="315" y="280"/>
                    </a:cubicBezTo>
                    <a:cubicBezTo>
                      <a:pt x="315" y="185"/>
                      <a:pt x="315" y="94"/>
                      <a:pt x="315" y="2"/>
                    </a:cubicBezTo>
                    <a:cubicBezTo>
                      <a:pt x="321" y="2"/>
                      <a:pt x="327" y="1"/>
                      <a:pt x="33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POSans R" panose="00020600040101010101" pitchFamily="18" charset="-122"/>
                  <a:ea typeface="思源黑体 CN Regular"/>
                  <a:cs typeface="+mn-cs"/>
                </a:endParaRPr>
              </a:p>
            </p:txBody>
          </p:sp>
          <p:sp>
            <p:nvSpPr>
              <p:cNvPr id="134" name="Freeform 1530">
                <a:extLst>
                  <a:ext uri="{FF2B5EF4-FFF2-40B4-BE49-F238E27FC236}">
                    <a16:creationId xmlns:a16="http://schemas.microsoft.com/office/drawing/2014/main" id="{D2AF2259-D150-952A-DED1-D458186603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994275" y="9155113"/>
                <a:ext cx="417513" cy="333375"/>
              </a:xfrm>
              <a:custGeom>
                <a:avLst/>
                <a:gdLst>
                  <a:gd name="T0" fmla="*/ 0 w 537"/>
                  <a:gd name="T1" fmla="*/ 293 h 429"/>
                  <a:gd name="T2" fmla="*/ 262 w 537"/>
                  <a:gd name="T3" fmla="*/ 0 h 429"/>
                  <a:gd name="T4" fmla="*/ 245 w 537"/>
                  <a:gd name="T5" fmla="*/ 223 h 429"/>
                  <a:gd name="T6" fmla="*/ 389 w 537"/>
                  <a:gd name="T7" fmla="*/ 240 h 429"/>
                  <a:gd name="T8" fmla="*/ 537 w 537"/>
                  <a:gd name="T9" fmla="*/ 230 h 429"/>
                  <a:gd name="T10" fmla="*/ 0 w 537"/>
                  <a:gd name="T11" fmla="*/ 293 h 4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7" h="429">
                    <a:moveTo>
                      <a:pt x="0" y="293"/>
                    </a:moveTo>
                    <a:cubicBezTo>
                      <a:pt x="38" y="209"/>
                      <a:pt x="185" y="45"/>
                      <a:pt x="262" y="0"/>
                    </a:cubicBezTo>
                    <a:cubicBezTo>
                      <a:pt x="286" y="45"/>
                      <a:pt x="284" y="82"/>
                      <a:pt x="245" y="223"/>
                    </a:cubicBezTo>
                    <a:cubicBezTo>
                      <a:pt x="294" y="229"/>
                      <a:pt x="341" y="239"/>
                      <a:pt x="389" y="240"/>
                    </a:cubicBezTo>
                    <a:cubicBezTo>
                      <a:pt x="438" y="242"/>
                      <a:pt x="487" y="234"/>
                      <a:pt x="537" y="230"/>
                    </a:cubicBezTo>
                    <a:cubicBezTo>
                      <a:pt x="455" y="396"/>
                      <a:pt x="166" y="429"/>
                      <a:pt x="0" y="29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POSans R" panose="00020600040101010101" pitchFamily="18" charset="-122"/>
                  <a:ea typeface="思源黑体 CN Regular"/>
                  <a:cs typeface="+mn-cs"/>
                </a:endParaRPr>
              </a:p>
            </p:txBody>
          </p:sp>
          <p:sp>
            <p:nvSpPr>
              <p:cNvPr id="135" name="Freeform 1531">
                <a:extLst>
                  <a:ext uri="{FF2B5EF4-FFF2-40B4-BE49-F238E27FC236}">
                    <a16:creationId xmlns:a16="http://schemas.microsoft.com/office/drawing/2014/main" id="{8856F446-66FE-FF31-CF27-3ADAF4DECC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8153400" y="9150351"/>
                <a:ext cx="423863" cy="338138"/>
              </a:xfrm>
              <a:custGeom>
                <a:avLst/>
                <a:gdLst>
                  <a:gd name="T0" fmla="*/ 279 w 543"/>
                  <a:gd name="T1" fmla="*/ 0 h 434"/>
                  <a:gd name="T2" fmla="*/ 543 w 543"/>
                  <a:gd name="T3" fmla="*/ 292 h 434"/>
                  <a:gd name="T4" fmla="*/ 0 w 543"/>
                  <a:gd name="T5" fmla="*/ 235 h 434"/>
                  <a:gd name="T6" fmla="*/ 149 w 543"/>
                  <a:gd name="T7" fmla="*/ 246 h 434"/>
                  <a:gd name="T8" fmla="*/ 288 w 543"/>
                  <a:gd name="T9" fmla="*/ 230 h 434"/>
                  <a:gd name="T10" fmla="*/ 259 w 543"/>
                  <a:gd name="T11" fmla="*/ 7 h 434"/>
                  <a:gd name="T12" fmla="*/ 279 w 543"/>
                  <a:gd name="T13" fmla="*/ 0 h 4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43" h="434">
                    <a:moveTo>
                      <a:pt x="279" y="0"/>
                    </a:moveTo>
                    <a:cubicBezTo>
                      <a:pt x="381" y="85"/>
                      <a:pt x="475" y="177"/>
                      <a:pt x="543" y="292"/>
                    </a:cubicBezTo>
                    <a:cubicBezTo>
                      <a:pt x="407" y="434"/>
                      <a:pt x="109" y="404"/>
                      <a:pt x="0" y="235"/>
                    </a:cubicBezTo>
                    <a:cubicBezTo>
                      <a:pt x="53" y="239"/>
                      <a:pt x="101" y="247"/>
                      <a:pt x="149" y="246"/>
                    </a:cubicBezTo>
                    <a:cubicBezTo>
                      <a:pt x="198" y="245"/>
                      <a:pt x="246" y="235"/>
                      <a:pt x="288" y="230"/>
                    </a:cubicBezTo>
                    <a:cubicBezTo>
                      <a:pt x="277" y="148"/>
                      <a:pt x="268" y="77"/>
                      <a:pt x="259" y="7"/>
                    </a:cubicBezTo>
                    <a:cubicBezTo>
                      <a:pt x="266" y="5"/>
                      <a:pt x="272" y="3"/>
                      <a:pt x="27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POSans R" panose="00020600040101010101" pitchFamily="18" charset="-122"/>
                  <a:ea typeface="思源黑体 CN Regular"/>
                  <a:cs typeface="+mn-cs"/>
                </a:endParaRPr>
              </a:p>
            </p:txBody>
          </p:sp>
          <p:sp>
            <p:nvSpPr>
              <p:cNvPr id="136" name="Freeform 1532">
                <a:extLst>
                  <a:ext uri="{FF2B5EF4-FFF2-40B4-BE49-F238E27FC236}">
                    <a16:creationId xmlns:a16="http://schemas.microsoft.com/office/drawing/2014/main" id="{D49B6041-CDD8-1138-618E-9A01237D7C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8442325" y="8613776"/>
                <a:ext cx="274638" cy="404813"/>
              </a:xfrm>
              <a:custGeom>
                <a:avLst/>
                <a:gdLst>
                  <a:gd name="T0" fmla="*/ 239 w 352"/>
                  <a:gd name="T1" fmla="*/ 238 h 520"/>
                  <a:gd name="T2" fmla="*/ 282 w 352"/>
                  <a:gd name="T3" fmla="*/ 0 h 520"/>
                  <a:gd name="T4" fmla="*/ 302 w 352"/>
                  <a:gd name="T5" fmla="*/ 520 h 520"/>
                  <a:gd name="T6" fmla="*/ 30 w 352"/>
                  <a:gd name="T7" fmla="*/ 25 h 520"/>
                  <a:gd name="T8" fmla="*/ 239 w 352"/>
                  <a:gd name="T9" fmla="*/ 238 h 5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2" h="520">
                    <a:moveTo>
                      <a:pt x="239" y="238"/>
                    </a:moveTo>
                    <a:cubicBezTo>
                      <a:pt x="255" y="154"/>
                      <a:pt x="268" y="77"/>
                      <a:pt x="282" y="0"/>
                    </a:cubicBezTo>
                    <a:cubicBezTo>
                      <a:pt x="346" y="172"/>
                      <a:pt x="352" y="344"/>
                      <a:pt x="302" y="520"/>
                    </a:cubicBezTo>
                    <a:cubicBezTo>
                      <a:pt x="164" y="494"/>
                      <a:pt x="0" y="273"/>
                      <a:pt x="30" y="25"/>
                    </a:cubicBezTo>
                    <a:cubicBezTo>
                      <a:pt x="79" y="123"/>
                      <a:pt x="138" y="195"/>
                      <a:pt x="239" y="2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POSans R" panose="00020600040101010101" pitchFamily="18" charset="-122"/>
                  <a:ea typeface="思源黑体 CN Regular"/>
                  <a:cs typeface="+mn-cs"/>
                </a:endParaRPr>
              </a:p>
            </p:txBody>
          </p:sp>
          <p:sp>
            <p:nvSpPr>
              <p:cNvPr id="137" name="Freeform 1533">
                <a:extLst>
                  <a:ext uri="{FF2B5EF4-FFF2-40B4-BE49-F238E27FC236}">
                    <a16:creationId xmlns:a16="http://schemas.microsoft.com/office/drawing/2014/main" id="{3E8EB6D9-2DCE-A068-8009-F7E9611222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557713" y="8615363"/>
                <a:ext cx="290513" cy="407988"/>
              </a:xfrm>
              <a:custGeom>
                <a:avLst/>
                <a:gdLst>
                  <a:gd name="T0" fmla="*/ 70 w 374"/>
                  <a:gd name="T1" fmla="*/ 0 h 522"/>
                  <a:gd name="T2" fmla="*/ 112 w 374"/>
                  <a:gd name="T3" fmla="*/ 233 h 522"/>
                  <a:gd name="T4" fmla="*/ 317 w 374"/>
                  <a:gd name="T5" fmla="*/ 34 h 522"/>
                  <a:gd name="T6" fmla="*/ 54 w 374"/>
                  <a:gd name="T7" fmla="*/ 522 h 522"/>
                  <a:gd name="T8" fmla="*/ 70 w 374"/>
                  <a:gd name="T9" fmla="*/ 0 h 5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4" h="522">
                    <a:moveTo>
                      <a:pt x="70" y="0"/>
                    </a:moveTo>
                    <a:cubicBezTo>
                      <a:pt x="84" y="75"/>
                      <a:pt x="98" y="151"/>
                      <a:pt x="112" y="233"/>
                    </a:cubicBezTo>
                    <a:cubicBezTo>
                      <a:pt x="213" y="195"/>
                      <a:pt x="270" y="122"/>
                      <a:pt x="317" y="34"/>
                    </a:cubicBezTo>
                    <a:cubicBezTo>
                      <a:pt x="374" y="190"/>
                      <a:pt x="230" y="457"/>
                      <a:pt x="54" y="522"/>
                    </a:cubicBezTo>
                    <a:cubicBezTo>
                      <a:pt x="0" y="345"/>
                      <a:pt x="7" y="172"/>
                      <a:pt x="7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POSans R" panose="00020600040101010101" pitchFamily="18" charset="-122"/>
                  <a:ea typeface="思源黑体 CN Regular"/>
                  <a:cs typeface="+mn-cs"/>
                </a:endParaRPr>
              </a:p>
            </p:txBody>
          </p:sp>
          <p:sp>
            <p:nvSpPr>
              <p:cNvPr id="138" name="Freeform 1534">
                <a:extLst>
                  <a:ext uri="{FF2B5EF4-FFF2-40B4-BE49-F238E27FC236}">
                    <a16:creationId xmlns:a16="http://schemas.microsoft.com/office/drawing/2014/main" id="{AF43D324-11EA-64AA-2314-51EA36A5DB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513263" y="8299451"/>
                <a:ext cx="231775" cy="358775"/>
              </a:xfrm>
              <a:custGeom>
                <a:avLst/>
                <a:gdLst>
                  <a:gd name="T0" fmla="*/ 4 w 298"/>
                  <a:gd name="T1" fmla="*/ 30 h 461"/>
                  <a:gd name="T2" fmla="*/ 144 w 298"/>
                  <a:gd name="T3" fmla="*/ 208 h 461"/>
                  <a:gd name="T4" fmla="*/ 269 w 298"/>
                  <a:gd name="T5" fmla="*/ 0 h 461"/>
                  <a:gd name="T6" fmla="*/ 141 w 298"/>
                  <a:gd name="T7" fmla="*/ 461 h 461"/>
                  <a:gd name="T8" fmla="*/ 4 w 298"/>
                  <a:gd name="T9" fmla="*/ 30 h 4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8" h="461">
                    <a:moveTo>
                      <a:pt x="4" y="30"/>
                    </a:moveTo>
                    <a:cubicBezTo>
                      <a:pt x="55" y="95"/>
                      <a:pt x="98" y="149"/>
                      <a:pt x="144" y="208"/>
                    </a:cubicBezTo>
                    <a:cubicBezTo>
                      <a:pt x="213" y="152"/>
                      <a:pt x="229" y="71"/>
                      <a:pt x="269" y="0"/>
                    </a:cubicBezTo>
                    <a:cubicBezTo>
                      <a:pt x="298" y="118"/>
                      <a:pt x="223" y="403"/>
                      <a:pt x="141" y="461"/>
                    </a:cubicBezTo>
                    <a:cubicBezTo>
                      <a:pt x="68" y="371"/>
                      <a:pt x="0" y="166"/>
                      <a:pt x="4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POSans R" panose="00020600040101010101" pitchFamily="18" charset="-122"/>
                  <a:ea typeface="思源黑体 CN Regular"/>
                  <a:cs typeface="+mn-cs"/>
                </a:endParaRPr>
              </a:p>
            </p:txBody>
          </p:sp>
          <p:sp>
            <p:nvSpPr>
              <p:cNvPr id="139" name="Freeform 1535">
                <a:extLst>
                  <a:ext uri="{FF2B5EF4-FFF2-40B4-BE49-F238E27FC236}">
                    <a16:creationId xmlns:a16="http://schemas.microsoft.com/office/drawing/2014/main" id="{FA9DDFCD-F7FA-DCF4-460E-DDFA438A11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8439150" y="8297863"/>
                <a:ext cx="238125" cy="361950"/>
              </a:xfrm>
              <a:custGeom>
                <a:avLst/>
                <a:gdLst>
                  <a:gd name="T0" fmla="*/ 152 w 305"/>
                  <a:gd name="T1" fmla="*/ 466 h 466"/>
                  <a:gd name="T2" fmla="*/ 22 w 305"/>
                  <a:gd name="T3" fmla="*/ 0 h 466"/>
                  <a:gd name="T4" fmla="*/ 148 w 305"/>
                  <a:gd name="T5" fmla="*/ 209 h 466"/>
                  <a:gd name="T6" fmla="*/ 281 w 305"/>
                  <a:gd name="T7" fmla="*/ 41 h 466"/>
                  <a:gd name="T8" fmla="*/ 152 w 305"/>
                  <a:gd name="T9" fmla="*/ 466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5" h="466">
                    <a:moveTo>
                      <a:pt x="152" y="466"/>
                    </a:moveTo>
                    <a:cubicBezTo>
                      <a:pt x="64" y="376"/>
                      <a:pt x="0" y="147"/>
                      <a:pt x="22" y="0"/>
                    </a:cubicBezTo>
                    <a:cubicBezTo>
                      <a:pt x="64" y="72"/>
                      <a:pt x="79" y="154"/>
                      <a:pt x="148" y="209"/>
                    </a:cubicBezTo>
                    <a:cubicBezTo>
                      <a:pt x="194" y="151"/>
                      <a:pt x="237" y="97"/>
                      <a:pt x="281" y="41"/>
                    </a:cubicBezTo>
                    <a:cubicBezTo>
                      <a:pt x="305" y="120"/>
                      <a:pt x="233" y="353"/>
                      <a:pt x="152" y="46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POSans R" panose="00020600040101010101" pitchFamily="18" charset="-122"/>
                  <a:ea typeface="思源黑体 CN Regular"/>
                  <a:cs typeface="+mn-cs"/>
                </a:endParaRPr>
              </a:p>
            </p:txBody>
          </p:sp>
          <p:sp>
            <p:nvSpPr>
              <p:cNvPr id="140" name="Freeform 1536">
                <a:extLst>
                  <a:ext uri="{FF2B5EF4-FFF2-40B4-BE49-F238E27FC236}">
                    <a16:creationId xmlns:a16="http://schemas.microsoft.com/office/drawing/2014/main" id="{E7B360E9-37BE-6CB1-1BD4-663BABBEC4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8305800" y="7747001"/>
                <a:ext cx="265113" cy="349250"/>
              </a:xfrm>
              <a:custGeom>
                <a:avLst/>
                <a:gdLst>
                  <a:gd name="T0" fmla="*/ 50 w 342"/>
                  <a:gd name="T1" fmla="*/ 448 h 448"/>
                  <a:gd name="T2" fmla="*/ 116 w 342"/>
                  <a:gd name="T3" fmla="*/ 0 h 448"/>
                  <a:gd name="T4" fmla="*/ 116 w 342"/>
                  <a:gd name="T5" fmla="*/ 280 h 448"/>
                  <a:gd name="T6" fmla="*/ 342 w 342"/>
                  <a:gd name="T7" fmla="*/ 140 h 448"/>
                  <a:gd name="T8" fmla="*/ 50 w 342"/>
                  <a:gd name="T9" fmla="*/ 448 h 4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2" h="448">
                    <a:moveTo>
                      <a:pt x="50" y="448"/>
                    </a:moveTo>
                    <a:cubicBezTo>
                      <a:pt x="0" y="286"/>
                      <a:pt x="12" y="137"/>
                      <a:pt x="116" y="0"/>
                    </a:cubicBezTo>
                    <a:cubicBezTo>
                      <a:pt x="116" y="90"/>
                      <a:pt x="116" y="180"/>
                      <a:pt x="116" y="280"/>
                    </a:cubicBezTo>
                    <a:cubicBezTo>
                      <a:pt x="195" y="231"/>
                      <a:pt x="263" y="189"/>
                      <a:pt x="342" y="140"/>
                    </a:cubicBezTo>
                    <a:cubicBezTo>
                      <a:pt x="324" y="233"/>
                      <a:pt x="161" y="399"/>
                      <a:pt x="50" y="4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POSans R" panose="00020600040101010101" pitchFamily="18" charset="-122"/>
                  <a:ea typeface="思源黑体 CN Regular"/>
                  <a:cs typeface="+mn-cs"/>
                </a:endParaRPr>
              </a:p>
            </p:txBody>
          </p:sp>
          <p:sp>
            <p:nvSpPr>
              <p:cNvPr id="141" name="Freeform 1537">
                <a:extLst>
                  <a:ext uri="{FF2B5EF4-FFF2-40B4-BE49-F238E27FC236}">
                    <a16:creationId xmlns:a16="http://schemas.microsoft.com/office/drawing/2014/main" id="{EB280848-CE18-A547-8A96-FC2E4B1426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694238" y="7748588"/>
                <a:ext cx="274638" cy="350838"/>
              </a:xfrm>
              <a:custGeom>
                <a:avLst/>
                <a:gdLst>
                  <a:gd name="T0" fmla="*/ 241 w 353"/>
                  <a:gd name="T1" fmla="*/ 0 h 449"/>
                  <a:gd name="T2" fmla="*/ 302 w 353"/>
                  <a:gd name="T3" fmla="*/ 449 h 449"/>
                  <a:gd name="T4" fmla="*/ 0 w 353"/>
                  <a:gd name="T5" fmla="*/ 152 h 449"/>
                  <a:gd name="T6" fmla="*/ 227 w 353"/>
                  <a:gd name="T7" fmla="*/ 275 h 449"/>
                  <a:gd name="T8" fmla="*/ 241 w 353"/>
                  <a:gd name="T9" fmla="*/ 0 h 4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3" h="449">
                    <a:moveTo>
                      <a:pt x="241" y="0"/>
                    </a:moveTo>
                    <a:cubicBezTo>
                      <a:pt x="341" y="137"/>
                      <a:pt x="353" y="285"/>
                      <a:pt x="302" y="449"/>
                    </a:cubicBezTo>
                    <a:cubicBezTo>
                      <a:pt x="175" y="378"/>
                      <a:pt x="82" y="280"/>
                      <a:pt x="0" y="152"/>
                    </a:cubicBezTo>
                    <a:cubicBezTo>
                      <a:pt x="97" y="168"/>
                      <a:pt x="154" y="231"/>
                      <a:pt x="227" y="275"/>
                    </a:cubicBezTo>
                    <a:cubicBezTo>
                      <a:pt x="264" y="182"/>
                      <a:pt x="244" y="91"/>
                      <a:pt x="24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POSans R" panose="00020600040101010101" pitchFamily="18" charset="-122"/>
                  <a:ea typeface="思源黑体 CN Regular"/>
                  <a:cs typeface="+mn-cs"/>
                </a:endParaRPr>
              </a:p>
            </p:txBody>
          </p:sp>
          <p:sp>
            <p:nvSpPr>
              <p:cNvPr id="142" name="Freeform 1538">
                <a:extLst>
                  <a:ext uri="{FF2B5EF4-FFF2-40B4-BE49-F238E27FC236}">
                    <a16:creationId xmlns:a16="http://schemas.microsoft.com/office/drawing/2014/main" id="{ADB01DE5-6E8C-6736-F874-A18433D53A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565650" y="7953376"/>
                <a:ext cx="239713" cy="385763"/>
              </a:xfrm>
              <a:custGeom>
                <a:avLst/>
                <a:gdLst>
                  <a:gd name="T0" fmla="*/ 221 w 306"/>
                  <a:gd name="T1" fmla="*/ 0 h 494"/>
                  <a:gd name="T2" fmla="*/ 222 w 306"/>
                  <a:gd name="T3" fmla="*/ 494 h 494"/>
                  <a:gd name="T4" fmla="*/ 0 w 306"/>
                  <a:gd name="T5" fmla="*/ 208 h 494"/>
                  <a:gd name="T6" fmla="*/ 12 w 306"/>
                  <a:gd name="T7" fmla="*/ 193 h 494"/>
                  <a:gd name="T8" fmla="*/ 191 w 306"/>
                  <a:gd name="T9" fmla="*/ 328 h 494"/>
                  <a:gd name="T10" fmla="*/ 221 w 306"/>
                  <a:gd name="T11" fmla="*/ 0 h 4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6" h="494">
                    <a:moveTo>
                      <a:pt x="221" y="0"/>
                    </a:moveTo>
                    <a:cubicBezTo>
                      <a:pt x="306" y="116"/>
                      <a:pt x="305" y="358"/>
                      <a:pt x="222" y="494"/>
                    </a:cubicBezTo>
                    <a:cubicBezTo>
                      <a:pt x="115" y="423"/>
                      <a:pt x="42" y="328"/>
                      <a:pt x="0" y="208"/>
                    </a:cubicBezTo>
                    <a:cubicBezTo>
                      <a:pt x="4" y="203"/>
                      <a:pt x="8" y="198"/>
                      <a:pt x="12" y="193"/>
                    </a:cubicBezTo>
                    <a:cubicBezTo>
                      <a:pt x="70" y="237"/>
                      <a:pt x="128" y="281"/>
                      <a:pt x="191" y="328"/>
                    </a:cubicBezTo>
                    <a:cubicBezTo>
                      <a:pt x="242" y="227"/>
                      <a:pt x="228" y="118"/>
                      <a:pt x="22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POSans R" panose="00020600040101010101" pitchFamily="18" charset="-122"/>
                  <a:ea typeface="思源黑体 CN Regular"/>
                  <a:cs typeface="+mn-cs"/>
                </a:endParaRPr>
              </a:p>
            </p:txBody>
          </p:sp>
          <p:sp>
            <p:nvSpPr>
              <p:cNvPr id="143" name="Freeform 1539">
                <a:extLst>
                  <a:ext uri="{FF2B5EF4-FFF2-40B4-BE49-F238E27FC236}">
                    <a16:creationId xmlns:a16="http://schemas.microsoft.com/office/drawing/2014/main" id="{EDF32980-4812-1CDA-9209-1C25F3F60A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8401050" y="7956551"/>
                <a:ext cx="236538" cy="379413"/>
              </a:xfrm>
              <a:custGeom>
                <a:avLst/>
                <a:gdLst>
                  <a:gd name="T0" fmla="*/ 111 w 304"/>
                  <a:gd name="T1" fmla="*/ 332 h 486"/>
                  <a:gd name="T2" fmla="*/ 299 w 304"/>
                  <a:gd name="T3" fmla="*/ 184 h 486"/>
                  <a:gd name="T4" fmla="*/ 88 w 304"/>
                  <a:gd name="T5" fmla="*/ 486 h 486"/>
                  <a:gd name="T6" fmla="*/ 81 w 304"/>
                  <a:gd name="T7" fmla="*/ 0 h 486"/>
                  <a:gd name="T8" fmla="*/ 82 w 304"/>
                  <a:gd name="T9" fmla="*/ 168 h 486"/>
                  <a:gd name="T10" fmla="*/ 111 w 304"/>
                  <a:gd name="T11" fmla="*/ 332 h 4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4" h="486">
                    <a:moveTo>
                      <a:pt x="111" y="332"/>
                    </a:moveTo>
                    <a:cubicBezTo>
                      <a:pt x="180" y="278"/>
                      <a:pt x="236" y="234"/>
                      <a:pt x="299" y="184"/>
                    </a:cubicBezTo>
                    <a:cubicBezTo>
                      <a:pt x="304" y="274"/>
                      <a:pt x="196" y="422"/>
                      <a:pt x="88" y="486"/>
                    </a:cubicBezTo>
                    <a:cubicBezTo>
                      <a:pt x="5" y="392"/>
                      <a:pt x="0" y="130"/>
                      <a:pt x="81" y="0"/>
                    </a:cubicBezTo>
                    <a:cubicBezTo>
                      <a:pt x="81" y="59"/>
                      <a:pt x="78" y="114"/>
                      <a:pt x="82" y="168"/>
                    </a:cubicBezTo>
                    <a:cubicBezTo>
                      <a:pt x="87" y="221"/>
                      <a:pt x="101" y="273"/>
                      <a:pt x="111" y="33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POSans R" panose="00020600040101010101" pitchFamily="18" charset="-122"/>
                  <a:ea typeface="思源黑体 CN Regular"/>
                  <a:cs typeface="+mn-cs"/>
                </a:endParaRPr>
              </a:p>
            </p:txBody>
          </p:sp>
          <p:sp>
            <p:nvSpPr>
              <p:cNvPr id="144" name="Freeform 1540">
                <a:extLst>
                  <a:ext uri="{FF2B5EF4-FFF2-40B4-BE49-F238E27FC236}">
                    <a16:creationId xmlns:a16="http://schemas.microsoft.com/office/drawing/2014/main" id="{0F7289F5-935A-2351-342A-2198578E14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779963" y="7613651"/>
                <a:ext cx="201613" cy="247650"/>
              </a:xfrm>
              <a:custGeom>
                <a:avLst/>
                <a:gdLst>
                  <a:gd name="T0" fmla="*/ 258 w 258"/>
                  <a:gd name="T1" fmla="*/ 318 h 318"/>
                  <a:gd name="T2" fmla="*/ 0 w 258"/>
                  <a:gd name="T3" fmla="*/ 3 h 318"/>
                  <a:gd name="T4" fmla="*/ 258 w 258"/>
                  <a:gd name="T5" fmla="*/ 318 h 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58" h="318">
                    <a:moveTo>
                      <a:pt x="258" y="318"/>
                    </a:moveTo>
                    <a:cubicBezTo>
                      <a:pt x="128" y="242"/>
                      <a:pt x="52" y="135"/>
                      <a:pt x="0" y="3"/>
                    </a:cubicBezTo>
                    <a:cubicBezTo>
                      <a:pt x="139" y="0"/>
                      <a:pt x="258" y="167"/>
                      <a:pt x="258" y="3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POSans R" panose="00020600040101010101" pitchFamily="18" charset="-122"/>
                  <a:ea typeface="思源黑体 CN Regular"/>
                  <a:cs typeface="+mn-cs"/>
                </a:endParaRPr>
              </a:p>
            </p:txBody>
          </p:sp>
          <p:sp>
            <p:nvSpPr>
              <p:cNvPr id="145" name="Freeform 1541">
                <a:extLst>
                  <a:ext uri="{FF2B5EF4-FFF2-40B4-BE49-F238E27FC236}">
                    <a16:creationId xmlns:a16="http://schemas.microsoft.com/office/drawing/2014/main" id="{E52B3455-A164-7415-6350-1A00CDCEFB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8156575" y="7612063"/>
                <a:ext cx="212725" cy="247650"/>
              </a:xfrm>
              <a:custGeom>
                <a:avLst/>
                <a:gdLst>
                  <a:gd name="T0" fmla="*/ 272 w 272"/>
                  <a:gd name="T1" fmla="*/ 4 h 318"/>
                  <a:gd name="T2" fmla="*/ 17 w 272"/>
                  <a:gd name="T3" fmla="*/ 318 h 318"/>
                  <a:gd name="T4" fmla="*/ 272 w 272"/>
                  <a:gd name="T5" fmla="*/ 4 h 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72" h="318">
                    <a:moveTo>
                      <a:pt x="272" y="4"/>
                    </a:moveTo>
                    <a:cubicBezTo>
                      <a:pt x="220" y="138"/>
                      <a:pt x="142" y="243"/>
                      <a:pt x="17" y="318"/>
                    </a:cubicBezTo>
                    <a:cubicBezTo>
                      <a:pt x="0" y="204"/>
                      <a:pt x="121" y="0"/>
                      <a:pt x="27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POSans R" panose="00020600040101010101" pitchFamily="18" charset="-122"/>
                  <a:ea typeface="思源黑体 CN Regular"/>
                  <a:cs typeface="+mn-cs"/>
                </a:endParaRPr>
              </a:p>
            </p:txBody>
          </p:sp>
        </p:grpSp>
        <p:sp>
          <p:nvSpPr>
            <p:cNvPr id="128" name="文本框 127">
              <a:extLst>
                <a:ext uri="{FF2B5EF4-FFF2-40B4-BE49-F238E27FC236}">
                  <a16:creationId xmlns:a16="http://schemas.microsoft.com/office/drawing/2014/main" id="{D6C36CBE-3CB7-57F0-BE10-75D161C2A5FB}"/>
                </a:ext>
              </a:extLst>
            </p:cNvPr>
            <p:cNvSpPr txBox="1"/>
            <p:nvPr/>
          </p:nvSpPr>
          <p:spPr>
            <a:xfrm>
              <a:off x="8792704" y="2196468"/>
              <a:ext cx="820738" cy="290401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>
                <a:lnSpc>
                  <a:spcPct val="125000"/>
                </a:lnSpc>
              </a:pPr>
              <a:r>
                <a:rPr lang="zh-CN" altLang="en-US" sz="1600" dirty="0">
                  <a:gradFill>
                    <a:gsLst>
                      <a:gs pos="60000">
                        <a:schemeClr val="accent1"/>
                      </a:gs>
                      <a:gs pos="0">
                        <a:schemeClr val="accent2"/>
                      </a:gs>
                    </a:gsLst>
                    <a:path path="circle">
                      <a:fillToRect r="100000" b="100000"/>
                    </a:path>
                  </a:gradFill>
                  <a:latin typeface="+mn-ea"/>
                  <a:cs typeface="OPPOSans M" panose="00020600040101010101" pitchFamily="18" charset="-122"/>
                </a:rPr>
                <a:t>重要荣誉</a:t>
              </a:r>
            </a:p>
          </p:txBody>
        </p:sp>
      </p:grpSp>
      <p:grpSp>
        <p:nvGrpSpPr>
          <p:cNvPr id="146" name="组合 145">
            <a:extLst>
              <a:ext uri="{FF2B5EF4-FFF2-40B4-BE49-F238E27FC236}">
                <a16:creationId xmlns:a16="http://schemas.microsoft.com/office/drawing/2014/main" id="{41FD9E99-896E-DF5E-E500-185AAC1E70CB}"/>
              </a:ext>
            </a:extLst>
          </p:cNvPr>
          <p:cNvGrpSpPr/>
          <p:nvPr/>
        </p:nvGrpSpPr>
        <p:grpSpPr>
          <a:xfrm>
            <a:off x="8099722" y="4641013"/>
            <a:ext cx="1425074" cy="487009"/>
            <a:chOff x="8490536" y="2149217"/>
            <a:chExt cx="1425074" cy="487009"/>
          </a:xfrm>
          <a:gradFill>
            <a:gsLst>
              <a:gs pos="60000">
                <a:schemeClr val="accent1"/>
              </a:gs>
              <a:gs pos="0">
                <a:schemeClr val="accent2"/>
              </a:gs>
            </a:gsLst>
            <a:path path="circle">
              <a:fillToRect r="100000" b="100000"/>
            </a:path>
          </a:gradFill>
        </p:grpSpPr>
        <p:grpSp>
          <p:nvGrpSpPr>
            <p:cNvPr id="147" name="组合 146">
              <a:extLst>
                <a:ext uri="{FF2B5EF4-FFF2-40B4-BE49-F238E27FC236}">
                  <a16:creationId xmlns:a16="http://schemas.microsoft.com/office/drawing/2014/main" id="{A82A6206-AFFC-31CC-E53C-465166BFB1BC}"/>
                </a:ext>
              </a:extLst>
            </p:cNvPr>
            <p:cNvGrpSpPr/>
            <p:nvPr/>
          </p:nvGrpSpPr>
          <p:grpSpPr>
            <a:xfrm>
              <a:off x="8490536" y="2149217"/>
              <a:ext cx="1425074" cy="487009"/>
              <a:chOff x="-8442325" y="7612063"/>
              <a:chExt cx="4175125" cy="2035175"/>
            </a:xfrm>
            <a:grpFill/>
          </p:grpSpPr>
          <p:sp>
            <p:nvSpPr>
              <p:cNvPr id="149" name="Freeform 1525">
                <a:extLst>
                  <a:ext uri="{FF2B5EF4-FFF2-40B4-BE49-F238E27FC236}">
                    <a16:creationId xmlns:a16="http://schemas.microsoft.com/office/drawing/2014/main" id="{C82A2D4A-8134-F36A-13D5-7D77779649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7385050" y="9358313"/>
                <a:ext cx="2044700" cy="288925"/>
              </a:xfrm>
              <a:custGeom>
                <a:avLst/>
                <a:gdLst>
                  <a:gd name="T0" fmla="*/ 2624 w 2624"/>
                  <a:gd name="T1" fmla="*/ 351 h 371"/>
                  <a:gd name="T2" fmla="*/ 2236 w 2624"/>
                  <a:gd name="T3" fmla="*/ 308 h 371"/>
                  <a:gd name="T4" fmla="*/ 1726 w 2624"/>
                  <a:gd name="T5" fmla="*/ 135 h 371"/>
                  <a:gd name="T6" fmla="*/ 1408 w 2624"/>
                  <a:gd name="T7" fmla="*/ 140 h 371"/>
                  <a:gd name="T8" fmla="*/ 1668 w 2624"/>
                  <a:gd name="T9" fmla="*/ 329 h 371"/>
                  <a:gd name="T10" fmla="*/ 1515 w 2624"/>
                  <a:gd name="T11" fmla="*/ 309 h 371"/>
                  <a:gd name="T12" fmla="*/ 1352 w 2624"/>
                  <a:gd name="T13" fmla="*/ 186 h 371"/>
                  <a:gd name="T14" fmla="*/ 1282 w 2624"/>
                  <a:gd name="T15" fmla="*/ 186 h 371"/>
                  <a:gd name="T16" fmla="*/ 1118 w 2624"/>
                  <a:gd name="T17" fmla="*/ 308 h 371"/>
                  <a:gd name="T18" fmla="*/ 965 w 2624"/>
                  <a:gd name="T19" fmla="*/ 331 h 371"/>
                  <a:gd name="T20" fmla="*/ 1224 w 2624"/>
                  <a:gd name="T21" fmla="*/ 140 h 371"/>
                  <a:gd name="T22" fmla="*/ 908 w 2624"/>
                  <a:gd name="T23" fmla="*/ 135 h 371"/>
                  <a:gd name="T24" fmla="*/ 327 w 2624"/>
                  <a:gd name="T25" fmla="*/ 323 h 371"/>
                  <a:gd name="T26" fmla="*/ 0 w 2624"/>
                  <a:gd name="T27" fmla="*/ 361 h 371"/>
                  <a:gd name="T28" fmla="*/ 7 w 2624"/>
                  <a:gd name="T29" fmla="*/ 345 h 371"/>
                  <a:gd name="T30" fmla="*/ 639 w 2624"/>
                  <a:gd name="T31" fmla="*/ 75 h 371"/>
                  <a:gd name="T32" fmla="*/ 1276 w 2624"/>
                  <a:gd name="T33" fmla="*/ 90 h 371"/>
                  <a:gd name="T34" fmla="*/ 1359 w 2624"/>
                  <a:gd name="T35" fmla="*/ 89 h 371"/>
                  <a:gd name="T36" fmla="*/ 2158 w 2624"/>
                  <a:gd name="T37" fmla="*/ 131 h 371"/>
                  <a:gd name="T38" fmla="*/ 2605 w 2624"/>
                  <a:gd name="T39" fmla="*/ 338 h 371"/>
                  <a:gd name="T40" fmla="*/ 2624 w 2624"/>
                  <a:gd name="T41" fmla="*/ 351 h 3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624" h="371">
                    <a:moveTo>
                      <a:pt x="2624" y="351"/>
                    </a:moveTo>
                    <a:cubicBezTo>
                      <a:pt x="2489" y="370"/>
                      <a:pt x="2360" y="346"/>
                      <a:pt x="2236" y="308"/>
                    </a:cubicBezTo>
                    <a:cubicBezTo>
                      <a:pt x="2065" y="255"/>
                      <a:pt x="1896" y="192"/>
                      <a:pt x="1726" y="135"/>
                    </a:cubicBezTo>
                    <a:cubicBezTo>
                      <a:pt x="1620" y="99"/>
                      <a:pt x="1515" y="110"/>
                      <a:pt x="1408" y="140"/>
                    </a:cubicBezTo>
                    <a:cubicBezTo>
                      <a:pt x="1498" y="199"/>
                      <a:pt x="1595" y="245"/>
                      <a:pt x="1668" y="329"/>
                    </a:cubicBezTo>
                    <a:cubicBezTo>
                      <a:pt x="1582" y="371"/>
                      <a:pt x="1577" y="366"/>
                      <a:pt x="1515" y="309"/>
                    </a:cubicBezTo>
                    <a:cubicBezTo>
                      <a:pt x="1465" y="262"/>
                      <a:pt x="1409" y="222"/>
                      <a:pt x="1352" y="186"/>
                    </a:cubicBezTo>
                    <a:cubicBezTo>
                      <a:pt x="1335" y="175"/>
                      <a:pt x="1299" y="175"/>
                      <a:pt x="1282" y="186"/>
                    </a:cubicBezTo>
                    <a:cubicBezTo>
                      <a:pt x="1225" y="222"/>
                      <a:pt x="1168" y="262"/>
                      <a:pt x="1118" y="308"/>
                    </a:cubicBezTo>
                    <a:cubicBezTo>
                      <a:pt x="1054" y="367"/>
                      <a:pt x="1057" y="371"/>
                      <a:pt x="965" y="331"/>
                    </a:cubicBezTo>
                    <a:cubicBezTo>
                      <a:pt x="1035" y="244"/>
                      <a:pt x="1135" y="201"/>
                      <a:pt x="1224" y="140"/>
                    </a:cubicBezTo>
                    <a:cubicBezTo>
                      <a:pt x="1118" y="110"/>
                      <a:pt x="1014" y="100"/>
                      <a:pt x="908" y="135"/>
                    </a:cubicBezTo>
                    <a:cubicBezTo>
                      <a:pt x="715" y="198"/>
                      <a:pt x="522" y="264"/>
                      <a:pt x="327" y="323"/>
                    </a:cubicBezTo>
                    <a:cubicBezTo>
                      <a:pt x="223" y="354"/>
                      <a:pt x="114" y="370"/>
                      <a:pt x="0" y="361"/>
                    </a:cubicBezTo>
                    <a:cubicBezTo>
                      <a:pt x="3" y="353"/>
                      <a:pt x="4" y="346"/>
                      <a:pt x="7" y="345"/>
                    </a:cubicBezTo>
                    <a:cubicBezTo>
                      <a:pt x="217" y="254"/>
                      <a:pt x="424" y="152"/>
                      <a:pt x="639" y="75"/>
                    </a:cubicBezTo>
                    <a:cubicBezTo>
                      <a:pt x="849" y="0"/>
                      <a:pt x="1065" y="30"/>
                      <a:pt x="1276" y="90"/>
                    </a:cubicBezTo>
                    <a:cubicBezTo>
                      <a:pt x="1302" y="98"/>
                      <a:pt x="1334" y="97"/>
                      <a:pt x="1359" y="89"/>
                    </a:cubicBezTo>
                    <a:cubicBezTo>
                      <a:pt x="1631" y="8"/>
                      <a:pt x="1897" y="15"/>
                      <a:pt x="2158" y="131"/>
                    </a:cubicBezTo>
                    <a:cubicBezTo>
                      <a:pt x="2308" y="198"/>
                      <a:pt x="2456" y="269"/>
                      <a:pt x="2605" y="338"/>
                    </a:cubicBezTo>
                    <a:cubicBezTo>
                      <a:pt x="2612" y="341"/>
                      <a:pt x="2618" y="347"/>
                      <a:pt x="2624" y="35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POSans R" panose="00020600040101010101" pitchFamily="18" charset="-122"/>
                  <a:ea typeface="思源黑体 CN Regular"/>
                  <a:cs typeface="+mn-cs"/>
                </a:endParaRPr>
              </a:p>
            </p:txBody>
          </p:sp>
          <p:sp>
            <p:nvSpPr>
              <p:cNvPr id="150" name="Freeform 1526">
                <a:extLst>
                  <a:ext uri="{FF2B5EF4-FFF2-40B4-BE49-F238E27FC236}">
                    <a16:creationId xmlns:a16="http://schemas.microsoft.com/office/drawing/2014/main" id="{A07964AB-DCBA-5D80-F5ED-F6B67C4661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7881938" y="9326563"/>
                <a:ext cx="638175" cy="317500"/>
              </a:xfrm>
              <a:custGeom>
                <a:avLst/>
                <a:gdLst>
                  <a:gd name="T0" fmla="*/ 459 w 818"/>
                  <a:gd name="T1" fmla="*/ 111 h 407"/>
                  <a:gd name="T2" fmla="*/ 396 w 818"/>
                  <a:gd name="T3" fmla="*/ 59 h 407"/>
                  <a:gd name="T4" fmla="*/ 343 w 818"/>
                  <a:gd name="T5" fmla="*/ 0 h 407"/>
                  <a:gd name="T6" fmla="*/ 818 w 818"/>
                  <a:gd name="T7" fmla="*/ 180 h 407"/>
                  <a:gd name="T8" fmla="*/ 0 w 818"/>
                  <a:gd name="T9" fmla="*/ 228 h 407"/>
                  <a:gd name="T10" fmla="*/ 459 w 818"/>
                  <a:gd name="T11" fmla="*/ 111 h 4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18" h="407">
                    <a:moveTo>
                      <a:pt x="459" y="111"/>
                    </a:moveTo>
                    <a:cubicBezTo>
                      <a:pt x="435" y="91"/>
                      <a:pt x="414" y="76"/>
                      <a:pt x="396" y="59"/>
                    </a:cubicBezTo>
                    <a:cubicBezTo>
                      <a:pt x="379" y="43"/>
                      <a:pt x="365" y="24"/>
                      <a:pt x="343" y="0"/>
                    </a:cubicBezTo>
                    <a:cubicBezTo>
                      <a:pt x="508" y="63"/>
                      <a:pt x="663" y="121"/>
                      <a:pt x="818" y="180"/>
                    </a:cubicBezTo>
                    <a:cubicBezTo>
                      <a:pt x="634" y="361"/>
                      <a:pt x="286" y="407"/>
                      <a:pt x="0" y="228"/>
                    </a:cubicBezTo>
                    <a:cubicBezTo>
                      <a:pt x="171" y="232"/>
                      <a:pt x="322" y="205"/>
                      <a:pt x="459" y="1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POSans R" panose="00020600040101010101" pitchFamily="18" charset="-122"/>
                  <a:ea typeface="思源黑体 CN Regular"/>
                  <a:cs typeface="+mn-cs"/>
                </a:endParaRPr>
              </a:p>
            </p:txBody>
          </p:sp>
          <p:sp>
            <p:nvSpPr>
              <p:cNvPr id="151" name="Freeform 1527">
                <a:extLst>
                  <a:ext uri="{FF2B5EF4-FFF2-40B4-BE49-F238E27FC236}">
                    <a16:creationId xmlns:a16="http://schemas.microsoft.com/office/drawing/2014/main" id="{C1160A18-FCB4-8A02-6785-32ACA40010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480050" y="9329738"/>
                <a:ext cx="625475" cy="307975"/>
              </a:xfrm>
              <a:custGeom>
                <a:avLst/>
                <a:gdLst>
                  <a:gd name="T0" fmla="*/ 0 w 803"/>
                  <a:gd name="T1" fmla="*/ 174 h 395"/>
                  <a:gd name="T2" fmla="*/ 462 w 803"/>
                  <a:gd name="T3" fmla="*/ 0 h 395"/>
                  <a:gd name="T4" fmla="*/ 471 w 803"/>
                  <a:gd name="T5" fmla="*/ 6 h 395"/>
                  <a:gd name="T6" fmla="*/ 363 w 803"/>
                  <a:gd name="T7" fmla="*/ 109 h 395"/>
                  <a:gd name="T8" fmla="*/ 803 w 803"/>
                  <a:gd name="T9" fmla="*/ 221 h 395"/>
                  <a:gd name="T10" fmla="*/ 0 w 803"/>
                  <a:gd name="T11" fmla="*/ 174 h 3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03" h="395">
                    <a:moveTo>
                      <a:pt x="0" y="174"/>
                    </a:moveTo>
                    <a:cubicBezTo>
                      <a:pt x="154" y="116"/>
                      <a:pt x="308" y="58"/>
                      <a:pt x="462" y="0"/>
                    </a:cubicBezTo>
                    <a:cubicBezTo>
                      <a:pt x="465" y="2"/>
                      <a:pt x="468" y="4"/>
                      <a:pt x="471" y="6"/>
                    </a:cubicBezTo>
                    <a:cubicBezTo>
                      <a:pt x="436" y="39"/>
                      <a:pt x="401" y="73"/>
                      <a:pt x="363" y="109"/>
                    </a:cubicBezTo>
                    <a:cubicBezTo>
                      <a:pt x="496" y="198"/>
                      <a:pt x="643" y="228"/>
                      <a:pt x="803" y="221"/>
                    </a:cubicBezTo>
                    <a:cubicBezTo>
                      <a:pt x="649" y="395"/>
                      <a:pt x="148" y="362"/>
                      <a:pt x="0" y="17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POSans R" panose="00020600040101010101" pitchFamily="18" charset="-122"/>
                  <a:ea typeface="思源黑体 CN Regular"/>
                  <a:cs typeface="+mn-cs"/>
                </a:endParaRPr>
              </a:p>
            </p:txBody>
          </p:sp>
          <p:sp>
            <p:nvSpPr>
              <p:cNvPr id="152" name="Freeform 1528">
                <a:extLst>
                  <a:ext uri="{FF2B5EF4-FFF2-40B4-BE49-F238E27FC236}">
                    <a16:creationId xmlns:a16="http://schemas.microsoft.com/office/drawing/2014/main" id="{05D53575-0E97-786A-4F29-08A947776B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714875" y="8907463"/>
                <a:ext cx="352425" cy="361950"/>
              </a:xfrm>
              <a:custGeom>
                <a:avLst/>
                <a:gdLst>
                  <a:gd name="T0" fmla="*/ 453 w 453"/>
                  <a:gd name="T1" fmla="*/ 121 h 466"/>
                  <a:gd name="T2" fmla="*/ 163 w 453"/>
                  <a:gd name="T3" fmla="*/ 448 h 466"/>
                  <a:gd name="T4" fmla="*/ 47 w 453"/>
                  <a:gd name="T5" fmla="*/ 465 h 466"/>
                  <a:gd name="T6" fmla="*/ 11 w 453"/>
                  <a:gd name="T7" fmla="*/ 437 h 466"/>
                  <a:gd name="T8" fmla="*/ 115 w 453"/>
                  <a:gd name="T9" fmla="*/ 6 h 466"/>
                  <a:gd name="T10" fmla="*/ 128 w 453"/>
                  <a:gd name="T11" fmla="*/ 0 h 466"/>
                  <a:gd name="T12" fmla="*/ 137 w 453"/>
                  <a:gd name="T13" fmla="*/ 279 h 466"/>
                  <a:gd name="T14" fmla="*/ 316 w 453"/>
                  <a:gd name="T15" fmla="*/ 235 h 466"/>
                  <a:gd name="T16" fmla="*/ 453 w 453"/>
                  <a:gd name="T17" fmla="*/ 121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53" h="466">
                    <a:moveTo>
                      <a:pt x="453" y="121"/>
                    </a:moveTo>
                    <a:cubicBezTo>
                      <a:pt x="437" y="281"/>
                      <a:pt x="325" y="407"/>
                      <a:pt x="163" y="448"/>
                    </a:cubicBezTo>
                    <a:cubicBezTo>
                      <a:pt x="125" y="457"/>
                      <a:pt x="86" y="463"/>
                      <a:pt x="47" y="465"/>
                    </a:cubicBezTo>
                    <a:cubicBezTo>
                      <a:pt x="35" y="466"/>
                      <a:pt x="11" y="448"/>
                      <a:pt x="11" y="437"/>
                    </a:cubicBezTo>
                    <a:cubicBezTo>
                      <a:pt x="0" y="283"/>
                      <a:pt x="30" y="137"/>
                      <a:pt x="115" y="6"/>
                    </a:cubicBezTo>
                    <a:cubicBezTo>
                      <a:pt x="116" y="3"/>
                      <a:pt x="121" y="3"/>
                      <a:pt x="128" y="0"/>
                    </a:cubicBezTo>
                    <a:cubicBezTo>
                      <a:pt x="161" y="91"/>
                      <a:pt x="142" y="184"/>
                      <a:pt x="137" y="279"/>
                    </a:cubicBezTo>
                    <a:cubicBezTo>
                      <a:pt x="205" y="286"/>
                      <a:pt x="265" y="271"/>
                      <a:pt x="316" y="235"/>
                    </a:cubicBezTo>
                    <a:cubicBezTo>
                      <a:pt x="364" y="202"/>
                      <a:pt x="406" y="160"/>
                      <a:pt x="453" y="1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POSans R" panose="00020600040101010101" pitchFamily="18" charset="-122"/>
                  <a:ea typeface="思源黑体 CN Regular"/>
                  <a:cs typeface="+mn-cs"/>
                </a:endParaRPr>
              </a:p>
            </p:txBody>
          </p:sp>
          <p:sp>
            <p:nvSpPr>
              <p:cNvPr id="153" name="Freeform 1529">
                <a:extLst>
                  <a:ext uri="{FF2B5EF4-FFF2-40B4-BE49-F238E27FC236}">
                    <a16:creationId xmlns:a16="http://schemas.microsoft.com/office/drawing/2014/main" id="{A06A4C21-BE29-D819-1631-D1DCA4101F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8362950" y="8907463"/>
                <a:ext cx="346075" cy="377825"/>
              </a:xfrm>
              <a:custGeom>
                <a:avLst/>
                <a:gdLst>
                  <a:gd name="T0" fmla="*/ 333 w 444"/>
                  <a:gd name="T1" fmla="*/ 0 h 486"/>
                  <a:gd name="T2" fmla="*/ 428 w 444"/>
                  <a:gd name="T3" fmla="*/ 221 h 486"/>
                  <a:gd name="T4" fmla="*/ 444 w 444"/>
                  <a:gd name="T5" fmla="*/ 430 h 486"/>
                  <a:gd name="T6" fmla="*/ 414 w 444"/>
                  <a:gd name="T7" fmla="*/ 465 h 486"/>
                  <a:gd name="T8" fmla="*/ 1 w 444"/>
                  <a:gd name="T9" fmla="*/ 144 h 486"/>
                  <a:gd name="T10" fmla="*/ 1 w 444"/>
                  <a:gd name="T11" fmla="*/ 123 h 486"/>
                  <a:gd name="T12" fmla="*/ 143 w 444"/>
                  <a:gd name="T13" fmla="*/ 238 h 486"/>
                  <a:gd name="T14" fmla="*/ 315 w 444"/>
                  <a:gd name="T15" fmla="*/ 280 h 486"/>
                  <a:gd name="T16" fmla="*/ 315 w 444"/>
                  <a:gd name="T17" fmla="*/ 2 h 486"/>
                  <a:gd name="T18" fmla="*/ 333 w 444"/>
                  <a:gd name="T19" fmla="*/ 0 h 4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44" h="486">
                    <a:moveTo>
                      <a:pt x="333" y="0"/>
                    </a:moveTo>
                    <a:cubicBezTo>
                      <a:pt x="384" y="65"/>
                      <a:pt x="414" y="141"/>
                      <a:pt x="428" y="221"/>
                    </a:cubicBezTo>
                    <a:cubicBezTo>
                      <a:pt x="440" y="289"/>
                      <a:pt x="441" y="360"/>
                      <a:pt x="444" y="430"/>
                    </a:cubicBezTo>
                    <a:cubicBezTo>
                      <a:pt x="444" y="442"/>
                      <a:pt x="426" y="464"/>
                      <a:pt x="414" y="465"/>
                    </a:cubicBezTo>
                    <a:cubicBezTo>
                      <a:pt x="232" y="486"/>
                      <a:pt x="29" y="326"/>
                      <a:pt x="1" y="144"/>
                    </a:cubicBezTo>
                    <a:cubicBezTo>
                      <a:pt x="0" y="138"/>
                      <a:pt x="1" y="131"/>
                      <a:pt x="1" y="123"/>
                    </a:cubicBezTo>
                    <a:cubicBezTo>
                      <a:pt x="50" y="163"/>
                      <a:pt x="94" y="204"/>
                      <a:pt x="143" y="238"/>
                    </a:cubicBezTo>
                    <a:cubicBezTo>
                      <a:pt x="193" y="272"/>
                      <a:pt x="251" y="285"/>
                      <a:pt x="315" y="280"/>
                    </a:cubicBezTo>
                    <a:cubicBezTo>
                      <a:pt x="315" y="185"/>
                      <a:pt x="315" y="94"/>
                      <a:pt x="315" y="2"/>
                    </a:cubicBezTo>
                    <a:cubicBezTo>
                      <a:pt x="321" y="2"/>
                      <a:pt x="327" y="1"/>
                      <a:pt x="33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POSans R" panose="00020600040101010101" pitchFamily="18" charset="-122"/>
                  <a:ea typeface="思源黑体 CN Regular"/>
                  <a:cs typeface="+mn-cs"/>
                </a:endParaRPr>
              </a:p>
            </p:txBody>
          </p:sp>
          <p:sp>
            <p:nvSpPr>
              <p:cNvPr id="154" name="Freeform 1530">
                <a:extLst>
                  <a:ext uri="{FF2B5EF4-FFF2-40B4-BE49-F238E27FC236}">
                    <a16:creationId xmlns:a16="http://schemas.microsoft.com/office/drawing/2014/main" id="{550B9DEA-F5FD-1D80-92DA-E94529596A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994275" y="9155113"/>
                <a:ext cx="417513" cy="333375"/>
              </a:xfrm>
              <a:custGeom>
                <a:avLst/>
                <a:gdLst>
                  <a:gd name="T0" fmla="*/ 0 w 537"/>
                  <a:gd name="T1" fmla="*/ 293 h 429"/>
                  <a:gd name="T2" fmla="*/ 262 w 537"/>
                  <a:gd name="T3" fmla="*/ 0 h 429"/>
                  <a:gd name="T4" fmla="*/ 245 w 537"/>
                  <a:gd name="T5" fmla="*/ 223 h 429"/>
                  <a:gd name="T6" fmla="*/ 389 w 537"/>
                  <a:gd name="T7" fmla="*/ 240 h 429"/>
                  <a:gd name="T8" fmla="*/ 537 w 537"/>
                  <a:gd name="T9" fmla="*/ 230 h 429"/>
                  <a:gd name="T10" fmla="*/ 0 w 537"/>
                  <a:gd name="T11" fmla="*/ 293 h 4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7" h="429">
                    <a:moveTo>
                      <a:pt x="0" y="293"/>
                    </a:moveTo>
                    <a:cubicBezTo>
                      <a:pt x="38" y="209"/>
                      <a:pt x="185" y="45"/>
                      <a:pt x="262" y="0"/>
                    </a:cubicBezTo>
                    <a:cubicBezTo>
                      <a:pt x="286" y="45"/>
                      <a:pt x="284" y="82"/>
                      <a:pt x="245" y="223"/>
                    </a:cubicBezTo>
                    <a:cubicBezTo>
                      <a:pt x="294" y="229"/>
                      <a:pt x="341" y="239"/>
                      <a:pt x="389" y="240"/>
                    </a:cubicBezTo>
                    <a:cubicBezTo>
                      <a:pt x="438" y="242"/>
                      <a:pt x="487" y="234"/>
                      <a:pt x="537" y="230"/>
                    </a:cubicBezTo>
                    <a:cubicBezTo>
                      <a:pt x="455" y="396"/>
                      <a:pt x="166" y="429"/>
                      <a:pt x="0" y="29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POSans R" panose="00020600040101010101" pitchFamily="18" charset="-122"/>
                  <a:ea typeface="思源黑体 CN Regular"/>
                  <a:cs typeface="+mn-cs"/>
                </a:endParaRPr>
              </a:p>
            </p:txBody>
          </p:sp>
          <p:sp>
            <p:nvSpPr>
              <p:cNvPr id="155" name="Freeform 1531">
                <a:extLst>
                  <a:ext uri="{FF2B5EF4-FFF2-40B4-BE49-F238E27FC236}">
                    <a16:creationId xmlns:a16="http://schemas.microsoft.com/office/drawing/2014/main" id="{77C1213D-ADD5-7290-EF3C-DC4C1EDBD4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8153400" y="9150351"/>
                <a:ext cx="423863" cy="338138"/>
              </a:xfrm>
              <a:custGeom>
                <a:avLst/>
                <a:gdLst>
                  <a:gd name="T0" fmla="*/ 279 w 543"/>
                  <a:gd name="T1" fmla="*/ 0 h 434"/>
                  <a:gd name="T2" fmla="*/ 543 w 543"/>
                  <a:gd name="T3" fmla="*/ 292 h 434"/>
                  <a:gd name="T4" fmla="*/ 0 w 543"/>
                  <a:gd name="T5" fmla="*/ 235 h 434"/>
                  <a:gd name="T6" fmla="*/ 149 w 543"/>
                  <a:gd name="T7" fmla="*/ 246 h 434"/>
                  <a:gd name="T8" fmla="*/ 288 w 543"/>
                  <a:gd name="T9" fmla="*/ 230 h 434"/>
                  <a:gd name="T10" fmla="*/ 259 w 543"/>
                  <a:gd name="T11" fmla="*/ 7 h 434"/>
                  <a:gd name="T12" fmla="*/ 279 w 543"/>
                  <a:gd name="T13" fmla="*/ 0 h 4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43" h="434">
                    <a:moveTo>
                      <a:pt x="279" y="0"/>
                    </a:moveTo>
                    <a:cubicBezTo>
                      <a:pt x="381" y="85"/>
                      <a:pt x="475" y="177"/>
                      <a:pt x="543" y="292"/>
                    </a:cubicBezTo>
                    <a:cubicBezTo>
                      <a:pt x="407" y="434"/>
                      <a:pt x="109" y="404"/>
                      <a:pt x="0" y="235"/>
                    </a:cubicBezTo>
                    <a:cubicBezTo>
                      <a:pt x="53" y="239"/>
                      <a:pt x="101" y="247"/>
                      <a:pt x="149" y="246"/>
                    </a:cubicBezTo>
                    <a:cubicBezTo>
                      <a:pt x="198" y="245"/>
                      <a:pt x="246" y="235"/>
                      <a:pt x="288" y="230"/>
                    </a:cubicBezTo>
                    <a:cubicBezTo>
                      <a:pt x="277" y="148"/>
                      <a:pt x="268" y="77"/>
                      <a:pt x="259" y="7"/>
                    </a:cubicBezTo>
                    <a:cubicBezTo>
                      <a:pt x="266" y="5"/>
                      <a:pt x="272" y="3"/>
                      <a:pt x="27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POSans R" panose="00020600040101010101" pitchFamily="18" charset="-122"/>
                  <a:ea typeface="思源黑体 CN Regular"/>
                  <a:cs typeface="+mn-cs"/>
                </a:endParaRPr>
              </a:p>
            </p:txBody>
          </p:sp>
          <p:sp>
            <p:nvSpPr>
              <p:cNvPr id="156" name="Freeform 1532">
                <a:extLst>
                  <a:ext uri="{FF2B5EF4-FFF2-40B4-BE49-F238E27FC236}">
                    <a16:creationId xmlns:a16="http://schemas.microsoft.com/office/drawing/2014/main" id="{52496FFD-EC49-9420-C17E-2B0AC7BBE2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8442325" y="8613776"/>
                <a:ext cx="274638" cy="404813"/>
              </a:xfrm>
              <a:custGeom>
                <a:avLst/>
                <a:gdLst>
                  <a:gd name="T0" fmla="*/ 239 w 352"/>
                  <a:gd name="T1" fmla="*/ 238 h 520"/>
                  <a:gd name="T2" fmla="*/ 282 w 352"/>
                  <a:gd name="T3" fmla="*/ 0 h 520"/>
                  <a:gd name="T4" fmla="*/ 302 w 352"/>
                  <a:gd name="T5" fmla="*/ 520 h 520"/>
                  <a:gd name="T6" fmla="*/ 30 w 352"/>
                  <a:gd name="T7" fmla="*/ 25 h 520"/>
                  <a:gd name="T8" fmla="*/ 239 w 352"/>
                  <a:gd name="T9" fmla="*/ 238 h 5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2" h="520">
                    <a:moveTo>
                      <a:pt x="239" y="238"/>
                    </a:moveTo>
                    <a:cubicBezTo>
                      <a:pt x="255" y="154"/>
                      <a:pt x="268" y="77"/>
                      <a:pt x="282" y="0"/>
                    </a:cubicBezTo>
                    <a:cubicBezTo>
                      <a:pt x="346" y="172"/>
                      <a:pt x="352" y="344"/>
                      <a:pt x="302" y="520"/>
                    </a:cubicBezTo>
                    <a:cubicBezTo>
                      <a:pt x="164" y="494"/>
                      <a:pt x="0" y="273"/>
                      <a:pt x="30" y="25"/>
                    </a:cubicBezTo>
                    <a:cubicBezTo>
                      <a:pt x="79" y="123"/>
                      <a:pt x="138" y="195"/>
                      <a:pt x="239" y="2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POSans R" panose="00020600040101010101" pitchFamily="18" charset="-122"/>
                  <a:ea typeface="思源黑体 CN Regular"/>
                  <a:cs typeface="+mn-cs"/>
                </a:endParaRPr>
              </a:p>
            </p:txBody>
          </p:sp>
          <p:sp>
            <p:nvSpPr>
              <p:cNvPr id="157" name="Freeform 1533">
                <a:extLst>
                  <a:ext uri="{FF2B5EF4-FFF2-40B4-BE49-F238E27FC236}">
                    <a16:creationId xmlns:a16="http://schemas.microsoft.com/office/drawing/2014/main" id="{8A4D4361-4F61-2ABB-8169-FCBA495875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557713" y="8615363"/>
                <a:ext cx="290513" cy="407988"/>
              </a:xfrm>
              <a:custGeom>
                <a:avLst/>
                <a:gdLst>
                  <a:gd name="T0" fmla="*/ 70 w 374"/>
                  <a:gd name="T1" fmla="*/ 0 h 522"/>
                  <a:gd name="T2" fmla="*/ 112 w 374"/>
                  <a:gd name="T3" fmla="*/ 233 h 522"/>
                  <a:gd name="T4" fmla="*/ 317 w 374"/>
                  <a:gd name="T5" fmla="*/ 34 h 522"/>
                  <a:gd name="T6" fmla="*/ 54 w 374"/>
                  <a:gd name="T7" fmla="*/ 522 h 522"/>
                  <a:gd name="T8" fmla="*/ 70 w 374"/>
                  <a:gd name="T9" fmla="*/ 0 h 5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4" h="522">
                    <a:moveTo>
                      <a:pt x="70" y="0"/>
                    </a:moveTo>
                    <a:cubicBezTo>
                      <a:pt x="84" y="75"/>
                      <a:pt x="98" y="151"/>
                      <a:pt x="112" y="233"/>
                    </a:cubicBezTo>
                    <a:cubicBezTo>
                      <a:pt x="213" y="195"/>
                      <a:pt x="270" y="122"/>
                      <a:pt x="317" y="34"/>
                    </a:cubicBezTo>
                    <a:cubicBezTo>
                      <a:pt x="374" y="190"/>
                      <a:pt x="230" y="457"/>
                      <a:pt x="54" y="522"/>
                    </a:cubicBezTo>
                    <a:cubicBezTo>
                      <a:pt x="0" y="345"/>
                      <a:pt x="7" y="172"/>
                      <a:pt x="7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POSans R" panose="00020600040101010101" pitchFamily="18" charset="-122"/>
                  <a:ea typeface="思源黑体 CN Regular"/>
                  <a:cs typeface="+mn-cs"/>
                </a:endParaRPr>
              </a:p>
            </p:txBody>
          </p:sp>
          <p:sp>
            <p:nvSpPr>
              <p:cNvPr id="158" name="Freeform 1534">
                <a:extLst>
                  <a:ext uri="{FF2B5EF4-FFF2-40B4-BE49-F238E27FC236}">
                    <a16:creationId xmlns:a16="http://schemas.microsoft.com/office/drawing/2014/main" id="{934F3BB1-9C12-7A91-39DB-10BC2ABBF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513263" y="8299451"/>
                <a:ext cx="231775" cy="358775"/>
              </a:xfrm>
              <a:custGeom>
                <a:avLst/>
                <a:gdLst>
                  <a:gd name="T0" fmla="*/ 4 w 298"/>
                  <a:gd name="T1" fmla="*/ 30 h 461"/>
                  <a:gd name="T2" fmla="*/ 144 w 298"/>
                  <a:gd name="T3" fmla="*/ 208 h 461"/>
                  <a:gd name="T4" fmla="*/ 269 w 298"/>
                  <a:gd name="T5" fmla="*/ 0 h 461"/>
                  <a:gd name="T6" fmla="*/ 141 w 298"/>
                  <a:gd name="T7" fmla="*/ 461 h 461"/>
                  <a:gd name="T8" fmla="*/ 4 w 298"/>
                  <a:gd name="T9" fmla="*/ 30 h 4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8" h="461">
                    <a:moveTo>
                      <a:pt x="4" y="30"/>
                    </a:moveTo>
                    <a:cubicBezTo>
                      <a:pt x="55" y="95"/>
                      <a:pt x="98" y="149"/>
                      <a:pt x="144" y="208"/>
                    </a:cubicBezTo>
                    <a:cubicBezTo>
                      <a:pt x="213" y="152"/>
                      <a:pt x="229" y="71"/>
                      <a:pt x="269" y="0"/>
                    </a:cubicBezTo>
                    <a:cubicBezTo>
                      <a:pt x="298" y="118"/>
                      <a:pt x="223" y="403"/>
                      <a:pt x="141" y="461"/>
                    </a:cubicBezTo>
                    <a:cubicBezTo>
                      <a:pt x="68" y="371"/>
                      <a:pt x="0" y="166"/>
                      <a:pt x="4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POSans R" panose="00020600040101010101" pitchFamily="18" charset="-122"/>
                  <a:ea typeface="思源黑体 CN Regular"/>
                  <a:cs typeface="+mn-cs"/>
                </a:endParaRPr>
              </a:p>
            </p:txBody>
          </p:sp>
          <p:sp>
            <p:nvSpPr>
              <p:cNvPr id="159" name="Freeform 1535">
                <a:extLst>
                  <a:ext uri="{FF2B5EF4-FFF2-40B4-BE49-F238E27FC236}">
                    <a16:creationId xmlns:a16="http://schemas.microsoft.com/office/drawing/2014/main" id="{1C02C434-B947-06B6-0980-0C0CAA066E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8439150" y="8297863"/>
                <a:ext cx="238125" cy="361950"/>
              </a:xfrm>
              <a:custGeom>
                <a:avLst/>
                <a:gdLst>
                  <a:gd name="T0" fmla="*/ 152 w 305"/>
                  <a:gd name="T1" fmla="*/ 466 h 466"/>
                  <a:gd name="T2" fmla="*/ 22 w 305"/>
                  <a:gd name="T3" fmla="*/ 0 h 466"/>
                  <a:gd name="T4" fmla="*/ 148 w 305"/>
                  <a:gd name="T5" fmla="*/ 209 h 466"/>
                  <a:gd name="T6" fmla="*/ 281 w 305"/>
                  <a:gd name="T7" fmla="*/ 41 h 466"/>
                  <a:gd name="T8" fmla="*/ 152 w 305"/>
                  <a:gd name="T9" fmla="*/ 466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5" h="466">
                    <a:moveTo>
                      <a:pt x="152" y="466"/>
                    </a:moveTo>
                    <a:cubicBezTo>
                      <a:pt x="64" y="376"/>
                      <a:pt x="0" y="147"/>
                      <a:pt x="22" y="0"/>
                    </a:cubicBezTo>
                    <a:cubicBezTo>
                      <a:pt x="64" y="72"/>
                      <a:pt x="79" y="154"/>
                      <a:pt x="148" y="209"/>
                    </a:cubicBezTo>
                    <a:cubicBezTo>
                      <a:pt x="194" y="151"/>
                      <a:pt x="237" y="97"/>
                      <a:pt x="281" y="41"/>
                    </a:cubicBezTo>
                    <a:cubicBezTo>
                      <a:pt x="305" y="120"/>
                      <a:pt x="233" y="353"/>
                      <a:pt x="152" y="46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POSans R" panose="00020600040101010101" pitchFamily="18" charset="-122"/>
                  <a:ea typeface="思源黑体 CN Regular"/>
                  <a:cs typeface="+mn-cs"/>
                </a:endParaRPr>
              </a:p>
            </p:txBody>
          </p:sp>
          <p:sp>
            <p:nvSpPr>
              <p:cNvPr id="160" name="Freeform 1536">
                <a:extLst>
                  <a:ext uri="{FF2B5EF4-FFF2-40B4-BE49-F238E27FC236}">
                    <a16:creationId xmlns:a16="http://schemas.microsoft.com/office/drawing/2014/main" id="{85740C11-4377-83A0-D6FD-B3F64BD434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8305800" y="7747001"/>
                <a:ext cx="265113" cy="349250"/>
              </a:xfrm>
              <a:custGeom>
                <a:avLst/>
                <a:gdLst>
                  <a:gd name="T0" fmla="*/ 50 w 342"/>
                  <a:gd name="T1" fmla="*/ 448 h 448"/>
                  <a:gd name="T2" fmla="*/ 116 w 342"/>
                  <a:gd name="T3" fmla="*/ 0 h 448"/>
                  <a:gd name="T4" fmla="*/ 116 w 342"/>
                  <a:gd name="T5" fmla="*/ 280 h 448"/>
                  <a:gd name="T6" fmla="*/ 342 w 342"/>
                  <a:gd name="T7" fmla="*/ 140 h 448"/>
                  <a:gd name="T8" fmla="*/ 50 w 342"/>
                  <a:gd name="T9" fmla="*/ 448 h 4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2" h="448">
                    <a:moveTo>
                      <a:pt x="50" y="448"/>
                    </a:moveTo>
                    <a:cubicBezTo>
                      <a:pt x="0" y="286"/>
                      <a:pt x="12" y="137"/>
                      <a:pt x="116" y="0"/>
                    </a:cubicBezTo>
                    <a:cubicBezTo>
                      <a:pt x="116" y="90"/>
                      <a:pt x="116" y="180"/>
                      <a:pt x="116" y="280"/>
                    </a:cubicBezTo>
                    <a:cubicBezTo>
                      <a:pt x="195" y="231"/>
                      <a:pt x="263" y="189"/>
                      <a:pt x="342" y="140"/>
                    </a:cubicBezTo>
                    <a:cubicBezTo>
                      <a:pt x="324" y="233"/>
                      <a:pt x="161" y="399"/>
                      <a:pt x="50" y="4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POSans R" panose="00020600040101010101" pitchFamily="18" charset="-122"/>
                  <a:ea typeface="思源黑体 CN Regular"/>
                  <a:cs typeface="+mn-cs"/>
                </a:endParaRPr>
              </a:p>
            </p:txBody>
          </p:sp>
          <p:sp>
            <p:nvSpPr>
              <p:cNvPr id="161" name="Freeform 1537">
                <a:extLst>
                  <a:ext uri="{FF2B5EF4-FFF2-40B4-BE49-F238E27FC236}">
                    <a16:creationId xmlns:a16="http://schemas.microsoft.com/office/drawing/2014/main" id="{AA348701-A7F0-F9F0-7A4C-D43A6A90E2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694238" y="7748588"/>
                <a:ext cx="274638" cy="350838"/>
              </a:xfrm>
              <a:custGeom>
                <a:avLst/>
                <a:gdLst>
                  <a:gd name="T0" fmla="*/ 241 w 353"/>
                  <a:gd name="T1" fmla="*/ 0 h 449"/>
                  <a:gd name="T2" fmla="*/ 302 w 353"/>
                  <a:gd name="T3" fmla="*/ 449 h 449"/>
                  <a:gd name="T4" fmla="*/ 0 w 353"/>
                  <a:gd name="T5" fmla="*/ 152 h 449"/>
                  <a:gd name="T6" fmla="*/ 227 w 353"/>
                  <a:gd name="T7" fmla="*/ 275 h 449"/>
                  <a:gd name="T8" fmla="*/ 241 w 353"/>
                  <a:gd name="T9" fmla="*/ 0 h 4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3" h="449">
                    <a:moveTo>
                      <a:pt x="241" y="0"/>
                    </a:moveTo>
                    <a:cubicBezTo>
                      <a:pt x="341" y="137"/>
                      <a:pt x="353" y="285"/>
                      <a:pt x="302" y="449"/>
                    </a:cubicBezTo>
                    <a:cubicBezTo>
                      <a:pt x="175" y="378"/>
                      <a:pt x="82" y="280"/>
                      <a:pt x="0" y="152"/>
                    </a:cubicBezTo>
                    <a:cubicBezTo>
                      <a:pt x="97" y="168"/>
                      <a:pt x="154" y="231"/>
                      <a:pt x="227" y="275"/>
                    </a:cubicBezTo>
                    <a:cubicBezTo>
                      <a:pt x="264" y="182"/>
                      <a:pt x="244" y="91"/>
                      <a:pt x="24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POSans R" panose="00020600040101010101" pitchFamily="18" charset="-122"/>
                  <a:ea typeface="思源黑体 CN Regular"/>
                  <a:cs typeface="+mn-cs"/>
                </a:endParaRPr>
              </a:p>
            </p:txBody>
          </p:sp>
          <p:sp>
            <p:nvSpPr>
              <p:cNvPr id="162" name="Freeform 1538">
                <a:extLst>
                  <a:ext uri="{FF2B5EF4-FFF2-40B4-BE49-F238E27FC236}">
                    <a16:creationId xmlns:a16="http://schemas.microsoft.com/office/drawing/2014/main" id="{52549259-5469-425C-F440-2B6232DA90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565650" y="7953376"/>
                <a:ext cx="239713" cy="385763"/>
              </a:xfrm>
              <a:custGeom>
                <a:avLst/>
                <a:gdLst>
                  <a:gd name="T0" fmla="*/ 221 w 306"/>
                  <a:gd name="T1" fmla="*/ 0 h 494"/>
                  <a:gd name="T2" fmla="*/ 222 w 306"/>
                  <a:gd name="T3" fmla="*/ 494 h 494"/>
                  <a:gd name="T4" fmla="*/ 0 w 306"/>
                  <a:gd name="T5" fmla="*/ 208 h 494"/>
                  <a:gd name="T6" fmla="*/ 12 w 306"/>
                  <a:gd name="T7" fmla="*/ 193 h 494"/>
                  <a:gd name="T8" fmla="*/ 191 w 306"/>
                  <a:gd name="T9" fmla="*/ 328 h 494"/>
                  <a:gd name="T10" fmla="*/ 221 w 306"/>
                  <a:gd name="T11" fmla="*/ 0 h 4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6" h="494">
                    <a:moveTo>
                      <a:pt x="221" y="0"/>
                    </a:moveTo>
                    <a:cubicBezTo>
                      <a:pt x="306" y="116"/>
                      <a:pt x="305" y="358"/>
                      <a:pt x="222" y="494"/>
                    </a:cubicBezTo>
                    <a:cubicBezTo>
                      <a:pt x="115" y="423"/>
                      <a:pt x="42" y="328"/>
                      <a:pt x="0" y="208"/>
                    </a:cubicBezTo>
                    <a:cubicBezTo>
                      <a:pt x="4" y="203"/>
                      <a:pt x="8" y="198"/>
                      <a:pt x="12" y="193"/>
                    </a:cubicBezTo>
                    <a:cubicBezTo>
                      <a:pt x="70" y="237"/>
                      <a:pt x="128" y="281"/>
                      <a:pt x="191" y="328"/>
                    </a:cubicBezTo>
                    <a:cubicBezTo>
                      <a:pt x="242" y="227"/>
                      <a:pt x="228" y="118"/>
                      <a:pt x="22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POSans R" panose="00020600040101010101" pitchFamily="18" charset="-122"/>
                  <a:ea typeface="思源黑体 CN Regular"/>
                  <a:cs typeface="+mn-cs"/>
                </a:endParaRPr>
              </a:p>
            </p:txBody>
          </p:sp>
          <p:sp>
            <p:nvSpPr>
              <p:cNvPr id="163" name="Freeform 1539">
                <a:extLst>
                  <a:ext uri="{FF2B5EF4-FFF2-40B4-BE49-F238E27FC236}">
                    <a16:creationId xmlns:a16="http://schemas.microsoft.com/office/drawing/2014/main" id="{79E54184-9AD3-D23B-2C17-0ED009EDC4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8401050" y="7956551"/>
                <a:ext cx="236538" cy="379413"/>
              </a:xfrm>
              <a:custGeom>
                <a:avLst/>
                <a:gdLst>
                  <a:gd name="T0" fmla="*/ 111 w 304"/>
                  <a:gd name="T1" fmla="*/ 332 h 486"/>
                  <a:gd name="T2" fmla="*/ 299 w 304"/>
                  <a:gd name="T3" fmla="*/ 184 h 486"/>
                  <a:gd name="T4" fmla="*/ 88 w 304"/>
                  <a:gd name="T5" fmla="*/ 486 h 486"/>
                  <a:gd name="T6" fmla="*/ 81 w 304"/>
                  <a:gd name="T7" fmla="*/ 0 h 486"/>
                  <a:gd name="T8" fmla="*/ 82 w 304"/>
                  <a:gd name="T9" fmla="*/ 168 h 486"/>
                  <a:gd name="T10" fmla="*/ 111 w 304"/>
                  <a:gd name="T11" fmla="*/ 332 h 4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4" h="486">
                    <a:moveTo>
                      <a:pt x="111" y="332"/>
                    </a:moveTo>
                    <a:cubicBezTo>
                      <a:pt x="180" y="278"/>
                      <a:pt x="236" y="234"/>
                      <a:pt x="299" y="184"/>
                    </a:cubicBezTo>
                    <a:cubicBezTo>
                      <a:pt x="304" y="274"/>
                      <a:pt x="196" y="422"/>
                      <a:pt x="88" y="486"/>
                    </a:cubicBezTo>
                    <a:cubicBezTo>
                      <a:pt x="5" y="392"/>
                      <a:pt x="0" y="130"/>
                      <a:pt x="81" y="0"/>
                    </a:cubicBezTo>
                    <a:cubicBezTo>
                      <a:pt x="81" y="59"/>
                      <a:pt x="78" y="114"/>
                      <a:pt x="82" y="168"/>
                    </a:cubicBezTo>
                    <a:cubicBezTo>
                      <a:pt x="87" y="221"/>
                      <a:pt x="101" y="273"/>
                      <a:pt x="111" y="33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POSans R" panose="00020600040101010101" pitchFamily="18" charset="-122"/>
                  <a:ea typeface="思源黑体 CN Regular"/>
                  <a:cs typeface="+mn-cs"/>
                </a:endParaRPr>
              </a:p>
            </p:txBody>
          </p:sp>
          <p:sp>
            <p:nvSpPr>
              <p:cNvPr id="164" name="Freeform 1540">
                <a:extLst>
                  <a:ext uri="{FF2B5EF4-FFF2-40B4-BE49-F238E27FC236}">
                    <a16:creationId xmlns:a16="http://schemas.microsoft.com/office/drawing/2014/main" id="{D21004B8-0A51-F909-C52E-5FFE5EDE2B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779963" y="7613651"/>
                <a:ext cx="201613" cy="247650"/>
              </a:xfrm>
              <a:custGeom>
                <a:avLst/>
                <a:gdLst>
                  <a:gd name="T0" fmla="*/ 258 w 258"/>
                  <a:gd name="T1" fmla="*/ 318 h 318"/>
                  <a:gd name="T2" fmla="*/ 0 w 258"/>
                  <a:gd name="T3" fmla="*/ 3 h 318"/>
                  <a:gd name="T4" fmla="*/ 258 w 258"/>
                  <a:gd name="T5" fmla="*/ 318 h 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58" h="318">
                    <a:moveTo>
                      <a:pt x="258" y="318"/>
                    </a:moveTo>
                    <a:cubicBezTo>
                      <a:pt x="128" y="242"/>
                      <a:pt x="52" y="135"/>
                      <a:pt x="0" y="3"/>
                    </a:cubicBezTo>
                    <a:cubicBezTo>
                      <a:pt x="139" y="0"/>
                      <a:pt x="258" y="167"/>
                      <a:pt x="258" y="3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POSans R" panose="00020600040101010101" pitchFamily="18" charset="-122"/>
                  <a:ea typeface="思源黑体 CN Regular"/>
                  <a:cs typeface="+mn-cs"/>
                </a:endParaRPr>
              </a:p>
            </p:txBody>
          </p:sp>
          <p:sp>
            <p:nvSpPr>
              <p:cNvPr id="165" name="Freeform 1541">
                <a:extLst>
                  <a:ext uri="{FF2B5EF4-FFF2-40B4-BE49-F238E27FC236}">
                    <a16:creationId xmlns:a16="http://schemas.microsoft.com/office/drawing/2014/main" id="{9B9968F6-B813-1521-175E-286B126F03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8156575" y="7612063"/>
                <a:ext cx="212725" cy="247650"/>
              </a:xfrm>
              <a:custGeom>
                <a:avLst/>
                <a:gdLst>
                  <a:gd name="T0" fmla="*/ 272 w 272"/>
                  <a:gd name="T1" fmla="*/ 4 h 318"/>
                  <a:gd name="T2" fmla="*/ 17 w 272"/>
                  <a:gd name="T3" fmla="*/ 318 h 318"/>
                  <a:gd name="T4" fmla="*/ 272 w 272"/>
                  <a:gd name="T5" fmla="*/ 4 h 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72" h="318">
                    <a:moveTo>
                      <a:pt x="272" y="4"/>
                    </a:moveTo>
                    <a:cubicBezTo>
                      <a:pt x="220" y="138"/>
                      <a:pt x="142" y="243"/>
                      <a:pt x="17" y="318"/>
                    </a:cubicBezTo>
                    <a:cubicBezTo>
                      <a:pt x="0" y="204"/>
                      <a:pt x="121" y="0"/>
                      <a:pt x="27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POSans R" panose="00020600040101010101" pitchFamily="18" charset="-122"/>
                  <a:ea typeface="思源黑体 CN Regular"/>
                  <a:cs typeface="+mn-cs"/>
                </a:endParaRPr>
              </a:p>
            </p:txBody>
          </p:sp>
        </p:grpSp>
        <p:sp>
          <p:nvSpPr>
            <p:cNvPr id="148" name="文本框 147">
              <a:extLst>
                <a:ext uri="{FF2B5EF4-FFF2-40B4-BE49-F238E27FC236}">
                  <a16:creationId xmlns:a16="http://schemas.microsoft.com/office/drawing/2014/main" id="{2448F392-29CE-BCA6-2B23-0E9DE57E3AB8}"/>
                </a:ext>
              </a:extLst>
            </p:cNvPr>
            <p:cNvSpPr txBox="1"/>
            <p:nvPr/>
          </p:nvSpPr>
          <p:spPr>
            <a:xfrm>
              <a:off x="8792704" y="2196468"/>
              <a:ext cx="820738" cy="290401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>
                <a:lnSpc>
                  <a:spcPct val="125000"/>
                </a:lnSpc>
              </a:pPr>
              <a:r>
                <a:rPr lang="zh-CN" altLang="en-US" sz="1600" dirty="0">
                  <a:gradFill>
                    <a:gsLst>
                      <a:gs pos="60000">
                        <a:schemeClr val="accent1"/>
                      </a:gs>
                      <a:gs pos="0">
                        <a:schemeClr val="accent2"/>
                      </a:gs>
                    </a:gsLst>
                    <a:path path="circle">
                      <a:fillToRect r="100000" b="100000"/>
                    </a:path>
                  </a:gradFill>
                  <a:latin typeface="+mn-ea"/>
                  <a:cs typeface="OPPOSans M" panose="00020600040101010101" pitchFamily="18" charset="-122"/>
                </a:rPr>
                <a:t>重要荣誉</a:t>
              </a:r>
            </a:p>
          </p:txBody>
        </p:sp>
      </p:grpSp>
      <p:grpSp>
        <p:nvGrpSpPr>
          <p:cNvPr id="166" name="组合 165">
            <a:extLst>
              <a:ext uri="{FF2B5EF4-FFF2-40B4-BE49-F238E27FC236}">
                <a16:creationId xmlns:a16="http://schemas.microsoft.com/office/drawing/2014/main" id="{8B3E928C-A3A4-C8ED-241A-5F82EF5B3028}"/>
              </a:ext>
            </a:extLst>
          </p:cNvPr>
          <p:cNvGrpSpPr/>
          <p:nvPr/>
        </p:nvGrpSpPr>
        <p:grpSpPr>
          <a:xfrm>
            <a:off x="9820648" y="4641013"/>
            <a:ext cx="1425074" cy="487009"/>
            <a:chOff x="8490536" y="2149217"/>
            <a:chExt cx="1425074" cy="487009"/>
          </a:xfrm>
          <a:gradFill>
            <a:gsLst>
              <a:gs pos="60000">
                <a:schemeClr val="accent1"/>
              </a:gs>
              <a:gs pos="0">
                <a:schemeClr val="accent2"/>
              </a:gs>
            </a:gsLst>
            <a:path path="circle">
              <a:fillToRect r="100000" b="100000"/>
            </a:path>
          </a:gradFill>
        </p:grpSpPr>
        <p:grpSp>
          <p:nvGrpSpPr>
            <p:cNvPr id="167" name="组合 166">
              <a:extLst>
                <a:ext uri="{FF2B5EF4-FFF2-40B4-BE49-F238E27FC236}">
                  <a16:creationId xmlns:a16="http://schemas.microsoft.com/office/drawing/2014/main" id="{84A3A5E3-74DB-844E-0D6A-F3069808FBDE}"/>
                </a:ext>
              </a:extLst>
            </p:cNvPr>
            <p:cNvGrpSpPr/>
            <p:nvPr/>
          </p:nvGrpSpPr>
          <p:grpSpPr>
            <a:xfrm>
              <a:off x="8490536" y="2149217"/>
              <a:ext cx="1425074" cy="487009"/>
              <a:chOff x="-8442325" y="7612063"/>
              <a:chExt cx="4175125" cy="2035175"/>
            </a:xfrm>
            <a:grpFill/>
          </p:grpSpPr>
          <p:sp>
            <p:nvSpPr>
              <p:cNvPr id="169" name="Freeform 1525">
                <a:extLst>
                  <a:ext uri="{FF2B5EF4-FFF2-40B4-BE49-F238E27FC236}">
                    <a16:creationId xmlns:a16="http://schemas.microsoft.com/office/drawing/2014/main" id="{9C63FF18-D84B-4A1B-13D9-C3CC6F2A69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7385050" y="9358313"/>
                <a:ext cx="2044700" cy="288925"/>
              </a:xfrm>
              <a:custGeom>
                <a:avLst/>
                <a:gdLst>
                  <a:gd name="T0" fmla="*/ 2624 w 2624"/>
                  <a:gd name="T1" fmla="*/ 351 h 371"/>
                  <a:gd name="T2" fmla="*/ 2236 w 2624"/>
                  <a:gd name="T3" fmla="*/ 308 h 371"/>
                  <a:gd name="T4" fmla="*/ 1726 w 2624"/>
                  <a:gd name="T5" fmla="*/ 135 h 371"/>
                  <a:gd name="T6" fmla="*/ 1408 w 2624"/>
                  <a:gd name="T7" fmla="*/ 140 h 371"/>
                  <a:gd name="T8" fmla="*/ 1668 w 2624"/>
                  <a:gd name="T9" fmla="*/ 329 h 371"/>
                  <a:gd name="T10" fmla="*/ 1515 w 2624"/>
                  <a:gd name="T11" fmla="*/ 309 h 371"/>
                  <a:gd name="T12" fmla="*/ 1352 w 2624"/>
                  <a:gd name="T13" fmla="*/ 186 h 371"/>
                  <a:gd name="T14" fmla="*/ 1282 w 2624"/>
                  <a:gd name="T15" fmla="*/ 186 h 371"/>
                  <a:gd name="T16" fmla="*/ 1118 w 2624"/>
                  <a:gd name="T17" fmla="*/ 308 h 371"/>
                  <a:gd name="T18" fmla="*/ 965 w 2624"/>
                  <a:gd name="T19" fmla="*/ 331 h 371"/>
                  <a:gd name="T20" fmla="*/ 1224 w 2624"/>
                  <a:gd name="T21" fmla="*/ 140 h 371"/>
                  <a:gd name="T22" fmla="*/ 908 w 2624"/>
                  <a:gd name="T23" fmla="*/ 135 h 371"/>
                  <a:gd name="T24" fmla="*/ 327 w 2624"/>
                  <a:gd name="T25" fmla="*/ 323 h 371"/>
                  <a:gd name="T26" fmla="*/ 0 w 2624"/>
                  <a:gd name="T27" fmla="*/ 361 h 371"/>
                  <a:gd name="T28" fmla="*/ 7 w 2624"/>
                  <a:gd name="T29" fmla="*/ 345 h 371"/>
                  <a:gd name="T30" fmla="*/ 639 w 2624"/>
                  <a:gd name="T31" fmla="*/ 75 h 371"/>
                  <a:gd name="T32" fmla="*/ 1276 w 2624"/>
                  <a:gd name="T33" fmla="*/ 90 h 371"/>
                  <a:gd name="T34" fmla="*/ 1359 w 2624"/>
                  <a:gd name="T35" fmla="*/ 89 h 371"/>
                  <a:gd name="T36" fmla="*/ 2158 w 2624"/>
                  <a:gd name="T37" fmla="*/ 131 h 371"/>
                  <a:gd name="T38" fmla="*/ 2605 w 2624"/>
                  <a:gd name="T39" fmla="*/ 338 h 371"/>
                  <a:gd name="T40" fmla="*/ 2624 w 2624"/>
                  <a:gd name="T41" fmla="*/ 351 h 3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624" h="371">
                    <a:moveTo>
                      <a:pt x="2624" y="351"/>
                    </a:moveTo>
                    <a:cubicBezTo>
                      <a:pt x="2489" y="370"/>
                      <a:pt x="2360" y="346"/>
                      <a:pt x="2236" y="308"/>
                    </a:cubicBezTo>
                    <a:cubicBezTo>
                      <a:pt x="2065" y="255"/>
                      <a:pt x="1896" y="192"/>
                      <a:pt x="1726" y="135"/>
                    </a:cubicBezTo>
                    <a:cubicBezTo>
                      <a:pt x="1620" y="99"/>
                      <a:pt x="1515" y="110"/>
                      <a:pt x="1408" y="140"/>
                    </a:cubicBezTo>
                    <a:cubicBezTo>
                      <a:pt x="1498" y="199"/>
                      <a:pt x="1595" y="245"/>
                      <a:pt x="1668" y="329"/>
                    </a:cubicBezTo>
                    <a:cubicBezTo>
                      <a:pt x="1582" y="371"/>
                      <a:pt x="1577" y="366"/>
                      <a:pt x="1515" y="309"/>
                    </a:cubicBezTo>
                    <a:cubicBezTo>
                      <a:pt x="1465" y="262"/>
                      <a:pt x="1409" y="222"/>
                      <a:pt x="1352" y="186"/>
                    </a:cubicBezTo>
                    <a:cubicBezTo>
                      <a:pt x="1335" y="175"/>
                      <a:pt x="1299" y="175"/>
                      <a:pt x="1282" y="186"/>
                    </a:cubicBezTo>
                    <a:cubicBezTo>
                      <a:pt x="1225" y="222"/>
                      <a:pt x="1168" y="262"/>
                      <a:pt x="1118" y="308"/>
                    </a:cubicBezTo>
                    <a:cubicBezTo>
                      <a:pt x="1054" y="367"/>
                      <a:pt x="1057" y="371"/>
                      <a:pt x="965" y="331"/>
                    </a:cubicBezTo>
                    <a:cubicBezTo>
                      <a:pt x="1035" y="244"/>
                      <a:pt x="1135" y="201"/>
                      <a:pt x="1224" y="140"/>
                    </a:cubicBezTo>
                    <a:cubicBezTo>
                      <a:pt x="1118" y="110"/>
                      <a:pt x="1014" y="100"/>
                      <a:pt x="908" y="135"/>
                    </a:cubicBezTo>
                    <a:cubicBezTo>
                      <a:pt x="715" y="198"/>
                      <a:pt x="522" y="264"/>
                      <a:pt x="327" y="323"/>
                    </a:cubicBezTo>
                    <a:cubicBezTo>
                      <a:pt x="223" y="354"/>
                      <a:pt x="114" y="370"/>
                      <a:pt x="0" y="361"/>
                    </a:cubicBezTo>
                    <a:cubicBezTo>
                      <a:pt x="3" y="353"/>
                      <a:pt x="4" y="346"/>
                      <a:pt x="7" y="345"/>
                    </a:cubicBezTo>
                    <a:cubicBezTo>
                      <a:pt x="217" y="254"/>
                      <a:pt x="424" y="152"/>
                      <a:pt x="639" y="75"/>
                    </a:cubicBezTo>
                    <a:cubicBezTo>
                      <a:pt x="849" y="0"/>
                      <a:pt x="1065" y="30"/>
                      <a:pt x="1276" y="90"/>
                    </a:cubicBezTo>
                    <a:cubicBezTo>
                      <a:pt x="1302" y="98"/>
                      <a:pt x="1334" y="97"/>
                      <a:pt x="1359" y="89"/>
                    </a:cubicBezTo>
                    <a:cubicBezTo>
                      <a:pt x="1631" y="8"/>
                      <a:pt x="1897" y="15"/>
                      <a:pt x="2158" y="131"/>
                    </a:cubicBezTo>
                    <a:cubicBezTo>
                      <a:pt x="2308" y="198"/>
                      <a:pt x="2456" y="269"/>
                      <a:pt x="2605" y="338"/>
                    </a:cubicBezTo>
                    <a:cubicBezTo>
                      <a:pt x="2612" y="341"/>
                      <a:pt x="2618" y="347"/>
                      <a:pt x="2624" y="35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POSans R" panose="00020600040101010101" pitchFamily="18" charset="-122"/>
                  <a:ea typeface="思源黑体 CN Regular"/>
                  <a:cs typeface="+mn-cs"/>
                </a:endParaRPr>
              </a:p>
            </p:txBody>
          </p:sp>
          <p:sp>
            <p:nvSpPr>
              <p:cNvPr id="170" name="Freeform 1526">
                <a:extLst>
                  <a:ext uri="{FF2B5EF4-FFF2-40B4-BE49-F238E27FC236}">
                    <a16:creationId xmlns:a16="http://schemas.microsoft.com/office/drawing/2014/main" id="{EB400829-F1C5-144A-098B-442168E8EA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7881938" y="9326563"/>
                <a:ext cx="638175" cy="317500"/>
              </a:xfrm>
              <a:custGeom>
                <a:avLst/>
                <a:gdLst>
                  <a:gd name="T0" fmla="*/ 459 w 818"/>
                  <a:gd name="T1" fmla="*/ 111 h 407"/>
                  <a:gd name="T2" fmla="*/ 396 w 818"/>
                  <a:gd name="T3" fmla="*/ 59 h 407"/>
                  <a:gd name="T4" fmla="*/ 343 w 818"/>
                  <a:gd name="T5" fmla="*/ 0 h 407"/>
                  <a:gd name="T6" fmla="*/ 818 w 818"/>
                  <a:gd name="T7" fmla="*/ 180 h 407"/>
                  <a:gd name="T8" fmla="*/ 0 w 818"/>
                  <a:gd name="T9" fmla="*/ 228 h 407"/>
                  <a:gd name="T10" fmla="*/ 459 w 818"/>
                  <a:gd name="T11" fmla="*/ 111 h 4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18" h="407">
                    <a:moveTo>
                      <a:pt x="459" y="111"/>
                    </a:moveTo>
                    <a:cubicBezTo>
                      <a:pt x="435" y="91"/>
                      <a:pt x="414" y="76"/>
                      <a:pt x="396" y="59"/>
                    </a:cubicBezTo>
                    <a:cubicBezTo>
                      <a:pt x="379" y="43"/>
                      <a:pt x="365" y="24"/>
                      <a:pt x="343" y="0"/>
                    </a:cubicBezTo>
                    <a:cubicBezTo>
                      <a:pt x="508" y="63"/>
                      <a:pt x="663" y="121"/>
                      <a:pt x="818" y="180"/>
                    </a:cubicBezTo>
                    <a:cubicBezTo>
                      <a:pt x="634" y="361"/>
                      <a:pt x="286" y="407"/>
                      <a:pt x="0" y="228"/>
                    </a:cubicBezTo>
                    <a:cubicBezTo>
                      <a:pt x="171" y="232"/>
                      <a:pt x="322" y="205"/>
                      <a:pt x="459" y="1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POSans R" panose="00020600040101010101" pitchFamily="18" charset="-122"/>
                  <a:ea typeface="思源黑体 CN Regular"/>
                  <a:cs typeface="+mn-cs"/>
                </a:endParaRPr>
              </a:p>
            </p:txBody>
          </p:sp>
          <p:sp>
            <p:nvSpPr>
              <p:cNvPr id="171" name="Freeform 1527">
                <a:extLst>
                  <a:ext uri="{FF2B5EF4-FFF2-40B4-BE49-F238E27FC236}">
                    <a16:creationId xmlns:a16="http://schemas.microsoft.com/office/drawing/2014/main" id="{CB6881E6-5E5C-64F0-7C3A-5EC3F8958D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480050" y="9329738"/>
                <a:ext cx="625475" cy="307975"/>
              </a:xfrm>
              <a:custGeom>
                <a:avLst/>
                <a:gdLst>
                  <a:gd name="T0" fmla="*/ 0 w 803"/>
                  <a:gd name="T1" fmla="*/ 174 h 395"/>
                  <a:gd name="T2" fmla="*/ 462 w 803"/>
                  <a:gd name="T3" fmla="*/ 0 h 395"/>
                  <a:gd name="T4" fmla="*/ 471 w 803"/>
                  <a:gd name="T5" fmla="*/ 6 h 395"/>
                  <a:gd name="T6" fmla="*/ 363 w 803"/>
                  <a:gd name="T7" fmla="*/ 109 h 395"/>
                  <a:gd name="T8" fmla="*/ 803 w 803"/>
                  <a:gd name="T9" fmla="*/ 221 h 395"/>
                  <a:gd name="T10" fmla="*/ 0 w 803"/>
                  <a:gd name="T11" fmla="*/ 174 h 3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03" h="395">
                    <a:moveTo>
                      <a:pt x="0" y="174"/>
                    </a:moveTo>
                    <a:cubicBezTo>
                      <a:pt x="154" y="116"/>
                      <a:pt x="308" y="58"/>
                      <a:pt x="462" y="0"/>
                    </a:cubicBezTo>
                    <a:cubicBezTo>
                      <a:pt x="465" y="2"/>
                      <a:pt x="468" y="4"/>
                      <a:pt x="471" y="6"/>
                    </a:cubicBezTo>
                    <a:cubicBezTo>
                      <a:pt x="436" y="39"/>
                      <a:pt x="401" y="73"/>
                      <a:pt x="363" y="109"/>
                    </a:cubicBezTo>
                    <a:cubicBezTo>
                      <a:pt x="496" y="198"/>
                      <a:pt x="643" y="228"/>
                      <a:pt x="803" y="221"/>
                    </a:cubicBezTo>
                    <a:cubicBezTo>
                      <a:pt x="649" y="395"/>
                      <a:pt x="148" y="362"/>
                      <a:pt x="0" y="17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POSans R" panose="00020600040101010101" pitchFamily="18" charset="-122"/>
                  <a:ea typeface="思源黑体 CN Regular"/>
                  <a:cs typeface="+mn-cs"/>
                </a:endParaRPr>
              </a:p>
            </p:txBody>
          </p:sp>
          <p:sp>
            <p:nvSpPr>
              <p:cNvPr id="172" name="Freeform 1528">
                <a:extLst>
                  <a:ext uri="{FF2B5EF4-FFF2-40B4-BE49-F238E27FC236}">
                    <a16:creationId xmlns:a16="http://schemas.microsoft.com/office/drawing/2014/main" id="{A172C1C7-1A4D-839F-C47B-7A2536B472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714875" y="8907463"/>
                <a:ext cx="352425" cy="361950"/>
              </a:xfrm>
              <a:custGeom>
                <a:avLst/>
                <a:gdLst>
                  <a:gd name="T0" fmla="*/ 453 w 453"/>
                  <a:gd name="T1" fmla="*/ 121 h 466"/>
                  <a:gd name="T2" fmla="*/ 163 w 453"/>
                  <a:gd name="T3" fmla="*/ 448 h 466"/>
                  <a:gd name="T4" fmla="*/ 47 w 453"/>
                  <a:gd name="T5" fmla="*/ 465 h 466"/>
                  <a:gd name="T6" fmla="*/ 11 w 453"/>
                  <a:gd name="T7" fmla="*/ 437 h 466"/>
                  <a:gd name="T8" fmla="*/ 115 w 453"/>
                  <a:gd name="T9" fmla="*/ 6 h 466"/>
                  <a:gd name="T10" fmla="*/ 128 w 453"/>
                  <a:gd name="T11" fmla="*/ 0 h 466"/>
                  <a:gd name="T12" fmla="*/ 137 w 453"/>
                  <a:gd name="T13" fmla="*/ 279 h 466"/>
                  <a:gd name="T14" fmla="*/ 316 w 453"/>
                  <a:gd name="T15" fmla="*/ 235 h 466"/>
                  <a:gd name="T16" fmla="*/ 453 w 453"/>
                  <a:gd name="T17" fmla="*/ 121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53" h="466">
                    <a:moveTo>
                      <a:pt x="453" y="121"/>
                    </a:moveTo>
                    <a:cubicBezTo>
                      <a:pt x="437" y="281"/>
                      <a:pt x="325" y="407"/>
                      <a:pt x="163" y="448"/>
                    </a:cubicBezTo>
                    <a:cubicBezTo>
                      <a:pt x="125" y="457"/>
                      <a:pt x="86" y="463"/>
                      <a:pt x="47" y="465"/>
                    </a:cubicBezTo>
                    <a:cubicBezTo>
                      <a:pt x="35" y="466"/>
                      <a:pt x="11" y="448"/>
                      <a:pt x="11" y="437"/>
                    </a:cubicBezTo>
                    <a:cubicBezTo>
                      <a:pt x="0" y="283"/>
                      <a:pt x="30" y="137"/>
                      <a:pt x="115" y="6"/>
                    </a:cubicBezTo>
                    <a:cubicBezTo>
                      <a:pt x="116" y="3"/>
                      <a:pt x="121" y="3"/>
                      <a:pt x="128" y="0"/>
                    </a:cubicBezTo>
                    <a:cubicBezTo>
                      <a:pt x="161" y="91"/>
                      <a:pt x="142" y="184"/>
                      <a:pt x="137" y="279"/>
                    </a:cubicBezTo>
                    <a:cubicBezTo>
                      <a:pt x="205" y="286"/>
                      <a:pt x="265" y="271"/>
                      <a:pt x="316" y="235"/>
                    </a:cubicBezTo>
                    <a:cubicBezTo>
                      <a:pt x="364" y="202"/>
                      <a:pt x="406" y="160"/>
                      <a:pt x="453" y="1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POSans R" panose="00020600040101010101" pitchFamily="18" charset="-122"/>
                  <a:ea typeface="思源黑体 CN Regular"/>
                  <a:cs typeface="+mn-cs"/>
                </a:endParaRPr>
              </a:p>
            </p:txBody>
          </p:sp>
          <p:sp>
            <p:nvSpPr>
              <p:cNvPr id="173" name="Freeform 1529">
                <a:extLst>
                  <a:ext uri="{FF2B5EF4-FFF2-40B4-BE49-F238E27FC236}">
                    <a16:creationId xmlns:a16="http://schemas.microsoft.com/office/drawing/2014/main" id="{7BE45DCA-8453-024A-F734-12A81E5BBE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8362950" y="8907463"/>
                <a:ext cx="346075" cy="377825"/>
              </a:xfrm>
              <a:custGeom>
                <a:avLst/>
                <a:gdLst>
                  <a:gd name="T0" fmla="*/ 333 w 444"/>
                  <a:gd name="T1" fmla="*/ 0 h 486"/>
                  <a:gd name="T2" fmla="*/ 428 w 444"/>
                  <a:gd name="T3" fmla="*/ 221 h 486"/>
                  <a:gd name="T4" fmla="*/ 444 w 444"/>
                  <a:gd name="T5" fmla="*/ 430 h 486"/>
                  <a:gd name="T6" fmla="*/ 414 w 444"/>
                  <a:gd name="T7" fmla="*/ 465 h 486"/>
                  <a:gd name="T8" fmla="*/ 1 w 444"/>
                  <a:gd name="T9" fmla="*/ 144 h 486"/>
                  <a:gd name="T10" fmla="*/ 1 w 444"/>
                  <a:gd name="T11" fmla="*/ 123 h 486"/>
                  <a:gd name="T12" fmla="*/ 143 w 444"/>
                  <a:gd name="T13" fmla="*/ 238 h 486"/>
                  <a:gd name="T14" fmla="*/ 315 w 444"/>
                  <a:gd name="T15" fmla="*/ 280 h 486"/>
                  <a:gd name="T16" fmla="*/ 315 w 444"/>
                  <a:gd name="T17" fmla="*/ 2 h 486"/>
                  <a:gd name="T18" fmla="*/ 333 w 444"/>
                  <a:gd name="T19" fmla="*/ 0 h 4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44" h="486">
                    <a:moveTo>
                      <a:pt x="333" y="0"/>
                    </a:moveTo>
                    <a:cubicBezTo>
                      <a:pt x="384" y="65"/>
                      <a:pt x="414" y="141"/>
                      <a:pt x="428" y="221"/>
                    </a:cubicBezTo>
                    <a:cubicBezTo>
                      <a:pt x="440" y="289"/>
                      <a:pt x="441" y="360"/>
                      <a:pt x="444" y="430"/>
                    </a:cubicBezTo>
                    <a:cubicBezTo>
                      <a:pt x="444" y="442"/>
                      <a:pt x="426" y="464"/>
                      <a:pt x="414" y="465"/>
                    </a:cubicBezTo>
                    <a:cubicBezTo>
                      <a:pt x="232" y="486"/>
                      <a:pt x="29" y="326"/>
                      <a:pt x="1" y="144"/>
                    </a:cubicBezTo>
                    <a:cubicBezTo>
                      <a:pt x="0" y="138"/>
                      <a:pt x="1" y="131"/>
                      <a:pt x="1" y="123"/>
                    </a:cubicBezTo>
                    <a:cubicBezTo>
                      <a:pt x="50" y="163"/>
                      <a:pt x="94" y="204"/>
                      <a:pt x="143" y="238"/>
                    </a:cubicBezTo>
                    <a:cubicBezTo>
                      <a:pt x="193" y="272"/>
                      <a:pt x="251" y="285"/>
                      <a:pt x="315" y="280"/>
                    </a:cubicBezTo>
                    <a:cubicBezTo>
                      <a:pt x="315" y="185"/>
                      <a:pt x="315" y="94"/>
                      <a:pt x="315" y="2"/>
                    </a:cubicBezTo>
                    <a:cubicBezTo>
                      <a:pt x="321" y="2"/>
                      <a:pt x="327" y="1"/>
                      <a:pt x="33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POSans R" panose="00020600040101010101" pitchFamily="18" charset="-122"/>
                  <a:ea typeface="思源黑体 CN Regular"/>
                  <a:cs typeface="+mn-cs"/>
                </a:endParaRPr>
              </a:p>
            </p:txBody>
          </p:sp>
          <p:sp>
            <p:nvSpPr>
              <p:cNvPr id="174" name="Freeform 1530">
                <a:extLst>
                  <a:ext uri="{FF2B5EF4-FFF2-40B4-BE49-F238E27FC236}">
                    <a16:creationId xmlns:a16="http://schemas.microsoft.com/office/drawing/2014/main" id="{96322ED7-73DD-61C1-9FF4-634B2B3B7E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994275" y="9155113"/>
                <a:ext cx="417513" cy="333375"/>
              </a:xfrm>
              <a:custGeom>
                <a:avLst/>
                <a:gdLst>
                  <a:gd name="T0" fmla="*/ 0 w 537"/>
                  <a:gd name="T1" fmla="*/ 293 h 429"/>
                  <a:gd name="T2" fmla="*/ 262 w 537"/>
                  <a:gd name="T3" fmla="*/ 0 h 429"/>
                  <a:gd name="T4" fmla="*/ 245 w 537"/>
                  <a:gd name="T5" fmla="*/ 223 h 429"/>
                  <a:gd name="T6" fmla="*/ 389 w 537"/>
                  <a:gd name="T7" fmla="*/ 240 h 429"/>
                  <a:gd name="T8" fmla="*/ 537 w 537"/>
                  <a:gd name="T9" fmla="*/ 230 h 429"/>
                  <a:gd name="T10" fmla="*/ 0 w 537"/>
                  <a:gd name="T11" fmla="*/ 293 h 4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7" h="429">
                    <a:moveTo>
                      <a:pt x="0" y="293"/>
                    </a:moveTo>
                    <a:cubicBezTo>
                      <a:pt x="38" y="209"/>
                      <a:pt x="185" y="45"/>
                      <a:pt x="262" y="0"/>
                    </a:cubicBezTo>
                    <a:cubicBezTo>
                      <a:pt x="286" y="45"/>
                      <a:pt x="284" y="82"/>
                      <a:pt x="245" y="223"/>
                    </a:cubicBezTo>
                    <a:cubicBezTo>
                      <a:pt x="294" y="229"/>
                      <a:pt x="341" y="239"/>
                      <a:pt x="389" y="240"/>
                    </a:cubicBezTo>
                    <a:cubicBezTo>
                      <a:pt x="438" y="242"/>
                      <a:pt x="487" y="234"/>
                      <a:pt x="537" y="230"/>
                    </a:cubicBezTo>
                    <a:cubicBezTo>
                      <a:pt x="455" y="396"/>
                      <a:pt x="166" y="429"/>
                      <a:pt x="0" y="29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POSans R" panose="00020600040101010101" pitchFamily="18" charset="-122"/>
                  <a:ea typeface="思源黑体 CN Regular"/>
                  <a:cs typeface="+mn-cs"/>
                </a:endParaRPr>
              </a:p>
            </p:txBody>
          </p:sp>
          <p:sp>
            <p:nvSpPr>
              <p:cNvPr id="175" name="Freeform 1531">
                <a:extLst>
                  <a:ext uri="{FF2B5EF4-FFF2-40B4-BE49-F238E27FC236}">
                    <a16:creationId xmlns:a16="http://schemas.microsoft.com/office/drawing/2014/main" id="{E93CEB77-B46D-484B-5D8F-0D653CF8A1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8153400" y="9150351"/>
                <a:ext cx="423863" cy="338138"/>
              </a:xfrm>
              <a:custGeom>
                <a:avLst/>
                <a:gdLst>
                  <a:gd name="T0" fmla="*/ 279 w 543"/>
                  <a:gd name="T1" fmla="*/ 0 h 434"/>
                  <a:gd name="T2" fmla="*/ 543 w 543"/>
                  <a:gd name="T3" fmla="*/ 292 h 434"/>
                  <a:gd name="T4" fmla="*/ 0 w 543"/>
                  <a:gd name="T5" fmla="*/ 235 h 434"/>
                  <a:gd name="T6" fmla="*/ 149 w 543"/>
                  <a:gd name="T7" fmla="*/ 246 h 434"/>
                  <a:gd name="T8" fmla="*/ 288 w 543"/>
                  <a:gd name="T9" fmla="*/ 230 h 434"/>
                  <a:gd name="T10" fmla="*/ 259 w 543"/>
                  <a:gd name="T11" fmla="*/ 7 h 434"/>
                  <a:gd name="T12" fmla="*/ 279 w 543"/>
                  <a:gd name="T13" fmla="*/ 0 h 4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43" h="434">
                    <a:moveTo>
                      <a:pt x="279" y="0"/>
                    </a:moveTo>
                    <a:cubicBezTo>
                      <a:pt x="381" y="85"/>
                      <a:pt x="475" y="177"/>
                      <a:pt x="543" y="292"/>
                    </a:cubicBezTo>
                    <a:cubicBezTo>
                      <a:pt x="407" y="434"/>
                      <a:pt x="109" y="404"/>
                      <a:pt x="0" y="235"/>
                    </a:cubicBezTo>
                    <a:cubicBezTo>
                      <a:pt x="53" y="239"/>
                      <a:pt x="101" y="247"/>
                      <a:pt x="149" y="246"/>
                    </a:cubicBezTo>
                    <a:cubicBezTo>
                      <a:pt x="198" y="245"/>
                      <a:pt x="246" y="235"/>
                      <a:pt x="288" y="230"/>
                    </a:cubicBezTo>
                    <a:cubicBezTo>
                      <a:pt x="277" y="148"/>
                      <a:pt x="268" y="77"/>
                      <a:pt x="259" y="7"/>
                    </a:cubicBezTo>
                    <a:cubicBezTo>
                      <a:pt x="266" y="5"/>
                      <a:pt x="272" y="3"/>
                      <a:pt x="27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POSans R" panose="00020600040101010101" pitchFamily="18" charset="-122"/>
                  <a:ea typeface="思源黑体 CN Regular"/>
                  <a:cs typeface="+mn-cs"/>
                </a:endParaRPr>
              </a:p>
            </p:txBody>
          </p:sp>
          <p:sp>
            <p:nvSpPr>
              <p:cNvPr id="176" name="Freeform 1532">
                <a:extLst>
                  <a:ext uri="{FF2B5EF4-FFF2-40B4-BE49-F238E27FC236}">
                    <a16:creationId xmlns:a16="http://schemas.microsoft.com/office/drawing/2014/main" id="{E5FD22D5-BCEA-F80D-9BBD-0AEC1BB0DD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8442325" y="8613776"/>
                <a:ext cx="274638" cy="404813"/>
              </a:xfrm>
              <a:custGeom>
                <a:avLst/>
                <a:gdLst>
                  <a:gd name="T0" fmla="*/ 239 w 352"/>
                  <a:gd name="T1" fmla="*/ 238 h 520"/>
                  <a:gd name="T2" fmla="*/ 282 w 352"/>
                  <a:gd name="T3" fmla="*/ 0 h 520"/>
                  <a:gd name="T4" fmla="*/ 302 w 352"/>
                  <a:gd name="T5" fmla="*/ 520 h 520"/>
                  <a:gd name="T6" fmla="*/ 30 w 352"/>
                  <a:gd name="T7" fmla="*/ 25 h 520"/>
                  <a:gd name="T8" fmla="*/ 239 w 352"/>
                  <a:gd name="T9" fmla="*/ 238 h 5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2" h="520">
                    <a:moveTo>
                      <a:pt x="239" y="238"/>
                    </a:moveTo>
                    <a:cubicBezTo>
                      <a:pt x="255" y="154"/>
                      <a:pt x="268" y="77"/>
                      <a:pt x="282" y="0"/>
                    </a:cubicBezTo>
                    <a:cubicBezTo>
                      <a:pt x="346" y="172"/>
                      <a:pt x="352" y="344"/>
                      <a:pt x="302" y="520"/>
                    </a:cubicBezTo>
                    <a:cubicBezTo>
                      <a:pt x="164" y="494"/>
                      <a:pt x="0" y="273"/>
                      <a:pt x="30" y="25"/>
                    </a:cubicBezTo>
                    <a:cubicBezTo>
                      <a:pt x="79" y="123"/>
                      <a:pt x="138" y="195"/>
                      <a:pt x="239" y="2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POSans R" panose="00020600040101010101" pitchFamily="18" charset="-122"/>
                  <a:ea typeface="思源黑体 CN Regular"/>
                  <a:cs typeface="+mn-cs"/>
                </a:endParaRPr>
              </a:p>
            </p:txBody>
          </p:sp>
          <p:sp>
            <p:nvSpPr>
              <p:cNvPr id="177" name="Freeform 1533">
                <a:extLst>
                  <a:ext uri="{FF2B5EF4-FFF2-40B4-BE49-F238E27FC236}">
                    <a16:creationId xmlns:a16="http://schemas.microsoft.com/office/drawing/2014/main" id="{EC8D6A77-8134-FC85-5BA2-C52AC5F75E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557713" y="8615363"/>
                <a:ext cx="290513" cy="407988"/>
              </a:xfrm>
              <a:custGeom>
                <a:avLst/>
                <a:gdLst>
                  <a:gd name="T0" fmla="*/ 70 w 374"/>
                  <a:gd name="T1" fmla="*/ 0 h 522"/>
                  <a:gd name="T2" fmla="*/ 112 w 374"/>
                  <a:gd name="T3" fmla="*/ 233 h 522"/>
                  <a:gd name="T4" fmla="*/ 317 w 374"/>
                  <a:gd name="T5" fmla="*/ 34 h 522"/>
                  <a:gd name="T6" fmla="*/ 54 w 374"/>
                  <a:gd name="T7" fmla="*/ 522 h 522"/>
                  <a:gd name="T8" fmla="*/ 70 w 374"/>
                  <a:gd name="T9" fmla="*/ 0 h 5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4" h="522">
                    <a:moveTo>
                      <a:pt x="70" y="0"/>
                    </a:moveTo>
                    <a:cubicBezTo>
                      <a:pt x="84" y="75"/>
                      <a:pt x="98" y="151"/>
                      <a:pt x="112" y="233"/>
                    </a:cubicBezTo>
                    <a:cubicBezTo>
                      <a:pt x="213" y="195"/>
                      <a:pt x="270" y="122"/>
                      <a:pt x="317" y="34"/>
                    </a:cubicBezTo>
                    <a:cubicBezTo>
                      <a:pt x="374" y="190"/>
                      <a:pt x="230" y="457"/>
                      <a:pt x="54" y="522"/>
                    </a:cubicBezTo>
                    <a:cubicBezTo>
                      <a:pt x="0" y="345"/>
                      <a:pt x="7" y="172"/>
                      <a:pt x="7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POSans R" panose="00020600040101010101" pitchFamily="18" charset="-122"/>
                  <a:ea typeface="思源黑体 CN Regular"/>
                  <a:cs typeface="+mn-cs"/>
                </a:endParaRPr>
              </a:p>
            </p:txBody>
          </p:sp>
          <p:sp>
            <p:nvSpPr>
              <p:cNvPr id="178" name="Freeform 1534">
                <a:extLst>
                  <a:ext uri="{FF2B5EF4-FFF2-40B4-BE49-F238E27FC236}">
                    <a16:creationId xmlns:a16="http://schemas.microsoft.com/office/drawing/2014/main" id="{178FD554-A23E-AF5B-E377-94F28EB93B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513263" y="8299451"/>
                <a:ext cx="231775" cy="358775"/>
              </a:xfrm>
              <a:custGeom>
                <a:avLst/>
                <a:gdLst>
                  <a:gd name="T0" fmla="*/ 4 w 298"/>
                  <a:gd name="T1" fmla="*/ 30 h 461"/>
                  <a:gd name="T2" fmla="*/ 144 w 298"/>
                  <a:gd name="T3" fmla="*/ 208 h 461"/>
                  <a:gd name="T4" fmla="*/ 269 w 298"/>
                  <a:gd name="T5" fmla="*/ 0 h 461"/>
                  <a:gd name="T6" fmla="*/ 141 w 298"/>
                  <a:gd name="T7" fmla="*/ 461 h 461"/>
                  <a:gd name="T8" fmla="*/ 4 w 298"/>
                  <a:gd name="T9" fmla="*/ 30 h 4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8" h="461">
                    <a:moveTo>
                      <a:pt x="4" y="30"/>
                    </a:moveTo>
                    <a:cubicBezTo>
                      <a:pt x="55" y="95"/>
                      <a:pt x="98" y="149"/>
                      <a:pt x="144" y="208"/>
                    </a:cubicBezTo>
                    <a:cubicBezTo>
                      <a:pt x="213" y="152"/>
                      <a:pt x="229" y="71"/>
                      <a:pt x="269" y="0"/>
                    </a:cubicBezTo>
                    <a:cubicBezTo>
                      <a:pt x="298" y="118"/>
                      <a:pt x="223" y="403"/>
                      <a:pt x="141" y="461"/>
                    </a:cubicBezTo>
                    <a:cubicBezTo>
                      <a:pt x="68" y="371"/>
                      <a:pt x="0" y="166"/>
                      <a:pt x="4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POSans R" panose="00020600040101010101" pitchFamily="18" charset="-122"/>
                  <a:ea typeface="思源黑体 CN Regular"/>
                  <a:cs typeface="+mn-cs"/>
                </a:endParaRPr>
              </a:p>
            </p:txBody>
          </p:sp>
          <p:sp>
            <p:nvSpPr>
              <p:cNvPr id="179" name="Freeform 1535">
                <a:extLst>
                  <a:ext uri="{FF2B5EF4-FFF2-40B4-BE49-F238E27FC236}">
                    <a16:creationId xmlns:a16="http://schemas.microsoft.com/office/drawing/2014/main" id="{969BA9FB-CF1F-F991-0002-7599705B37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8439150" y="8297863"/>
                <a:ext cx="238125" cy="361950"/>
              </a:xfrm>
              <a:custGeom>
                <a:avLst/>
                <a:gdLst>
                  <a:gd name="T0" fmla="*/ 152 w 305"/>
                  <a:gd name="T1" fmla="*/ 466 h 466"/>
                  <a:gd name="T2" fmla="*/ 22 w 305"/>
                  <a:gd name="T3" fmla="*/ 0 h 466"/>
                  <a:gd name="T4" fmla="*/ 148 w 305"/>
                  <a:gd name="T5" fmla="*/ 209 h 466"/>
                  <a:gd name="T6" fmla="*/ 281 w 305"/>
                  <a:gd name="T7" fmla="*/ 41 h 466"/>
                  <a:gd name="T8" fmla="*/ 152 w 305"/>
                  <a:gd name="T9" fmla="*/ 466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5" h="466">
                    <a:moveTo>
                      <a:pt x="152" y="466"/>
                    </a:moveTo>
                    <a:cubicBezTo>
                      <a:pt x="64" y="376"/>
                      <a:pt x="0" y="147"/>
                      <a:pt x="22" y="0"/>
                    </a:cubicBezTo>
                    <a:cubicBezTo>
                      <a:pt x="64" y="72"/>
                      <a:pt x="79" y="154"/>
                      <a:pt x="148" y="209"/>
                    </a:cubicBezTo>
                    <a:cubicBezTo>
                      <a:pt x="194" y="151"/>
                      <a:pt x="237" y="97"/>
                      <a:pt x="281" y="41"/>
                    </a:cubicBezTo>
                    <a:cubicBezTo>
                      <a:pt x="305" y="120"/>
                      <a:pt x="233" y="353"/>
                      <a:pt x="152" y="46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POSans R" panose="00020600040101010101" pitchFamily="18" charset="-122"/>
                  <a:ea typeface="思源黑体 CN Regular"/>
                  <a:cs typeface="+mn-cs"/>
                </a:endParaRPr>
              </a:p>
            </p:txBody>
          </p:sp>
          <p:sp>
            <p:nvSpPr>
              <p:cNvPr id="180" name="Freeform 1536">
                <a:extLst>
                  <a:ext uri="{FF2B5EF4-FFF2-40B4-BE49-F238E27FC236}">
                    <a16:creationId xmlns:a16="http://schemas.microsoft.com/office/drawing/2014/main" id="{1ED3C762-D6A9-3E8F-1E5F-1237B005DB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8305800" y="7747001"/>
                <a:ext cx="265113" cy="349250"/>
              </a:xfrm>
              <a:custGeom>
                <a:avLst/>
                <a:gdLst>
                  <a:gd name="T0" fmla="*/ 50 w 342"/>
                  <a:gd name="T1" fmla="*/ 448 h 448"/>
                  <a:gd name="T2" fmla="*/ 116 w 342"/>
                  <a:gd name="T3" fmla="*/ 0 h 448"/>
                  <a:gd name="T4" fmla="*/ 116 w 342"/>
                  <a:gd name="T5" fmla="*/ 280 h 448"/>
                  <a:gd name="T6" fmla="*/ 342 w 342"/>
                  <a:gd name="T7" fmla="*/ 140 h 448"/>
                  <a:gd name="T8" fmla="*/ 50 w 342"/>
                  <a:gd name="T9" fmla="*/ 448 h 4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2" h="448">
                    <a:moveTo>
                      <a:pt x="50" y="448"/>
                    </a:moveTo>
                    <a:cubicBezTo>
                      <a:pt x="0" y="286"/>
                      <a:pt x="12" y="137"/>
                      <a:pt x="116" y="0"/>
                    </a:cubicBezTo>
                    <a:cubicBezTo>
                      <a:pt x="116" y="90"/>
                      <a:pt x="116" y="180"/>
                      <a:pt x="116" y="280"/>
                    </a:cubicBezTo>
                    <a:cubicBezTo>
                      <a:pt x="195" y="231"/>
                      <a:pt x="263" y="189"/>
                      <a:pt x="342" y="140"/>
                    </a:cubicBezTo>
                    <a:cubicBezTo>
                      <a:pt x="324" y="233"/>
                      <a:pt x="161" y="399"/>
                      <a:pt x="50" y="4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POSans R" panose="00020600040101010101" pitchFamily="18" charset="-122"/>
                  <a:ea typeface="思源黑体 CN Regular"/>
                  <a:cs typeface="+mn-cs"/>
                </a:endParaRPr>
              </a:p>
            </p:txBody>
          </p:sp>
          <p:sp>
            <p:nvSpPr>
              <p:cNvPr id="181" name="Freeform 1537">
                <a:extLst>
                  <a:ext uri="{FF2B5EF4-FFF2-40B4-BE49-F238E27FC236}">
                    <a16:creationId xmlns:a16="http://schemas.microsoft.com/office/drawing/2014/main" id="{D3250971-FA08-DD68-21FB-94864B1031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694238" y="7748588"/>
                <a:ext cx="274638" cy="350838"/>
              </a:xfrm>
              <a:custGeom>
                <a:avLst/>
                <a:gdLst>
                  <a:gd name="T0" fmla="*/ 241 w 353"/>
                  <a:gd name="T1" fmla="*/ 0 h 449"/>
                  <a:gd name="T2" fmla="*/ 302 w 353"/>
                  <a:gd name="T3" fmla="*/ 449 h 449"/>
                  <a:gd name="T4" fmla="*/ 0 w 353"/>
                  <a:gd name="T5" fmla="*/ 152 h 449"/>
                  <a:gd name="T6" fmla="*/ 227 w 353"/>
                  <a:gd name="T7" fmla="*/ 275 h 449"/>
                  <a:gd name="T8" fmla="*/ 241 w 353"/>
                  <a:gd name="T9" fmla="*/ 0 h 4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3" h="449">
                    <a:moveTo>
                      <a:pt x="241" y="0"/>
                    </a:moveTo>
                    <a:cubicBezTo>
                      <a:pt x="341" y="137"/>
                      <a:pt x="353" y="285"/>
                      <a:pt x="302" y="449"/>
                    </a:cubicBezTo>
                    <a:cubicBezTo>
                      <a:pt x="175" y="378"/>
                      <a:pt x="82" y="280"/>
                      <a:pt x="0" y="152"/>
                    </a:cubicBezTo>
                    <a:cubicBezTo>
                      <a:pt x="97" y="168"/>
                      <a:pt x="154" y="231"/>
                      <a:pt x="227" y="275"/>
                    </a:cubicBezTo>
                    <a:cubicBezTo>
                      <a:pt x="264" y="182"/>
                      <a:pt x="244" y="91"/>
                      <a:pt x="24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POSans R" panose="00020600040101010101" pitchFamily="18" charset="-122"/>
                  <a:ea typeface="思源黑体 CN Regular"/>
                  <a:cs typeface="+mn-cs"/>
                </a:endParaRPr>
              </a:p>
            </p:txBody>
          </p:sp>
          <p:sp>
            <p:nvSpPr>
              <p:cNvPr id="182" name="Freeform 1538">
                <a:extLst>
                  <a:ext uri="{FF2B5EF4-FFF2-40B4-BE49-F238E27FC236}">
                    <a16:creationId xmlns:a16="http://schemas.microsoft.com/office/drawing/2014/main" id="{1C0EA9C9-C619-C667-94A6-F1849736B9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565650" y="7953376"/>
                <a:ext cx="239713" cy="385763"/>
              </a:xfrm>
              <a:custGeom>
                <a:avLst/>
                <a:gdLst>
                  <a:gd name="T0" fmla="*/ 221 w 306"/>
                  <a:gd name="T1" fmla="*/ 0 h 494"/>
                  <a:gd name="T2" fmla="*/ 222 w 306"/>
                  <a:gd name="T3" fmla="*/ 494 h 494"/>
                  <a:gd name="T4" fmla="*/ 0 w 306"/>
                  <a:gd name="T5" fmla="*/ 208 h 494"/>
                  <a:gd name="T6" fmla="*/ 12 w 306"/>
                  <a:gd name="T7" fmla="*/ 193 h 494"/>
                  <a:gd name="T8" fmla="*/ 191 w 306"/>
                  <a:gd name="T9" fmla="*/ 328 h 494"/>
                  <a:gd name="T10" fmla="*/ 221 w 306"/>
                  <a:gd name="T11" fmla="*/ 0 h 4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6" h="494">
                    <a:moveTo>
                      <a:pt x="221" y="0"/>
                    </a:moveTo>
                    <a:cubicBezTo>
                      <a:pt x="306" y="116"/>
                      <a:pt x="305" y="358"/>
                      <a:pt x="222" y="494"/>
                    </a:cubicBezTo>
                    <a:cubicBezTo>
                      <a:pt x="115" y="423"/>
                      <a:pt x="42" y="328"/>
                      <a:pt x="0" y="208"/>
                    </a:cubicBezTo>
                    <a:cubicBezTo>
                      <a:pt x="4" y="203"/>
                      <a:pt x="8" y="198"/>
                      <a:pt x="12" y="193"/>
                    </a:cubicBezTo>
                    <a:cubicBezTo>
                      <a:pt x="70" y="237"/>
                      <a:pt x="128" y="281"/>
                      <a:pt x="191" y="328"/>
                    </a:cubicBezTo>
                    <a:cubicBezTo>
                      <a:pt x="242" y="227"/>
                      <a:pt x="228" y="118"/>
                      <a:pt x="22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POSans R" panose="00020600040101010101" pitchFamily="18" charset="-122"/>
                  <a:ea typeface="思源黑体 CN Regular"/>
                  <a:cs typeface="+mn-cs"/>
                </a:endParaRPr>
              </a:p>
            </p:txBody>
          </p:sp>
          <p:sp>
            <p:nvSpPr>
              <p:cNvPr id="183" name="Freeform 1539">
                <a:extLst>
                  <a:ext uri="{FF2B5EF4-FFF2-40B4-BE49-F238E27FC236}">
                    <a16:creationId xmlns:a16="http://schemas.microsoft.com/office/drawing/2014/main" id="{2A522206-9BA7-C2AD-79C8-0A6EFCC945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8401050" y="7956551"/>
                <a:ext cx="236538" cy="379413"/>
              </a:xfrm>
              <a:custGeom>
                <a:avLst/>
                <a:gdLst>
                  <a:gd name="T0" fmla="*/ 111 w 304"/>
                  <a:gd name="T1" fmla="*/ 332 h 486"/>
                  <a:gd name="T2" fmla="*/ 299 w 304"/>
                  <a:gd name="T3" fmla="*/ 184 h 486"/>
                  <a:gd name="T4" fmla="*/ 88 w 304"/>
                  <a:gd name="T5" fmla="*/ 486 h 486"/>
                  <a:gd name="T6" fmla="*/ 81 w 304"/>
                  <a:gd name="T7" fmla="*/ 0 h 486"/>
                  <a:gd name="T8" fmla="*/ 82 w 304"/>
                  <a:gd name="T9" fmla="*/ 168 h 486"/>
                  <a:gd name="T10" fmla="*/ 111 w 304"/>
                  <a:gd name="T11" fmla="*/ 332 h 4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4" h="486">
                    <a:moveTo>
                      <a:pt x="111" y="332"/>
                    </a:moveTo>
                    <a:cubicBezTo>
                      <a:pt x="180" y="278"/>
                      <a:pt x="236" y="234"/>
                      <a:pt x="299" y="184"/>
                    </a:cubicBezTo>
                    <a:cubicBezTo>
                      <a:pt x="304" y="274"/>
                      <a:pt x="196" y="422"/>
                      <a:pt x="88" y="486"/>
                    </a:cubicBezTo>
                    <a:cubicBezTo>
                      <a:pt x="5" y="392"/>
                      <a:pt x="0" y="130"/>
                      <a:pt x="81" y="0"/>
                    </a:cubicBezTo>
                    <a:cubicBezTo>
                      <a:pt x="81" y="59"/>
                      <a:pt x="78" y="114"/>
                      <a:pt x="82" y="168"/>
                    </a:cubicBezTo>
                    <a:cubicBezTo>
                      <a:pt x="87" y="221"/>
                      <a:pt x="101" y="273"/>
                      <a:pt x="111" y="33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POSans R" panose="00020600040101010101" pitchFamily="18" charset="-122"/>
                  <a:ea typeface="思源黑体 CN Regular"/>
                  <a:cs typeface="+mn-cs"/>
                </a:endParaRPr>
              </a:p>
            </p:txBody>
          </p:sp>
          <p:sp>
            <p:nvSpPr>
              <p:cNvPr id="184" name="Freeform 1540">
                <a:extLst>
                  <a:ext uri="{FF2B5EF4-FFF2-40B4-BE49-F238E27FC236}">
                    <a16:creationId xmlns:a16="http://schemas.microsoft.com/office/drawing/2014/main" id="{279AF035-6B78-1D4E-940C-C43A00E69B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779963" y="7613651"/>
                <a:ext cx="201613" cy="247650"/>
              </a:xfrm>
              <a:custGeom>
                <a:avLst/>
                <a:gdLst>
                  <a:gd name="T0" fmla="*/ 258 w 258"/>
                  <a:gd name="T1" fmla="*/ 318 h 318"/>
                  <a:gd name="T2" fmla="*/ 0 w 258"/>
                  <a:gd name="T3" fmla="*/ 3 h 318"/>
                  <a:gd name="T4" fmla="*/ 258 w 258"/>
                  <a:gd name="T5" fmla="*/ 318 h 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58" h="318">
                    <a:moveTo>
                      <a:pt x="258" y="318"/>
                    </a:moveTo>
                    <a:cubicBezTo>
                      <a:pt x="128" y="242"/>
                      <a:pt x="52" y="135"/>
                      <a:pt x="0" y="3"/>
                    </a:cubicBezTo>
                    <a:cubicBezTo>
                      <a:pt x="139" y="0"/>
                      <a:pt x="258" y="167"/>
                      <a:pt x="258" y="3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POSans R" panose="00020600040101010101" pitchFamily="18" charset="-122"/>
                  <a:ea typeface="思源黑体 CN Regular"/>
                  <a:cs typeface="+mn-cs"/>
                </a:endParaRPr>
              </a:p>
            </p:txBody>
          </p:sp>
          <p:sp>
            <p:nvSpPr>
              <p:cNvPr id="185" name="Freeform 1541">
                <a:extLst>
                  <a:ext uri="{FF2B5EF4-FFF2-40B4-BE49-F238E27FC236}">
                    <a16:creationId xmlns:a16="http://schemas.microsoft.com/office/drawing/2014/main" id="{0C8ECA21-E3EE-6C22-89B3-81E2F31135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8156575" y="7612063"/>
                <a:ext cx="212725" cy="247650"/>
              </a:xfrm>
              <a:custGeom>
                <a:avLst/>
                <a:gdLst>
                  <a:gd name="T0" fmla="*/ 272 w 272"/>
                  <a:gd name="T1" fmla="*/ 4 h 318"/>
                  <a:gd name="T2" fmla="*/ 17 w 272"/>
                  <a:gd name="T3" fmla="*/ 318 h 318"/>
                  <a:gd name="T4" fmla="*/ 272 w 272"/>
                  <a:gd name="T5" fmla="*/ 4 h 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72" h="318">
                    <a:moveTo>
                      <a:pt x="272" y="4"/>
                    </a:moveTo>
                    <a:cubicBezTo>
                      <a:pt x="220" y="138"/>
                      <a:pt x="142" y="243"/>
                      <a:pt x="17" y="318"/>
                    </a:cubicBezTo>
                    <a:cubicBezTo>
                      <a:pt x="0" y="204"/>
                      <a:pt x="121" y="0"/>
                      <a:pt x="27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POSans R" panose="00020600040101010101" pitchFamily="18" charset="-122"/>
                  <a:ea typeface="思源黑体 CN Regular"/>
                  <a:cs typeface="+mn-cs"/>
                </a:endParaRPr>
              </a:p>
            </p:txBody>
          </p:sp>
        </p:grpSp>
        <p:sp>
          <p:nvSpPr>
            <p:cNvPr id="168" name="文本框 167">
              <a:extLst>
                <a:ext uri="{FF2B5EF4-FFF2-40B4-BE49-F238E27FC236}">
                  <a16:creationId xmlns:a16="http://schemas.microsoft.com/office/drawing/2014/main" id="{AD7D1DAB-AE38-361E-47E1-470889AFA100}"/>
                </a:ext>
              </a:extLst>
            </p:cNvPr>
            <p:cNvSpPr txBox="1"/>
            <p:nvPr/>
          </p:nvSpPr>
          <p:spPr>
            <a:xfrm>
              <a:off x="8792704" y="2196468"/>
              <a:ext cx="820738" cy="290401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>
                <a:lnSpc>
                  <a:spcPct val="125000"/>
                </a:lnSpc>
              </a:pPr>
              <a:r>
                <a:rPr lang="zh-CN" altLang="en-US" sz="1600" dirty="0">
                  <a:gradFill>
                    <a:gsLst>
                      <a:gs pos="60000">
                        <a:schemeClr val="accent1"/>
                      </a:gs>
                      <a:gs pos="0">
                        <a:schemeClr val="accent2"/>
                      </a:gs>
                    </a:gsLst>
                    <a:path path="circle">
                      <a:fillToRect r="100000" b="100000"/>
                    </a:path>
                  </a:gradFill>
                  <a:latin typeface="+mn-ea"/>
                  <a:cs typeface="OPPOSans M" panose="00020600040101010101" pitchFamily="18" charset="-122"/>
                </a:rPr>
                <a:t>重要荣誉</a:t>
              </a:r>
            </a:p>
          </p:txBody>
        </p:sp>
      </p:grpSp>
      <p:pic>
        <p:nvPicPr>
          <p:cNvPr id="186" name="图片 185" descr="桌子上放着绿色的卡通人物&#10;&#10;低可信度描述已自动生成">
            <a:extLst>
              <a:ext uri="{FF2B5EF4-FFF2-40B4-BE49-F238E27FC236}">
                <a16:creationId xmlns:a16="http://schemas.microsoft.com/office/drawing/2014/main" id="{191875EB-BE1D-8766-DE49-F3FF0B92317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saturation sat="120000"/>
                    </a14:imgEffect>
                    <a14:imgEffect>
                      <a14:brightnessContrast bright="10000" contras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1" t="34311" r="1610" b="32920"/>
          <a:stretch/>
        </p:blipFill>
        <p:spPr>
          <a:xfrm flipH="1">
            <a:off x="0" y="2498725"/>
            <a:ext cx="4572576" cy="2152650"/>
          </a:xfrm>
          <a:custGeom>
            <a:avLst/>
            <a:gdLst>
              <a:gd name="connsiteX0" fmla="*/ 4572576 w 4572576"/>
              <a:gd name="connsiteY0" fmla="*/ 0 h 2152650"/>
              <a:gd name="connsiteX1" fmla="*/ 0 w 4572576"/>
              <a:gd name="connsiteY1" fmla="*/ 0 h 2152650"/>
              <a:gd name="connsiteX2" fmla="*/ 0 w 4572576"/>
              <a:gd name="connsiteY2" fmla="*/ 13139 h 2152650"/>
              <a:gd name="connsiteX3" fmla="*/ 27076 w 4572576"/>
              <a:gd name="connsiteY3" fmla="*/ 21867 h 2152650"/>
              <a:gd name="connsiteX4" fmla="*/ 433964 w 4572576"/>
              <a:gd name="connsiteY4" fmla="*/ 1076325 h 2152650"/>
              <a:gd name="connsiteX5" fmla="*/ 27076 w 4572576"/>
              <a:gd name="connsiteY5" fmla="*/ 2130783 h 2152650"/>
              <a:gd name="connsiteX6" fmla="*/ 0 w 4572576"/>
              <a:gd name="connsiteY6" fmla="*/ 2139511 h 2152650"/>
              <a:gd name="connsiteX7" fmla="*/ 0 w 4572576"/>
              <a:gd name="connsiteY7" fmla="*/ 2152650 h 2152650"/>
              <a:gd name="connsiteX8" fmla="*/ 4572576 w 4572576"/>
              <a:gd name="connsiteY8" fmla="*/ 2152650 h 2152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72576" h="2152650">
                <a:moveTo>
                  <a:pt x="4572576" y="0"/>
                </a:moveTo>
                <a:lnTo>
                  <a:pt x="0" y="0"/>
                </a:lnTo>
                <a:lnTo>
                  <a:pt x="0" y="13139"/>
                </a:lnTo>
                <a:lnTo>
                  <a:pt x="27076" y="21867"/>
                </a:lnTo>
                <a:cubicBezTo>
                  <a:pt x="259287" y="122231"/>
                  <a:pt x="433964" y="556192"/>
                  <a:pt x="433964" y="1076325"/>
                </a:cubicBezTo>
                <a:cubicBezTo>
                  <a:pt x="433964" y="1596458"/>
                  <a:pt x="259287" y="2030420"/>
                  <a:pt x="27076" y="2130783"/>
                </a:cubicBezTo>
                <a:lnTo>
                  <a:pt x="0" y="2139511"/>
                </a:lnTo>
                <a:lnTo>
                  <a:pt x="0" y="2152650"/>
                </a:lnTo>
                <a:lnTo>
                  <a:pt x="4572576" y="2152650"/>
                </a:lnTo>
                <a:close/>
              </a:path>
            </a:pathLst>
          </a:custGeom>
          <a:noFill/>
          <a:ln w="3175">
            <a:solidFill>
              <a:schemeClr val="accent2"/>
            </a:solidFill>
            <a:prstDash val="dash"/>
          </a:ln>
          <a:effectLst/>
        </p:spPr>
      </p:pic>
      <p:grpSp>
        <p:nvGrpSpPr>
          <p:cNvPr id="187" name="组合 186">
            <a:extLst>
              <a:ext uri="{FF2B5EF4-FFF2-40B4-BE49-F238E27FC236}">
                <a16:creationId xmlns:a16="http://schemas.microsoft.com/office/drawing/2014/main" id="{55E36A3B-84FB-81CD-3DA7-6EFB7B328A18}"/>
              </a:ext>
            </a:extLst>
          </p:cNvPr>
          <p:cNvGrpSpPr/>
          <p:nvPr/>
        </p:nvGrpSpPr>
        <p:grpSpPr>
          <a:xfrm>
            <a:off x="713369" y="5028487"/>
            <a:ext cx="1707370" cy="392144"/>
            <a:chOff x="713368" y="2487514"/>
            <a:chExt cx="1925431" cy="392144"/>
          </a:xfrm>
        </p:grpSpPr>
        <p:sp>
          <p:nvSpPr>
            <p:cNvPr id="188" name="矩形: 圆角 187">
              <a:extLst>
                <a:ext uri="{FF2B5EF4-FFF2-40B4-BE49-F238E27FC236}">
                  <a16:creationId xmlns:a16="http://schemas.microsoft.com/office/drawing/2014/main" id="{FE9ABDD2-18FF-C7BB-583D-D21B7BAA82AF}"/>
                </a:ext>
              </a:extLst>
            </p:cNvPr>
            <p:cNvSpPr/>
            <p:nvPr/>
          </p:nvSpPr>
          <p:spPr>
            <a:xfrm>
              <a:off x="713368" y="2487514"/>
              <a:ext cx="1925431" cy="392144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3000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254000" dist="101600" dir="5400000" sx="90000" sy="90000" algn="t" rotWithShape="0">
                <a:schemeClr val="accent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89" name="文本框 188">
              <a:extLst>
                <a:ext uri="{FF2B5EF4-FFF2-40B4-BE49-F238E27FC236}">
                  <a16:creationId xmlns:a16="http://schemas.microsoft.com/office/drawing/2014/main" id="{8409E530-0BA2-49EC-3622-9C9A1DC7B3D5}"/>
                </a:ext>
              </a:extLst>
            </p:cNvPr>
            <p:cNvSpPr txBox="1"/>
            <p:nvPr/>
          </p:nvSpPr>
          <p:spPr>
            <a:xfrm>
              <a:off x="883286" y="2556064"/>
              <a:ext cx="1585594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/>
              <a:r>
                <a:rPr lang="zh-CN" altLang="en-US" sz="1600" dirty="0">
                  <a:gradFill flip="none" rotWithShape="1">
                    <a:gsLst>
                      <a:gs pos="100000">
                        <a:schemeClr val="accent2">
                          <a:lumMod val="20000"/>
                          <a:lumOff val="80000"/>
                        </a:schemeClr>
                      </a:gs>
                      <a:gs pos="73000">
                        <a:schemeClr val="bg1"/>
                      </a:gs>
                      <a:gs pos="23000">
                        <a:schemeClr val="accent3">
                          <a:lumMod val="20000"/>
                          <a:lumOff val="80000"/>
                        </a:schemeClr>
                      </a:gs>
                      <a:gs pos="0">
                        <a:schemeClr val="accent3">
                          <a:lumMod val="60000"/>
                          <a:lumOff val="40000"/>
                        </a:schemeClr>
                      </a:gs>
                    </a:gsLst>
                    <a:path path="circle">
                      <a:fillToRect r="100000" b="100000"/>
                    </a:path>
                    <a:tileRect l="-100000" t="-100000"/>
                  </a:gradFill>
                  <a:effectLst>
                    <a:outerShdw blurRad="101600" sx="102000" sy="102000" algn="ctr" rotWithShape="0">
                      <a:schemeClr val="accent3">
                        <a:lumMod val="20000"/>
                        <a:lumOff val="80000"/>
                        <a:alpha val="25000"/>
                      </a:schemeClr>
                    </a:outerShdw>
                  </a:effectLst>
                  <a:latin typeface="+mn-ea"/>
                  <a:cs typeface="OPPOSans R" panose="00020600040101010101" pitchFamily="18" charset="-122"/>
                </a:rPr>
                <a:t>简要关键词</a:t>
              </a:r>
            </a:p>
          </p:txBody>
        </p:sp>
      </p:grpSp>
      <p:grpSp>
        <p:nvGrpSpPr>
          <p:cNvPr id="192" name="组合 191">
            <a:extLst>
              <a:ext uri="{FF2B5EF4-FFF2-40B4-BE49-F238E27FC236}">
                <a16:creationId xmlns:a16="http://schemas.microsoft.com/office/drawing/2014/main" id="{5FADFF42-A827-D100-EEBB-FA773CA2C610}"/>
              </a:ext>
            </a:extLst>
          </p:cNvPr>
          <p:cNvGrpSpPr/>
          <p:nvPr/>
        </p:nvGrpSpPr>
        <p:grpSpPr>
          <a:xfrm>
            <a:off x="713369" y="1087530"/>
            <a:ext cx="3874749" cy="1091663"/>
            <a:chOff x="2617323" y="1687429"/>
            <a:chExt cx="3874749" cy="1091663"/>
          </a:xfrm>
        </p:grpSpPr>
        <p:sp>
          <p:nvSpPr>
            <p:cNvPr id="190" name="文本框 189">
              <a:extLst>
                <a:ext uri="{FF2B5EF4-FFF2-40B4-BE49-F238E27FC236}">
                  <a16:creationId xmlns:a16="http://schemas.microsoft.com/office/drawing/2014/main" id="{42A1B152-FB8A-1C98-A3C4-11116489A270}"/>
                </a:ext>
              </a:extLst>
            </p:cNvPr>
            <p:cNvSpPr txBox="1"/>
            <p:nvPr/>
          </p:nvSpPr>
          <p:spPr>
            <a:xfrm>
              <a:off x="2617323" y="1687429"/>
              <a:ext cx="1538883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r>
                <a:rPr lang="zh-CN" altLang="en-US" sz="2000" dirty="0">
                  <a:gradFill>
                    <a:gsLst>
                      <a:gs pos="60000">
                        <a:schemeClr val="accent1"/>
                      </a:gs>
                      <a:gs pos="0">
                        <a:schemeClr val="accent2"/>
                      </a:gs>
                    </a:gsLst>
                    <a:path path="circle">
                      <a:fillToRect r="100000" b="100000"/>
                    </a:path>
                  </a:gradFill>
                  <a:latin typeface="+mj-ea"/>
                  <a:ea typeface="+mj-ea"/>
                  <a:cs typeface="OPPOSans R" panose="00020600040101010101" pitchFamily="18" charset="-122"/>
                </a:rPr>
                <a:t>先进模范员工</a:t>
              </a:r>
            </a:p>
          </p:txBody>
        </p:sp>
        <p:sp>
          <p:nvSpPr>
            <p:cNvPr id="191" name="文本框 190">
              <a:extLst>
                <a:ext uri="{FF2B5EF4-FFF2-40B4-BE49-F238E27FC236}">
                  <a16:creationId xmlns:a16="http://schemas.microsoft.com/office/drawing/2014/main" id="{7E002E5F-0023-8A11-BE2A-9898039C6BA3}"/>
                </a:ext>
              </a:extLst>
            </p:cNvPr>
            <p:cNvSpPr txBox="1"/>
            <p:nvPr/>
          </p:nvSpPr>
          <p:spPr>
            <a:xfrm>
              <a:off x="2617323" y="2180915"/>
              <a:ext cx="3874749" cy="5981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>
                <a:lnSpc>
                  <a:spcPct val="125000"/>
                </a:lnSpc>
              </a:pP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</a:rPr>
                <a:t>这里是正文内容，</a:t>
              </a: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OPPOSans R" panose="00020600040101010101" pitchFamily="18" charset="-122"/>
                </a:rPr>
                <a:t>这里是一段正文内容，这里是一段正文内容。</a:t>
              </a:r>
              <a:endPara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endParaRPr>
            </a:p>
          </p:txBody>
        </p:sp>
      </p:grpSp>
      <p:grpSp>
        <p:nvGrpSpPr>
          <p:cNvPr id="193" name="组合 192">
            <a:extLst>
              <a:ext uri="{FF2B5EF4-FFF2-40B4-BE49-F238E27FC236}">
                <a16:creationId xmlns:a16="http://schemas.microsoft.com/office/drawing/2014/main" id="{0E794389-F3DB-C442-2244-42462AAD9999}"/>
              </a:ext>
            </a:extLst>
          </p:cNvPr>
          <p:cNvGrpSpPr/>
          <p:nvPr/>
        </p:nvGrpSpPr>
        <p:grpSpPr>
          <a:xfrm>
            <a:off x="713369" y="5582428"/>
            <a:ext cx="1707370" cy="392144"/>
            <a:chOff x="713368" y="2487514"/>
            <a:chExt cx="1925431" cy="392144"/>
          </a:xfrm>
        </p:grpSpPr>
        <p:sp>
          <p:nvSpPr>
            <p:cNvPr id="194" name="矩形: 圆角 193">
              <a:extLst>
                <a:ext uri="{FF2B5EF4-FFF2-40B4-BE49-F238E27FC236}">
                  <a16:creationId xmlns:a16="http://schemas.microsoft.com/office/drawing/2014/main" id="{FA9DE57A-EE08-4DDE-CA18-6F924D8FD33C}"/>
                </a:ext>
              </a:extLst>
            </p:cNvPr>
            <p:cNvSpPr/>
            <p:nvPr/>
          </p:nvSpPr>
          <p:spPr>
            <a:xfrm>
              <a:off x="713368" y="2487514"/>
              <a:ext cx="1925431" cy="392144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3000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254000" dist="101600" dir="5400000" sx="90000" sy="90000" algn="t" rotWithShape="0">
                <a:schemeClr val="accent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95" name="文本框 194">
              <a:extLst>
                <a:ext uri="{FF2B5EF4-FFF2-40B4-BE49-F238E27FC236}">
                  <a16:creationId xmlns:a16="http://schemas.microsoft.com/office/drawing/2014/main" id="{A7929367-665F-5350-35E8-00C57D93D5B2}"/>
                </a:ext>
              </a:extLst>
            </p:cNvPr>
            <p:cNvSpPr txBox="1"/>
            <p:nvPr/>
          </p:nvSpPr>
          <p:spPr>
            <a:xfrm>
              <a:off x="883286" y="2556064"/>
              <a:ext cx="1585594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/>
              <a:r>
                <a:rPr lang="zh-CN" altLang="en-US" sz="1600" dirty="0">
                  <a:gradFill flip="none" rotWithShape="1">
                    <a:gsLst>
                      <a:gs pos="100000">
                        <a:schemeClr val="accent2">
                          <a:lumMod val="20000"/>
                          <a:lumOff val="80000"/>
                        </a:schemeClr>
                      </a:gs>
                      <a:gs pos="73000">
                        <a:schemeClr val="bg1"/>
                      </a:gs>
                      <a:gs pos="23000">
                        <a:schemeClr val="accent3">
                          <a:lumMod val="20000"/>
                          <a:lumOff val="80000"/>
                        </a:schemeClr>
                      </a:gs>
                      <a:gs pos="0">
                        <a:schemeClr val="accent3">
                          <a:lumMod val="60000"/>
                          <a:lumOff val="40000"/>
                        </a:schemeClr>
                      </a:gs>
                    </a:gsLst>
                    <a:path path="circle">
                      <a:fillToRect r="100000" b="100000"/>
                    </a:path>
                    <a:tileRect l="-100000" t="-100000"/>
                  </a:gradFill>
                  <a:effectLst>
                    <a:outerShdw blurRad="101600" sx="102000" sy="102000" algn="ctr" rotWithShape="0">
                      <a:schemeClr val="accent3">
                        <a:lumMod val="20000"/>
                        <a:lumOff val="80000"/>
                        <a:alpha val="25000"/>
                      </a:schemeClr>
                    </a:outerShdw>
                  </a:effectLst>
                  <a:latin typeface="+mn-ea"/>
                  <a:cs typeface="OPPOSans R" panose="00020600040101010101" pitchFamily="18" charset="-122"/>
                </a:rPr>
                <a:t>简要关键词</a:t>
              </a:r>
            </a:p>
          </p:txBody>
        </p:sp>
      </p:grpSp>
      <p:grpSp>
        <p:nvGrpSpPr>
          <p:cNvPr id="196" name="组合 195">
            <a:extLst>
              <a:ext uri="{FF2B5EF4-FFF2-40B4-BE49-F238E27FC236}">
                <a16:creationId xmlns:a16="http://schemas.microsoft.com/office/drawing/2014/main" id="{12633128-3181-B536-A3D9-111D2BC125EF}"/>
              </a:ext>
            </a:extLst>
          </p:cNvPr>
          <p:cNvGrpSpPr/>
          <p:nvPr/>
        </p:nvGrpSpPr>
        <p:grpSpPr>
          <a:xfrm>
            <a:off x="2680403" y="5028487"/>
            <a:ext cx="1707370" cy="392144"/>
            <a:chOff x="713368" y="2487514"/>
            <a:chExt cx="1925431" cy="392144"/>
          </a:xfrm>
        </p:grpSpPr>
        <p:sp>
          <p:nvSpPr>
            <p:cNvPr id="197" name="矩形: 圆角 196">
              <a:extLst>
                <a:ext uri="{FF2B5EF4-FFF2-40B4-BE49-F238E27FC236}">
                  <a16:creationId xmlns:a16="http://schemas.microsoft.com/office/drawing/2014/main" id="{E95698AD-83F6-DDBF-70E6-4ED4C8F7CDCB}"/>
                </a:ext>
              </a:extLst>
            </p:cNvPr>
            <p:cNvSpPr/>
            <p:nvPr/>
          </p:nvSpPr>
          <p:spPr>
            <a:xfrm>
              <a:off x="713368" y="2487514"/>
              <a:ext cx="1925431" cy="392144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3000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254000" dist="101600" dir="5400000" sx="90000" sy="90000" algn="t" rotWithShape="0">
                <a:schemeClr val="accent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98" name="文本框 197">
              <a:extLst>
                <a:ext uri="{FF2B5EF4-FFF2-40B4-BE49-F238E27FC236}">
                  <a16:creationId xmlns:a16="http://schemas.microsoft.com/office/drawing/2014/main" id="{78C0E3CA-8852-D20E-BBB2-4EA902C670F4}"/>
                </a:ext>
              </a:extLst>
            </p:cNvPr>
            <p:cNvSpPr txBox="1"/>
            <p:nvPr/>
          </p:nvSpPr>
          <p:spPr>
            <a:xfrm>
              <a:off x="883286" y="2556064"/>
              <a:ext cx="1585594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/>
              <a:r>
                <a:rPr lang="zh-CN" altLang="en-US" sz="1600" dirty="0">
                  <a:gradFill flip="none" rotWithShape="1">
                    <a:gsLst>
                      <a:gs pos="100000">
                        <a:schemeClr val="accent2">
                          <a:lumMod val="20000"/>
                          <a:lumOff val="80000"/>
                        </a:schemeClr>
                      </a:gs>
                      <a:gs pos="73000">
                        <a:schemeClr val="bg1"/>
                      </a:gs>
                      <a:gs pos="23000">
                        <a:schemeClr val="accent3">
                          <a:lumMod val="20000"/>
                          <a:lumOff val="80000"/>
                        </a:schemeClr>
                      </a:gs>
                      <a:gs pos="0">
                        <a:schemeClr val="accent3">
                          <a:lumMod val="60000"/>
                          <a:lumOff val="40000"/>
                        </a:schemeClr>
                      </a:gs>
                    </a:gsLst>
                    <a:path path="circle">
                      <a:fillToRect r="100000" b="100000"/>
                    </a:path>
                    <a:tileRect l="-100000" t="-100000"/>
                  </a:gradFill>
                  <a:effectLst>
                    <a:outerShdw blurRad="101600" sx="102000" sy="102000" algn="ctr" rotWithShape="0">
                      <a:schemeClr val="accent3">
                        <a:lumMod val="20000"/>
                        <a:lumOff val="80000"/>
                        <a:alpha val="25000"/>
                      </a:schemeClr>
                    </a:outerShdw>
                  </a:effectLst>
                  <a:latin typeface="+mn-ea"/>
                  <a:cs typeface="OPPOSans R" panose="00020600040101010101" pitchFamily="18" charset="-122"/>
                </a:rPr>
                <a:t>简要关键词</a:t>
              </a:r>
            </a:p>
          </p:txBody>
        </p:sp>
      </p:grpSp>
      <p:grpSp>
        <p:nvGrpSpPr>
          <p:cNvPr id="199" name="组合 198">
            <a:extLst>
              <a:ext uri="{FF2B5EF4-FFF2-40B4-BE49-F238E27FC236}">
                <a16:creationId xmlns:a16="http://schemas.microsoft.com/office/drawing/2014/main" id="{4C8CD24C-AB33-7AFE-D328-59EF07563D1C}"/>
              </a:ext>
            </a:extLst>
          </p:cNvPr>
          <p:cNvGrpSpPr/>
          <p:nvPr/>
        </p:nvGrpSpPr>
        <p:grpSpPr>
          <a:xfrm>
            <a:off x="2680403" y="5582428"/>
            <a:ext cx="1707370" cy="392144"/>
            <a:chOff x="713368" y="2487514"/>
            <a:chExt cx="1925431" cy="392144"/>
          </a:xfrm>
        </p:grpSpPr>
        <p:sp>
          <p:nvSpPr>
            <p:cNvPr id="200" name="矩形: 圆角 199">
              <a:extLst>
                <a:ext uri="{FF2B5EF4-FFF2-40B4-BE49-F238E27FC236}">
                  <a16:creationId xmlns:a16="http://schemas.microsoft.com/office/drawing/2014/main" id="{08DB6040-D8D5-2353-10AC-A718F8E36FAA}"/>
                </a:ext>
              </a:extLst>
            </p:cNvPr>
            <p:cNvSpPr/>
            <p:nvPr/>
          </p:nvSpPr>
          <p:spPr>
            <a:xfrm>
              <a:off x="713368" y="2487514"/>
              <a:ext cx="1925431" cy="392144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3000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254000" dist="101600" dir="5400000" sx="90000" sy="90000" algn="t" rotWithShape="0">
                <a:schemeClr val="accent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01" name="文本框 200">
              <a:extLst>
                <a:ext uri="{FF2B5EF4-FFF2-40B4-BE49-F238E27FC236}">
                  <a16:creationId xmlns:a16="http://schemas.microsoft.com/office/drawing/2014/main" id="{17B0B80E-135E-EC94-02A5-40C885E453A2}"/>
                </a:ext>
              </a:extLst>
            </p:cNvPr>
            <p:cNvSpPr txBox="1"/>
            <p:nvPr/>
          </p:nvSpPr>
          <p:spPr>
            <a:xfrm>
              <a:off x="883286" y="2556064"/>
              <a:ext cx="1585594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/>
              <a:r>
                <a:rPr lang="zh-CN" altLang="en-US" sz="1600" dirty="0">
                  <a:gradFill flip="none" rotWithShape="1">
                    <a:gsLst>
                      <a:gs pos="100000">
                        <a:schemeClr val="accent2">
                          <a:lumMod val="20000"/>
                          <a:lumOff val="80000"/>
                        </a:schemeClr>
                      </a:gs>
                      <a:gs pos="73000">
                        <a:schemeClr val="bg1"/>
                      </a:gs>
                      <a:gs pos="23000">
                        <a:schemeClr val="accent3">
                          <a:lumMod val="20000"/>
                          <a:lumOff val="80000"/>
                        </a:schemeClr>
                      </a:gs>
                      <a:gs pos="0">
                        <a:schemeClr val="accent3">
                          <a:lumMod val="60000"/>
                          <a:lumOff val="40000"/>
                        </a:schemeClr>
                      </a:gs>
                    </a:gsLst>
                    <a:path path="circle">
                      <a:fillToRect r="100000" b="100000"/>
                    </a:path>
                    <a:tileRect l="-100000" t="-100000"/>
                  </a:gradFill>
                  <a:effectLst>
                    <a:outerShdw blurRad="101600" sx="102000" sy="102000" algn="ctr" rotWithShape="0">
                      <a:schemeClr val="accent3">
                        <a:lumMod val="20000"/>
                        <a:lumOff val="80000"/>
                        <a:alpha val="25000"/>
                      </a:schemeClr>
                    </a:outerShdw>
                  </a:effectLst>
                  <a:latin typeface="+mn-ea"/>
                  <a:cs typeface="OPPOSans R" panose="00020600040101010101" pitchFamily="18" charset="-122"/>
                </a:rPr>
                <a:t>简要关键词</a:t>
              </a:r>
            </a:p>
          </p:txBody>
        </p:sp>
      </p:grpSp>
      <p:sp>
        <p:nvSpPr>
          <p:cNvPr id="207" name="灯片编号占位符 5">
            <a:extLst>
              <a:ext uri="{FF2B5EF4-FFF2-40B4-BE49-F238E27FC236}">
                <a16:creationId xmlns:a16="http://schemas.microsoft.com/office/drawing/2014/main" id="{F6848EBD-3F52-8947-8FD2-30A42075DB1E}"/>
              </a:ext>
            </a:extLst>
          </p:cNvPr>
          <p:cNvSpPr txBox="1">
            <a:spLocks/>
          </p:cNvSpPr>
          <p:nvPr/>
        </p:nvSpPr>
        <p:spPr>
          <a:xfrm>
            <a:off x="6534450" y="6562144"/>
            <a:ext cx="133049" cy="18466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9098FD7-8554-4168-A0F4-FF16BA0BE011}" type="slidenum">
              <a:rPr lang="zh-CN" altLang="en-US" sz="1200" spc="300">
                <a:solidFill>
                  <a:schemeClr val="accent2">
                    <a:lumMod val="20000"/>
                    <a:lumOff val="80000"/>
                    <a:alpha val="40000"/>
                  </a:schemeClr>
                </a:solidFill>
                <a:ea typeface="OPPOSans R" panose="00020600040101010101" pitchFamily="18" charset="-122"/>
                <a:cs typeface="OPPOSans R" panose="00020600040101010101" pitchFamily="18" charset="-122"/>
              </a:rPr>
              <a:pPr algn="r"/>
              <a:t>10</a:t>
            </a:fld>
            <a:endParaRPr lang="zh-CN" altLang="en-US" sz="1200" spc="300" dirty="0">
              <a:solidFill>
                <a:schemeClr val="accent2">
                  <a:lumMod val="20000"/>
                  <a:lumOff val="80000"/>
                  <a:alpha val="40000"/>
                </a:schemeClr>
              </a:solidFill>
              <a:ea typeface="OPPOSans R" panose="00020600040101010101" pitchFamily="18" charset="-122"/>
              <a:cs typeface="OPPOSans R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578939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8F1FB842-8059-17EF-FF60-78E41FAB3D9D}"/>
              </a:ext>
            </a:extLst>
          </p:cNvPr>
          <p:cNvSpPr txBox="1"/>
          <p:nvPr/>
        </p:nvSpPr>
        <p:spPr>
          <a:xfrm>
            <a:off x="4172396" y="2146017"/>
            <a:ext cx="3847208" cy="67710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zh-CN" altLang="en-US" sz="4400" spc="600" dirty="0">
                <a:gradFill flip="none" rotWithShape="1">
                  <a:gsLst>
                    <a:gs pos="100000">
                      <a:schemeClr val="accent2">
                        <a:lumMod val="20000"/>
                        <a:lumOff val="80000"/>
                      </a:schemeClr>
                    </a:gs>
                    <a:gs pos="73000">
                      <a:schemeClr val="bg1"/>
                    </a:gs>
                    <a:gs pos="23000">
                      <a:schemeClr val="accent3">
                        <a:lumMod val="20000"/>
                        <a:lumOff val="80000"/>
                      </a:schemeClr>
                    </a:gs>
                    <a:gs pos="0">
                      <a:schemeClr val="accent3">
                        <a:lumMod val="60000"/>
                        <a:lumOff val="40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outerShdw blurRad="101600" sx="102000" sy="102000" algn="ctr" rotWithShape="0">
                    <a:schemeClr val="accent3">
                      <a:lumMod val="20000"/>
                      <a:lumOff val="80000"/>
                      <a:alpha val="25000"/>
                    </a:schemeClr>
                  </a:outerShdw>
                </a:effectLst>
                <a:latin typeface="+mj-ea"/>
                <a:ea typeface="+mj-ea"/>
                <a:cs typeface="OPPOSans R" panose="00020600040101010101" pitchFamily="18" charset="-122"/>
              </a:rPr>
              <a:t>公司校招计划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32D6E879-9C8D-AE63-2012-8A4A98C53897}"/>
              </a:ext>
            </a:extLst>
          </p:cNvPr>
          <p:cNvGrpSpPr/>
          <p:nvPr/>
        </p:nvGrpSpPr>
        <p:grpSpPr>
          <a:xfrm>
            <a:off x="5412167" y="1407582"/>
            <a:ext cx="1367666" cy="392144"/>
            <a:chOff x="5356533" y="2005234"/>
            <a:chExt cx="1367666" cy="392144"/>
          </a:xfrm>
        </p:grpSpPr>
        <p:sp>
          <p:nvSpPr>
            <p:cNvPr id="4" name="矩形: 圆角 3">
              <a:extLst>
                <a:ext uri="{FF2B5EF4-FFF2-40B4-BE49-F238E27FC236}">
                  <a16:creationId xmlns:a16="http://schemas.microsoft.com/office/drawing/2014/main" id="{10ABE7DB-3867-4552-B4B7-05CC3A5F5F31}"/>
                </a:ext>
              </a:extLst>
            </p:cNvPr>
            <p:cNvSpPr/>
            <p:nvPr/>
          </p:nvSpPr>
          <p:spPr>
            <a:xfrm>
              <a:off x="5356533" y="2005234"/>
              <a:ext cx="1367666" cy="392144"/>
            </a:xfrm>
            <a:prstGeom prst="roundRect">
              <a:avLst>
                <a:gd name="adj" fmla="val 50000"/>
              </a:avLst>
            </a:prstGeom>
            <a:gradFill>
              <a:gsLst>
                <a:gs pos="100000">
                  <a:schemeClr val="accent2">
                    <a:lumMod val="40000"/>
                    <a:lumOff val="60000"/>
                  </a:schemeClr>
                </a:gs>
                <a:gs pos="73000">
                  <a:schemeClr val="accent2">
                    <a:lumMod val="20000"/>
                    <a:lumOff val="80000"/>
                  </a:schemeClr>
                </a:gs>
                <a:gs pos="23000">
                  <a:schemeClr val="accent3">
                    <a:lumMod val="20000"/>
                    <a:lumOff val="80000"/>
                  </a:schemeClr>
                </a:gs>
                <a:gs pos="0">
                  <a:schemeClr val="accent3">
                    <a:lumMod val="60000"/>
                    <a:lumOff val="40000"/>
                  </a:schemeClr>
                </a:gs>
              </a:gsLst>
              <a:path path="circle">
                <a:fillToRect r="100000" b="100000"/>
              </a:path>
            </a:gradFill>
            <a:ln w="9525">
              <a:solidFill>
                <a:schemeClr val="bg1"/>
              </a:solidFill>
            </a:ln>
            <a:effectLst>
              <a:outerShdw blurRad="381000" sx="102000" sy="102000" algn="ctr" rotWithShape="0">
                <a:schemeClr val="accent2">
                  <a:lumMod val="20000"/>
                  <a:lumOff val="80000"/>
                  <a:alpha val="3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7D2A9907-442D-D37A-EE9C-220CD5C1E3CF}"/>
                </a:ext>
              </a:extLst>
            </p:cNvPr>
            <p:cNvSpPr txBox="1"/>
            <p:nvPr/>
          </p:nvSpPr>
          <p:spPr>
            <a:xfrm>
              <a:off x="5629997" y="2086781"/>
              <a:ext cx="820738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r>
                <a:rPr lang="zh-CN" altLang="en-US" sz="1600" dirty="0">
                  <a:gradFill>
                    <a:gsLst>
                      <a:gs pos="60000">
                        <a:schemeClr val="accent1"/>
                      </a:gs>
                      <a:gs pos="0">
                        <a:schemeClr val="accent2"/>
                      </a:gs>
                    </a:gsLst>
                    <a:path path="circle">
                      <a:fillToRect r="100000" b="100000"/>
                    </a:path>
                  </a:gradFill>
                  <a:latin typeface="+mn-ea"/>
                  <a:cs typeface="OPPOSans M" panose="00020600040101010101" pitchFamily="18" charset="-122"/>
                </a:rPr>
                <a:t>第三部分</a:t>
              </a:r>
            </a:p>
          </p:txBody>
        </p:sp>
      </p:grpSp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2D134175-CBA3-4D2A-828F-8A87518D1C47}"/>
              </a:ext>
            </a:extLst>
          </p:cNvPr>
          <p:cNvSpPr/>
          <p:nvPr/>
        </p:nvSpPr>
        <p:spPr>
          <a:xfrm>
            <a:off x="3676651" y="1671074"/>
            <a:ext cx="4838700" cy="201156"/>
          </a:xfrm>
          <a:custGeom>
            <a:avLst/>
            <a:gdLst>
              <a:gd name="connsiteX0" fmla="*/ 0 w 4490254"/>
              <a:gd name="connsiteY0" fmla="*/ 0 h 1897463"/>
              <a:gd name="connsiteX1" fmla="*/ 4490254 w 4490254"/>
              <a:gd name="connsiteY1" fmla="*/ 0 h 1897463"/>
              <a:gd name="connsiteX2" fmla="*/ 4490254 w 4490254"/>
              <a:gd name="connsiteY2" fmla="*/ 1710793 h 1897463"/>
              <a:gd name="connsiteX3" fmla="*/ 2927062 w 4490254"/>
              <a:gd name="connsiteY3" fmla="*/ 1710793 h 1897463"/>
              <a:gd name="connsiteX4" fmla="*/ 2913552 w 4490254"/>
              <a:gd name="connsiteY4" fmla="*/ 1777711 h 1897463"/>
              <a:gd name="connsiteX5" fmla="*/ 2732888 w 4490254"/>
              <a:gd name="connsiteY5" fmla="*/ 1897463 h 1897463"/>
              <a:gd name="connsiteX6" fmla="*/ 1757366 w 4490254"/>
              <a:gd name="connsiteY6" fmla="*/ 1897463 h 1897463"/>
              <a:gd name="connsiteX7" fmla="*/ 1576703 w 4490254"/>
              <a:gd name="connsiteY7" fmla="*/ 1777711 h 1897463"/>
              <a:gd name="connsiteX8" fmla="*/ 1563192 w 4490254"/>
              <a:gd name="connsiteY8" fmla="*/ 1710793 h 1897463"/>
              <a:gd name="connsiteX9" fmla="*/ 0 w 4490254"/>
              <a:gd name="connsiteY9" fmla="*/ 1710793 h 1897463"/>
              <a:gd name="connsiteX0" fmla="*/ 0 w 4490254"/>
              <a:gd name="connsiteY0" fmla="*/ 0 h 1897463"/>
              <a:gd name="connsiteX1" fmla="*/ 4490254 w 4490254"/>
              <a:gd name="connsiteY1" fmla="*/ 0 h 1897463"/>
              <a:gd name="connsiteX2" fmla="*/ 4490254 w 4490254"/>
              <a:gd name="connsiteY2" fmla="*/ 1710793 h 1897463"/>
              <a:gd name="connsiteX3" fmla="*/ 2927062 w 4490254"/>
              <a:gd name="connsiteY3" fmla="*/ 1710793 h 1897463"/>
              <a:gd name="connsiteX4" fmla="*/ 2913552 w 4490254"/>
              <a:gd name="connsiteY4" fmla="*/ 1777711 h 1897463"/>
              <a:gd name="connsiteX5" fmla="*/ 2732888 w 4490254"/>
              <a:gd name="connsiteY5" fmla="*/ 1897463 h 1897463"/>
              <a:gd name="connsiteX6" fmla="*/ 1757366 w 4490254"/>
              <a:gd name="connsiteY6" fmla="*/ 1897463 h 1897463"/>
              <a:gd name="connsiteX7" fmla="*/ 1576703 w 4490254"/>
              <a:gd name="connsiteY7" fmla="*/ 1777711 h 1897463"/>
              <a:gd name="connsiteX8" fmla="*/ 1563192 w 4490254"/>
              <a:gd name="connsiteY8" fmla="*/ 1710793 h 1897463"/>
              <a:gd name="connsiteX9" fmla="*/ 0 w 4490254"/>
              <a:gd name="connsiteY9" fmla="*/ 1710793 h 1897463"/>
              <a:gd name="connsiteX10" fmla="*/ 91440 w 4490254"/>
              <a:gd name="connsiteY10" fmla="*/ 91440 h 1897463"/>
              <a:gd name="connsiteX0" fmla="*/ 0 w 4490254"/>
              <a:gd name="connsiteY0" fmla="*/ 0 h 1897463"/>
              <a:gd name="connsiteX1" fmla="*/ 4490254 w 4490254"/>
              <a:gd name="connsiteY1" fmla="*/ 0 h 1897463"/>
              <a:gd name="connsiteX2" fmla="*/ 4490254 w 4490254"/>
              <a:gd name="connsiteY2" fmla="*/ 1710793 h 1897463"/>
              <a:gd name="connsiteX3" fmla="*/ 2927062 w 4490254"/>
              <a:gd name="connsiteY3" fmla="*/ 1710793 h 1897463"/>
              <a:gd name="connsiteX4" fmla="*/ 2913552 w 4490254"/>
              <a:gd name="connsiteY4" fmla="*/ 1777711 h 1897463"/>
              <a:gd name="connsiteX5" fmla="*/ 2732888 w 4490254"/>
              <a:gd name="connsiteY5" fmla="*/ 1897463 h 1897463"/>
              <a:gd name="connsiteX6" fmla="*/ 1757366 w 4490254"/>
              <a:gd name="connsiteY6" fmla="*/ 1897463 h 1897463"/>
              <a:gd name="connsiteX7" fmla="*/ 1576703 w 4490254"/>
              <a:gd name="connsiteY7" fmla="*/ 1777711 h 1897463"/>
              <a:gd name="connsiteX8" fmla="*/ 1563192 w 4490254"/>
              <a:gd name="connsiteY8" fmla="*/ 1710793 h 1897463"/>
              <a:gd name="connsiteX9" fmla="*/ 0 w 4490254"/>
              <a:gd name="connsiteY9" fmla="*/ 1710793 h 1897463"/>
              <a:gd name="connsiteX0" fmla="*/ 4490254 w 4490254"/>
              <a:gd name="connsiteY0" fmla="*/ 0 h 1897463"/>
              <a:gd name="connsiteX1" fmla="*/ 4490254 w 4490254"/>
              <a:gd name="connsiteY1" fmla="*/ 1710793 h 1897463"/>
              <a:gd name="connsiteX2" fmla="*/ 2927062 w 4490254"/>
              <a:gd name="connsiteY2" fmla="*/ 1710793 h 1897463"/>
              <a:gd name="connsiteX3" fmla="*/ 2913552 w 4490254"/>
              <a:gd name="connsiteY3" fmla="*/ 1777711 h 1897463"/>
              <a:gd name="connsiteX4" fmla="*/ 2732888 w 4490254"/>
              <a:gd name="connsiteY4" fmla="*/ 1897463 h 1897463"/>
              <a:gd name="connsiteX5" fmla="*/ 1757366 w 4490254"/>
              <a:gd name="connsiteY5" fmla="*/ 1897463 h 1897463"/>
              <a:gd name="connsiteX6" fmla="*/ 1576703 w 4490254"/>
              <a:gd name="connsiteY6" fmla="*/ 1777711 h 1897463"/>
              <a:gd name="connsiteX7" fmla="*/ 1563192 w 4490254"/>
              <a:gd name="connsiteY7" fmla="*/ 1710793 h 1897463"/>
              <a:gd name="connsiteX8" fmla="*/ 0 w 4490254"/>
              <a:gd name="connsiteY8" fmla="*/ 1710793 h 1897463"/>
              <a:gd name="connsiteX0" fmla="*/ 4490254 w 4490254"/>
              <a:gd name="connsiteY0" fmla="*/ 0 h 186670"/>
              <a:gd name="connsiteX1" fmla="*/ 2927062 w 4490254"/>
              <a:gd name="connsiteY1" fmla="*/ 0 h 186670"/>
              <a:gd name="connsiteX2" fmla="*/ 2913552 w 4490254"/>
              <a:gd name="connsiteY2" fmla="*/ 66918 h 186670"/>
              <a:gd name="connsiteX3" fmla="*/ 2732888 w 4490254"/>
              <a:gd name="connsiteY3" fmla="*/ 186670 h 186670"/>
              <a:gd name="connsiteX4" fmla="*/ 1757366 w 4490254"/>
              <a:gd name="connsiteY4" fmla="*/ 186670 h 186670"/>
              <a:gd name="connsiteX5" fmla="*/ 1576703 w 4490254"/>
              <a:gd name="connsiteY5" fmla="*/ 66918 h 186670"/>
              <a:gd name="connsiteX6" fmla="*/ 1563192 w 4490254"/>
              <a:gd name="connsiteY6" fmla="*/ 0 h 186670"/>
              <a:gd name="connsiteX7" fmla="*/ 0 w 4490254"/>
              <a:gd name="connsiteY7" fmla="*/ 0 h 186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490254" h="186670">
                <a:moveTo>
                  <a:pt x="4490254" y="0"/>
                </a:moveTo>
                <a:lnTo>
                  <a:pt x="2927062" y="0"/>
                </a:lnTo>
                <a:lnTo>
                  <a:pt x="2913552" y="66918"/>
                </a:lnTo>
                <a:cubicBezTo>
                  <a:pt x="2883787" y="137292"/>
                  <a:pt x="2814104" y="186670"/>
                  <a:pt x="2732888" y="186670"/>
                </a:cubicBezTo>
                <a:lnTo>
                  <a:pt x="1757366" y="186670"/>
                </a:lnTo>
                <a:cubicBezTo>
                  <a:pt x="1676150" y="186670"/>
                  <a:pt x="1606468" y="137292"/>
                  <a:pt x="1576703" y="66918"/>
                </a:cubicBezTo>
                <a:lnTo>
                  <a:pt x="1563192" y="0"/>
                </a:lnTo>
                <a:lnTo>
                  <a:pt x="0" y="0"/>
                </a:lnTo>
              </a:path>
            </a:pathLst>
          </a:custGeom>
          <a:noFill/>
          <a:ln w="6350">
            <a:gradFill flip="none" rotWithShape="1">
              <a:gsLst>
                <a:gs pos="0">
                  <a:srgbClr val="CDECFF">
                    <a:alpha val="0"/>
                  </a:srgbClr>
                </a:gs>
                <a:gs pos="70000">
                  <a:srgbClr val="CDECFF">
                    <a:alpha val="50000"/>
                  </a:srgbClr>
                </a:gs>
                <a:gs pos="30000">
                  <a:srgbClr val="CDECFF">
                    <a:alpha val="50000"/>
                  </a:srgbClr>
                </a:gs>
                <a:gs pos="100000">
                  <a:srgbClr val="CDECFF">
                    <a:alpha val="0"/>
                  </a:srgb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B4023CDB-2199-97FB-419A-76274A93AC36}"/>
              </a:ext>
            </a:extLst>
          </p:cNvPr>
          <p:cNvGrpSpPr/>
          <p:nvPr/>
        </p:nvGrpSpPr>
        <p:grpSpPr>
          <a:xfrm>
            <a:off x="3960814" y="1601716"/>
            <a:ext cx="4270372" cy="144101"/>
            <a:chOff x="3938457" y="2199368"/>
            <a:chExt cx="4270372" cy="144101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44C7BEB2-2F62-5F13-02E9-8DF0049A2655}"/>
                </a:ext>
              </a:extLst>
            </p:cNvPr>
            <p:cNvGrpSpPr/>
            <p:nvPr/>
          </p:nvGrpSpPr>
          <p:grpSpPr>
            <a:xfrm>
              <a:off x="6909091" y="2199642"/>
              <a:ext cx="1299738" cy="143827"/>
              <a:chOff x="6909091" y="2199642"/>
              <a:chExt cx="1299738" cy="143827"/>
            </a:xfrm>
          </p:grpSpPr>
          <p:cxnSp>
            <p:nvCxnSpPr>
              <p:cNvPr id="12" name="直接连接符 11">
                <a:extLst>
                  <a:ext uri="{FF2B5EF4-FFF2-40B4-BE49-F238E27FC236}">
                    <a16:creationId xmlns:a16="http://schemas.microsoft.com/office/drawing/2014/main" id="{086D34F0-7B2E-E5CE-5D55-837B337B3CE8}"/>
                  </a:ext>
                </a:extLst>
              </p:cNvPr>
              <p:cNvCxnSpPr/>
              <p:nvPr/>
            </p:nvCxnSpPr>
            <p:spPr>
              <a:xfrm>
                <a:off x="6909091" y="2343469"/>
                <a:ext cx="1132596" cy="0"/>
              </a:xfrm>
              <a:prstGeom prst="line">
                <a:avLst/>
              </a:prstGeom>
              <a:noFill/>
              <a:ln w="3175" cap="rnd">
                <a:gradFill flip="none" rotWithShape="1">
                  <a:gsLst>
                    <a:gs pos="0">
                      <a:schemeClr val="accent2">
                        <a:lumMod val="20000"/>
                        <a:lumOff val="80000"/>
                        <a:alpha val="40000"/>
                      </a:schemeClr>
                    </a:gs>
                    <a:gs pos="100000">
                      <a:schemeClr val="accent2">
                        <a:lumMod val="20000"/>
                        <a:lumOff val="80000"/>
                        <a:alpha val="0"/>
                      </a:schemeClr>
                    </a:gs>
                  </a:gsLst>
                  <a:lin ang="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3" name="直接连接符 12">
                <a:extLst>
                  <a:ext uri="{FF2B5EF4-FFF2-40B4-BE49-F238E27FC236}">
                    <a16:creationId xmlns:a16="http://schemas.microsoft.com/office/drawing/2014/main" id="{4D15920E-E452-2BD6-A762-BF0C8C825D71}"/>
                  </a:ext>
                </a:extLst>
              </p:cNvPr>
              <p:cNvCxnSpPr/>
              <p:nvPr/>
            </p:nvCxnSpPr>
            <p:spPr>
              <a:xfrm>
                <a:off x="7076233" y="2199642"/>
                <a:ext cx="1132596" cy="0"/>
              </a:xfrm>
              <a:prstGeom prst="line">
                <a:avLst/>
              </a:prstGeom>
              <a:noFill/>
              <a:ln w="3175" cap="rnd">
                <a:gradFill flip="none" rotWithShape="1">
                  <a:gsLst>
                    <a:gs pos="0">
                      <a:schemeClr val="accent2">
                        <a:lumMod val="20000"/>
                        <a:lumOff val="80000"/>
                        <a:alpha val="40000"/>
                      </a:schemeClr>
                    </a:gs>
                    <a:gs pos="100000">
                      <a:schemeClr val="accent2">
                        <a:lumMod val="20000"/>
                        <a:lumOff val="80000"/>
                        <a:alpha val="0"/>
                      </a:schemeClr>
                    </a:gs>
                  </a:gsLst>
                  <a:lin ang="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2492092B-72F9-9594-4F84-6CFE5BB2085C}"/>
                </a:ext>
              </a:extLst>
            </p:cNvPr>
            <p:cNvGrpSpPr/>
            <p:nvPr/>
          </p:nvGrpSpPr>
          <p:grpSpPr>
            <a:xfrm flipH="1">
              <a:off x="3938457" y="2199368"/>
              <a:ext cx="1299738" cy="143827"/>
              <a:chOff x="6909091" y="2199642"/>
              <a:chExt cx="1299738" cy="143827"/>
            </a:xfrm>
          </p:grpSpPr>
          <p:cxnSp>
            <p:nvCxnSpPr>
              <p:cNvPr id="10" name="直接连接符 9">
                <a:extLst>
                  <a:ext uri="{FF2B5EF4-FFF2-40B4-BE49-F238E27FC236}">
                    <a16:creationId xmlns:a16="http://schemas.microsoft.com/office/drawing/2014/main" id="{35E425E6-18B1-FC77-F3A4-E20A814A038A}"/>
                  </a:ext>
                </a:extLst>
              </p:cNvPr>
              <p:cNvCxnSpPr/>
              <p:nvPr/>
            </p:nvCxnSpPr>
            <p:spPr>
              <a:xfrm>
                <a:off x="6909091" y="2343469"/>
                <a:ext cx="1132596" cy="0"/>
              </a:xfrm>
              <a:prstGeom prst="line">
                <a:avLst/>
              </a:prstGeom>
              <a:noFill/>
              <a:ln w="3175" cap="rnd">
                <a:gradFill flip="none" rotWithShape="1">
                  <a:gsLst>
                    <a:gs pos="0">
                      <a:schemeClr val="accent2">
                        <a:lumMod val="20000"/>
                        <a:lumOff val="80000"/>
                        <a:alpha val="40000"/>
                      </a:schemeClr>
                    </a:gs>
                    <a:gs pos="100000">
                      <a:schemeClr val="accent2">
                        <a:lumMod val="20000"/>
                        <a:lumOff val="80000"/>
                        <a:alpha val="0"/>
                      </a:schemeClr>
                    </a:gs>
                  </a:gsLst>
                  <a:lin ang="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1" name="直接连接符 10">
                <a:extLst>
                  <a:ext uri="{FF2B5EF4-FFF2-40B4-BE49-F238E27FC236}">
                    <a16:creationId xmlns:a16="http://schemas.microsoft.com/office/drawing/2014/main" id="{89B948C5-49F7-9F29-C384-A3DE30E00CF9}"/>
                  </a:ext>
                </a:extLst>
              </p:cNvPr>
              <p:cNvCxnSpPr/>
              <p:nvPr/>
            </p:nvCxnSpPr>
            <p:spPr>
              <a:xfrm>
                <a:off x="7076233" y="2199642"/>
                <a:ext cx="1132596" cy="0"/>
              </a:xfrm>
              <a:prstGeom prst="line">
                <a:avLst/>
              </a:prstGeom>
              <a:noFill/>
              <a:ln w="3175" cap="rnd">
                <a:gradFill flip="none" rotWithShape="1">
                  <a:gsLst>
                    <a:gs pos="0">
                      <a:schemeClr val="accent2">
                        <a:lumMod val="20000"/>
                        <a:lumOff val="80000"/>
                        <a:alpha val="40000"/>
                      </a:schemeClr>
                    </a:gs>
                    <a:gs pos="100000">
                      <a:schemeClr val="accent2">
                        <a:lumMod val="20000"/>
                        <a:lumOff val="80000"/>
                        <a:alpha val="0"/>
                      </a:schemeClr>
                    </a:gs>
                  </a:gsLst>
                  <a:lin ang="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sp>
        <p:nvSpPr>
          <p:cNvPr id="14" name="文本框 13">
            <a:extLst>
              <a:ext uri="{FF2B5EF4-FFF2-40B4-BE49-F238E27FC236}">
                <a16:creationId xmlns:a16="http://schemas.microsoft.com/office/drawing/2014/main" id="{C7AAC012-FCCF-1FF5-1FA8-E6E826F2315E}"/>
              </a:ext>
            </a:extLst>
          </p:cNvPr>
          <p:cNvSpPr txBox="1"/>
          <p:nvPr/>
        </p:nvSpPr>
        <p:spPr>
          <a:xfrm>
            <a:off x="4215988" y="2940593"/>
            <a:ext cx="3760024" cy="24622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dist"/>
            <a:r>
              <a:rPr lang="en-US" altLang="zh-CN" sz="1600" spc="300" dirty="0">
                <a:solidFill>
                  <a:schemeClr val="bg1">
                    <a:alpha val="80000"/>
                  </a:schemeClr>
                </a:solidFill>
                <a:cs typeface="OPPOSans R" panose="00020600040101010101" pitchFamily="18" charset="-122"/>
              </a:rPr>
              <a:t>Recruitment program</a:t>
            </a:r>
          </a:p>
        </p:txBody>
      </p:sp>
    </p:spTree>
    <p:extLst>
      <p:ext uri="{BB962C8B-B14F-4D97-AF65-F5344CB8AC3E}">
        <p14:creationId xmlns:p14="http://schemas.microsoft.com/office/powerpoint/2010/main" val="34850742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025B0673-1FF7-25A5-48E5-099C6DC1C426}"/>
              </a:ext>
            </a:extLst>
          </p:cNvPr>
          <p:cNvSpPr txBox="1"/>
          <p:nvPr/>
        </p:nvSpPr>
        <p:spPr>
          <a:xfrm>
            <a:off x="713369" y="244791"/>
            <a:ext cx="2462213" cy="492443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OPPOSans R" panose="00020600040101010101" pitchFamily="18" charset="-122"/>
              </a:rPr>
              <a:t>校招计划介绍</a:t>
            </a:r>
          </a:p>
        </p:txBody>
      </p:sp>
      <p:sp>
        <p:nvSpPr>
          <p:cNvPr id="11" name="灯片编号占位符 5">
            <a:extLst>
              <a:ext uri="{FF2B5EF4-FFF2-40B4-BE49-F238E27FC236}">
                <a16:creationId xmlns:a16="http://schemas.microsoft.com/office/drawing/2014/main" id="{C3EBED74-48F1-5F7C-0B45-F562DDEE69C2}"/>
              </a:ext>
            </a:extLst>
          </p:cNvPr>
          <p:cNvSpPr txBox="1">
            <a:spLocks/>
          </p:cNvSpPr>
          <p:nvPr/>
        </p:nvSpPr>
        <p:spPr>
          <a:xfrm>
            <a:off x="6534450" y="6562144"/>
            <a:ext cx="133049" cy="18466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9098FD7-8554-4168-A0F4-FF16BA0BE011}" type="slidenum">
              <a:rPr lang="zh-CN" altLang="en-US" sz="1200" spc="300">
                <a:solidFill>
                  <a:schemeClr val="accent2">
                    <a:lumMod val="20000"/>
                    <a:lumOff val="80000"/>
                    <a:alpha val="40000"/>
                  </a:schemeClr>
                </a:solidFill>
                <a:ea typeface="OPPOSans R" panose="00020600040101010101" pitchFamily="18" charset="-122"/>
                <a:cs typeface="OPPOSans R" panose="00020600040101010101" pitchFamily="18" charset="-122"/>
              </a:rPr>
              <a:pPr algn="r"/>
              <a:t>12</a:t>
            </a:fld>
            <a:endParaRPr lang="zh-CN" altLang="en-US" sz="1200" spc="300" dirty="0">
              <a:solidFill>
                <a:schemeClr val="accent2">
                  <a:lumMod val="20000"/>
                  <a:lumOff val="80000"/>
                  <a:alpha val="40000"/>
                </a:schemeClr>
              </a:solidFill>
              <a:ea typeface="OPPOSans R" panose="00020600040101010101" pitchFamily="18" charset="-122"/>
              <a:cs typeface="OPPOSans R" panose="00020600040101010101" pitchFamily="18" charset="-122"/>
            </a:endParaRPr>
          </a:p>
        </p:txBody>
      </p:sp>
      <p:pic>
        <p:nvPicPr>
          <p:cNvPr id="13" name="图片 12" descr="图片包含 游戏机, 黑暗, 桌子&#10;&#10;描述已自动生成">
            <a:extLst>
              <a:ext uri="{FF2B5EF4-FFF2-40B4-BE49-F238E27FC236}">
                <a16:creationId xmlns:a16="http://schemas.microsoft.com/office/drawing/2014/main" id="{ADFDADD8-23CC-64C6-1A0B-AD63AB6140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01" t="20141" r="16368" b="19194"/>
          <a:stretch/>
        </p:blipFill>
        <p:spPr>
          <a:xfrm>
            <a:off x="800249" y="1113157"/>
            <a:ext cx="5734202" cy="5500052"/>
          </a:xfrm>
          <a:prstGeom prst="rect">
            <a:avLst/>
          </a:prstGeom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356BBE81-19E7-ECF4-86D8-8F0CC7D771B5}"/>
              </a:ext>
            </a:extLst>
          </p:cNvPr>
          <p:cNvSpPr/>
          <p:nvPr/>
        </p:nvSpPr>
        <p:spPr>
          <a:xfrm>
            <a:off x="1095812" y="2342530"/>
            <a:ext cx="2589394" cy="3668844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03" name="矩形 202">
            <a:extLst>
              <a:ext uri="{FF2B5EF4-FFF2-40B4-BE49-F238E27FC236}">
                <a16:creationId xmlns:a16="http://schemas.microsoft.com/office/drawing/2014/main" id="{6A6349A6-9797-63DE-D3D8-F6C4AAA6DF2B}"/>
              </a:ext>
            </a:extLst>
          </p:cNvPr>
          <p:cNvSpPr/>
          <p:nvPr/>
        </p:nvSpPr>
        <p:spPr>
          <a:xfrm>
            <a:off x="1095607" y="2342530"/>
            <a:ext cx="2440353" cy="3086086"/>
          </a:xfrm>
          <a:prstGeom prst="rect">
            <a:avLst/>
          </a:prstGeom>
          <a:gradFill flip="none" rotWithShape="1">
            <a:gsLst>
              <a:gs pos="45000">
                <a:schemeClr val="bg1">
                  <a:alpha val="95000"/>
                </a:schemeClr>
              </a:gs>
              <a:gs pos="95000">
                <a:schemeClr val="bg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2D55EBD7-2922-0F74-63EA-77B2B607ECEC}"/>
              </a:ext>
            </a:extLst>
          </p:cNvPr>
          <p:cNvGrpSpPr/>
          <p:nvPr/>
        </p:nvGrpSpPr>
        <p:grpSpPr>
          <a:xfrm>
            <a:off x="713369" y="1214950"/>
            <a:ext cx="1707370" cy="392144"/>
            <a:chOff x="713368" y="2487514"/>
            <a:chExt cx="1925431" cy="392144"/>
          </a:xfrm>
        </p:grpSpPr>
        <p:sp>
          <p:nvSpPr>
            <p:cNvPr id="18" name="矩形: 圆角 17">
              <a:extLst>
                <a:ext uri="{FF2B5EF4-FFF2-40B4-BE49-F238E27FC236}">
                  <a16:creationId xmlns:a16="http://schemas.microsoft.com/office/drawing/2014/main" id="{6CE28433-0DD8-C639-2625-EE60E93C9978}"/>
                </a:ext>
              </a:extLst>
            </p:cNvPr>
            <p:cNvSpPr/>
            <p:nvPr/>
          </p:nvSpPr>
          <p:spPr>
            <a:xfrm>
              <a:off x="713368" y="2487514"/>
              <a:ext cx="1925431" cy="392144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3000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254000" dist="101600" dir="5400000" sx="90000" sy="90000" algn="t" rotWithShape="0">
                <a:schemeClr val="accent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4D8B916B-9B24-B4FD-6AB5-19EBA1203A9E}"/>
                </a:ext>
              </a:extLst>
            </p:cNvPr>
            <p:cNvSpPr txBox="1"/>
            <p:nvPr/>
          </p:nvSpPr>
          <p:spPr>
            <a:xfrm>
              <a:off x="883286" y="2556064"/>
              <a:ext cx="1585594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/>
              <a:r>
                <a:rPr lang="zh-CN" altLang="en-US" sz="1600" dirty="0">
                  <a:gradFill flip="none" rotWithShape="1">
                    <a:gsLst>
                      <a:gs pos="100000">
                        <a:schemeClr val="accent2">
                          <a:lumMod val="20000"/>
                          <a:lumOff val="80000"/>
                        </a:schemeClr>
                      </a:gs>
                      <a:gs pos="73000">
                        <a:schemeClr val="bg1"/>
                      </a:gs>
                      <a:gs pos="23000">
                        <a:schemeClr val="accent3">
                          <a:lumMod val="20000"/>
                          <a:lumOff val="80000"/>
                        </a:schemeClr>
                      </a:gs>
                      <a:gs pos="0">
                        <a:schemeClr val="accent3">
                          <a:lumMod val="60000"/>
                          <a:lumOff val="40000"/>
                        </a:schemeClr>
                      </a:gs>
                    </a:gsLst>
                    <a:path path="circle">
                      <a:fillToRect r="100000" b="100000"/>
                    </a:path>
                    <a:tileRect l="-100000" t="-100000"/>
                  </a:gradFill>
                  <a:effectLst>
                    <a:outerShdw blurRad="101600" sx="102000" sy="102000" algn="ctr" rotWithShape="0">
                      <a:schemeClr val="accent3">
                        <a:lumMod val="20000"/>
                        <a:lumOff val="80000"/>
                        <a:alpha val="25000"/>
                      </a:schemeClr>
                    </a:outerShdw>
                  </a:effectLst>
                  <a:latin typeface="+mn-ea"/>
                  <a:cs typeface="OPPOSans R" panose="00020600040101010101" pitchFamily="18" charset="-122"/>
                </a:rPr>
                <a:t>简要关键词</a:t>
              </a:r>
            </a:p>
          </p:txBody>
        </p:sp>
      </p:grpSp>
      <p:sp>
        <p:nvSpPr>
          <p:cNvPr id="20" name="文本框 19">
            <a:extLst>
              <a:ext uri="{FF2B5EF4-FFF2-40B4-BE49-F238E27FC236}">
                <a16:creationId xmlns:a16="http://schemas.microsoft.com/office/drawing/2014/main" id="{E5BFDAFF-750D-F70F-7D5C-B880D2E0E9E0}"/>
              </a:ext>
            </a:extLst>
          </p:cNvPr>
          <p:cNvSpPr txBox="1"/>
          <p:nvPr/>
        </p:nvSpPr>
        <p:spPr>
          <a:xfrm>
            <a:off x="713369" y="2021623"/>
            <a:ext cx="2257028" cy="2302169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85000"/>
              </a:lnSpc>
            </a:pPr>
            <a:r>
              <a:rPr lang="zh-CN" altLang="en-US" sz="8800" dirty="0">
                <a:gradFill>
                  <a:gsLst>
                    <a:gs pos="60000">
                      <a:schemeClr val="accent1">
                        <a:alpha val="15000"/>
                      </a:schemeClr>
                    </a:gs>
                    <a:gs pos="0">
                      <a:schemeClr val="accent2">
                        <a:alpha val="60000"/>
                      </a:schemeClr>
                    </a:gs>
                  </a:gsLst>
                  <a:path path="circle">
                    <a:fillToRect r="100000" b="100000"/>
                  </a:path>
                </a:gradFill>
                <a:latin typeface="思源宋体 CN Heavy" panose="02020900000000000000" pitchFamily="18" charset="-122"/>
                <a:ea typeface="思源宋体 CN Heavy" panose="02020900000000000000" pitchFamily="18" charset="-122"/>
                <a:cs typeface="OPPOSans R" panose="00020600040101010101" pitchFamily="18" charset="-122"/>
              </a:rPr>
              <a:t>校招</a:t>
            </a:r>
            <a:endParaRPr lang="en-US" altLang="zh-CN" sz="8800" dirty="0">
              <a:gradFill>
                <a:gsLst>
                  <a:gs pos="60000">
                    <a:schemeClr val="accent1">
                      <a:alpha val="15000"/>
                    </a:schemeClr>
                  </a:gs>
                  <a:gs pos="0">
                    <a:schemeClr val="accent2">
                      <a:alpha val="60000"/>
                    </a:schemeClr>
                  </a:gs>
                </a:gsLst>
                <a:path path="circle">
                  <a:fillToRect r="100000" b="100000"/>
                </a:path>
              </a:gradFill>
              <a:latin typeface="思源宋体 CN Heavy" panose="02020900000000000000" pitchFamily="18" charset="-122"/>
              <a:ea typeface="思源宋体 CN Heavy" panose="02020900000000000000" pitchFamily="18" charset="-122"/>
              <a:cs typeface="OPPOSans R" panose="00020600040101010101" pitchFamily="18" charset="-122"/>
            </a:endParaRPr>
          </a:p>
          <a:p>
            <a:pPr>
              <a:lnSpc>
                <a:spcPct val="85000"/>
              </a:lnSpc>
            </a:pPr>
            <a:r>
              <a:rPr lang="zh-CN" altLang="en-US" sz="8800" dirty="0">
                <a:gradFill>
                  <a:gsLst>
                    <a:gs pos="60000">
                      <a:schemeClr val="accent1">
                        <a:alpha val="15000"/>
                      </a:schemeClr>
                    </a:gs>
                    <a:gs pos="0">
                      <a:schemeClr val="accent2">
                        <a:alpha val="60000"/>
                      </a:schemeClr>
                    </a:gs>
                  </a:gsLst>
                  <a:path path="circle">
                    <a:fillToRect r="100000" b="100000"/>
                  </a:path>
                </a:gradFill>
                <a:latin typeface="思源宋体 CN Heavy" panose="02020900000000000000" pitchFamily="18" charset="-122"/>
                <a:ea typeface="思源宋体 CN Heavy" panose="02020900000000000000" pitchFamily="18" charset="-122"/>
                <a:cs typeface="OPPOSans R" panose="00020600040101010101" pitchFamily="18" charset="-122"/>
              </a:rPr>
              <a:t>计划</a:t>
            </a: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B055512B-F23F-1E84-2CB9-9D0E370BA584}"/>
              </a:ext>
            </a:extLst>
          </p:cNvPr>
          <p:cNvSpPr/>
          <p:nvPr/>
        </p:nvSpPr>
        <p:spPr>
          <a:xfrm rot="1102168">
            <a:off x="2720692" y="1761671"/>
            <a:ext cx="2637813" cy="3743022"/>
          </a:xfrm>
          <a:custGeom>
            <a:avLst/>
            <a:gdLst>
              <a:gd name="connsiteX0" fmla="*/ 0 w 2592722"/>
              <a:gd name="connsiteY0" fmla="*/ 0 h 3743022"/>
              <a:gd name="connsiteX1" fmla="*/ 2592722 w 2592722"/>
              <a:gd name="connsiteY1" fmla="*/ 0 h 3743022"/>
              <a:gd name="connsiteX2" fmla="*/ 2592722 w 2592722"/>
              <a:gd name="connsiteY2" fmla="*/ 3743022 h 3743022"/>
              <a:gd name="connsiteX3" fmla="*/ 0 w 2592722"/>
              <a:gd name="connsiteY3" fmla="*/ 3743022 h 3743022"/>
              <a:gd name="connsiteX4" fmla="*/ 0 w 2592722"/>
              <a:gd name="connsiteY4" fmla="*/ 0 h 3743022"/>
              <a:gd name="connsiteX0" fmla="*/ 0 w 2600795"/>
              <a:gd name="connsiteY0" fmla="*/ 0 h 3743022"/>
              <a:gd name="connsiteX1" fmla="*/ 2592722 w 2600795"/>
              <a:gd name="connsiteY1" fmla="*/ 0 h 3743022"/>
              <a:gd name="connsiteX2" fmla="*/ 2600795 w 2600795"/>
              <a:gd name="connsiteY2" fmla="*/ 3706886 h 3743022"/>
              <a:gd name="connsiteX3" fmla="*/ 0 w 2600795"/>
              <a:gd name="connsiteY3" fmla="*/ 3743022 h 3743022"/>
              <a:gd name="connsiteX4" fmla="*/ 0 w 2600795"/>
              <a:gd name="connsiteY4" fmla="*/ 0 h 3743022"/>
              <a:gd name="connsiteX0" fmla="*/ 0 w 2632254"/>
              <a:gd name="connsiteY0" fmla="*/ 0 h 3743022"/>
              <a:gd name="connsiteX1" fmla="*/ 2592722 w 2632254"/>
              <a:gd name="connsiteY1" fmla="*/ 0 h 3743022"/>
              <a:gd name="connsiteX2" fmla="*/ 2600795 w 2632254"/>
              <a:gd name="connsiteY2" fmla="*/ 3706886 h 3743022"/>
              <a:gd name="connsiteX3" fmla="*/ 0 w 2632254"/>
              <a:gd name="connsiteY3" fmla="*/ 3743022 h 3743022"/>
              <a:gd name="connsiteX4" fmla="*/ 0 w 2632254"/>
              <a:gd name="connsiteY4" fmla="*/ 0 h 3743022"/>
              <a:gd name="connsiteX0" fmla="*/ 0 w 2637813"/>
              <a:gd name="connsiteY0" fmla="*/ 0 h 3743022"/>
              <a:gd name="connsiteX1" fmla="*/ 2592722 w 2637813"/>
              <a:gd name="connsiteY1" fmla="*/ 0 h 3743022"/>
              <a:gd name="connsiteX2" fmla="*/ 2600795 w 2637813"/>
              <a:gd name="connsiteY2" fmla="*/ 3706886 h 3743022"/>
              <a:gd name="connsiteX3" fmla="*/ 0 w 2637813"/>
              <a:gd name="connsiteY3" fmla="*/ 3743022 h 3743022"/>
              <a:gd name="connsiteX4" fmla="*/ 0 w 2637813"/>
              <a:gd name="connsiteY4" fmla="*/ 0 h 3743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37813" h="3743022">
                <a:moveTo>
                  <a:pt x="0" y="0"/>
                </a:moveTo>
                <a:lnTo>
                  <a:pt x="2592722" y="0"/>
                </a:lnTo>
                <a:cubicBezTo>
                  <a:pt x="2619461" y="1277826"/>
                  <a:pt x="2674786" y="2581285"/>
                  <a:pt x="2600795" y="3706886"/>
                </a:cubicBezTo>
                <a:lnTo>
                  <a:pt x="0" y="3743022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ffectLst>
            <a:outerShdw blurRad="444500" dist="457200" dir="5400000" sx="90000" sy="9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04" name="左大括号 203">
            <a:extLst>
              <a:ext uri="{FF2B5EF4-FFF2-40B4-BE49-F238E27FC236}">
                <a16:creationId xmlns:a16="http://schemas.microsoft.com/office/drawing/2014/main" id="{78B72FF7-23AE-4DD9-DC3B-29A7C63AD0BE}"/>
              </a:ext>
            </a:extLst>
          </p:cNvPr>
          <p:cNvSpPr/>
          <p:nvPr/>
        </p:nvSpPr>
        <p:spPr>
          <a:xfrm>
            <a:off x="6428077" y="1731409"/>
            <a:ext cx="317404" cy="3675837"/>
          </a:xfrm>
          <a:prstGeom prst="leftBrace">
            <a:avLst>
              <a:gd name="adj1" fmla="val 86004"/>
              <a:gd name="adj2" fmla="val 50000"/>
            </a:avLst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C7677452-1A27-8E20-1D23-2A4A4756B404}"/>
              </a:ext>
            </a:extLst>
          </p:cNvPr>
          <p:cNvGrpSpPr/>
          <p:nvPr/>
        </p:nvGrpSpPr>
        <p:grpSpPr>
          <a:xfrm>
            <a:off x="6907711" y="1214950"/>
            <a:ext cx="4493207" cy="2208173"/>
            <a:chOff x="6907711" y="1214950"/>
            <a:chExt cx="4493207" cy="2208173"/>
          </a:xfrm>
        </p:grpSpPr>
        <p:sp>
          <p:nvSpPr>
            <p:cNvPr id="3" name="矩形: 圆角 2">
              <a:extLst>
                <a:ext uri="{FF2B5EF4-FFF2-40B4-BE49-F238E27FC236}">
                  <a16:creationId xmlns:a16="http://schemas.microsoft.com/office/drawing/2014/main" id="{42178A45-C311-14F9-3F86-95F061D725A3}"/>
                </a:ext>
              </a:extLst>
            </p:cNvPr>
            <p:cNvSpPr/>
            <p:nvPr/>
          </p:nvSpPr>
          <p:spPr>
            <a:xfrm rot="5400000">
              <a:off x="8050228" y="72433"/>
              <a:ext cx="2208173" cy="4493207"/>
            </a:xfrm>
            <a:prstGeom prst="roundRect">
              <a:avLst>
                <a:gd name="adj" fmla="val 6540"/>
              </a:avLst>
            </a:prstGeom>
            <a:solidFill>
              <a:schemeClr val="bg1"/>
            </a:solidFill>
            <a:ln>
              <a:noFill/>
            </a:ln>
            <a:effectLst>
              <a:outerShdw blurRad="508000" dist="317500" dir="5400000" sx="88000" sy="88000" algn="t" rotWithShape="0">
                <a:schemeClr val="accent2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  <p:sp>
          <p:nvSpPr>
            <p:cNvPr id="207" name="矩形: 圆角 206">
              <a:extLst>
                <a:ext uri="{FF2B5EF4-FFF2-40B4-BE49-F238E27FC236}">
                  <a16:creationId xmlns:a16="http://schemas.microsoft.com/office/drawing/2014/main" id="{3DD3E0A8-6B4B-4998-6086-C425227155CA}"/>
                </a:ext>
              </a:extLst>
            </p:cNvPr>
            <p:cNvSpPr/>
            <p:nvPr/>
          </p:nvSpPr>
          <p:spPr>
            <a:xfrm rot="5400000">
              <a:off x="8050228" y="72433"/>
              <a:ext cx="2208173" cy="4493207"/>
            </a:xfrm>
            <a:prstGeom prst="roundRect">
              <a:avLst>
                <a:gd name="adj" fmla="val 6540"/>
              </a:avLst>
            </a:prstGeom>
            <a:gradFill flip="none" rotWithShape="1">
              <a:gsLst>
                <a:gs pos="100000">
                  <a:schemeClr val="accent2">
                    <a:lumMod val="20000"/>
                    <a:lumOff val="80000"/>
                    <a:alpha val="40000"/>
                  </a:schemeClr>
                </a:gs>
                <a:gs pos="73000">
                  <a:schemeClr val="bg1"/>
                </a:gs>
                <a:gs pos="50000">
                  <a:schemeClr val="bg1"/>
                </a:gs>
                <a:gs pos="0">
                  <a:schemeClr val="accent3">
                    <a:lumMod val="20000"/>
                    <a:lumOff val="80000"/>
                  </a:scheme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solidFill>
                <a:schemeClr val="accent2">
                  <a:lumMod val="20000"/>
                  <a:lumOff val="8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  <p:pic>
          <p:nvPicPr>
            <p:cNvPr id="208" name="图片 207" descr="图片包含 游戏机, 体育, 球, 房间&#10;&#10;描述已自动生成">
              <a:extLst>
                <a:ext uri="{FF2B5EF4-FFF2-40B4-BE49-F238E27FC236}">
                  <a16:creationId xmlns:a16="http://schemas.microsoft.com/office/drawing/2014/main" id="{E1973708-FBB4-2047-D921-AF9EA38A0F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560" t="69681" r="17944" b="11976"/>
            <a:stretch/>
          </p:blipFill>
          <p:spPr>
            <a:xfrm>
              <a:off x="10382822" y="1214950"/>
              <a:ext cx="1018096" cy="622368"/>
            </a:xfrm>
            <a:custGeom>
              <a:avLst/>
              <a:gdLst>
                <a:gd name="connsiteX0" fmla="*/ 0 w 1018096"/>
                <a:gd name="connsiteY0" fmla="*/ 0 h 622368"/>
                <a:gd name="connsiteX1" fmla="*/ 873681 w 1018096"/>
                <a:gd name="connsiteY1" fmla="*/ 0 h 622368"/>
                <a:gd name="connsiteX2" fmla="*/ 1018096 w 1018096"/>
                <a:gd name="connsiteY2" fmla="*/ 144415 h 622368"/>
                <a:gd name="connsiteX3" fmla="*/ 1018096 w 1018096"/>
                <a:gd name="connsiteY3" fmla="*/ 622368 h 622368"/>
                <a:gd name="connsiteX4" fmla="*/ 0 w 1018096"/>
                <a:gd name="connsiteY4" fmla="*/ 622368 h 622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8096" h="622368">
                  <a:moveTo>
                    <a:pt x="0" y="0"/>
                  </a:moveTo>
                  <a:lnTo>
                    <a:pt x="873681" y="0"/>
                  </a:lnTo>
                  <a:cubicBezTo>
                    <a:pt x="953439" y="0"/>
                    <a:pt x="1018096" y="64657"/>
                    <a:pt x="1018096" y="144415"/>
                  </a:cubicBezTo>
                  <a:lnTo>
                    <a:pt x="1018096" y="622368"/>
                  </a:lnTo>
                  <a:lnTo>
                    <a:pt x="0" y="622368"/>
                  </a:lnTo>
                  <a:close/>
                </a:path>
              </a:pathLst>
            </a:custGeom>
            <a:effectLst>
              <a:outerShdw blurRad="444500" sx="102000" sy="102000" algn="ctr" rotWithShape="0">
                <a:srgbClr val="2DAFFF">
                  <a:alpha val="40000"/>
                </a:srgbClr>
              </a:outerShdw>
            </a:effectLst>
          </p:spPr>
        </p:pic>
        <p:sp>
          <p:nvSpPr>
            <p:cNvPr id="209" name="矩形: 圆角 208">
              <a:extLst>
                <a:ext uri="{FF2B5EF4-FFF2-40B4-BE49-F238E27FC236}">
                  <a16:creationId xmlns:a16="http://schemas.microsoft.com/office/drawing/2014/main" id="{8D3EA6B6-6017-5B15-C31E-1A600F3767A6}"/>
                </a:ext>
              </a:extLst>
            </p:cNvPr>
            <p:cNvSpPr/>
            <p:nvPr/>
          </p:nvSpPr>
          <p:spPr>
            <a:xfrm rot="5400000">
              <a:off x="8132779" y="156649"/>
              <a:ext cx="2043072" cy="4324773"/>
            </a:xfrm>
            <a:prstGeom prst="roundRect">
              <a:avLst>
                <a:gd name="adj" fmla="val 4442"/>
              </a:avLst>
            </a:prstGeom>
            <a:noFill/>
            <a:ln w="3175">
              <a:solidFill>
                <a:schemeClr val="accent2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10" name="文本框 209">
              <a:extLst>
                <a:ext uri="{FF2B5EF4-FFF2-40B4-BE49-F238E27FC236}">
                  <a16:creationId xmlns:a16="http://schemas.microsoft.com/office/drawing/2014/main" id="{CE9A5C1A-D664-CCC8-24B7-FB164FA1FC53}"/>
                </a:ext>
              </a:extLst>
            </p:cNvPr>
            <p:cNvSpPr txBox="1"/>
            <p:nvPr/>
          </p:nvSpPr>
          <p:spPr>
            <a:xfrm>
              <a:off x="8193197" y="1650673"/>
              <a:ext cx="1025922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r>
                <a:rPr lang="zh-CN" altLang="en-US" sz="2000" dirty="0">
                  <a:gradFill>
                    <a:gsLst>
                      <a:gs pos="60000">
                        <a:schemeClr val="accent1"/>
                      </a:gs>
                      <a:gs pos="0">
                        <a:schemeClr val="accent2"/>
                      </a:gs>
                    </a:gsLst>
                    <a:path path="circle">
                      <a:fillToRect r="100000" b="100000"/>
                    </a:path>
                  </a:gradFill>
                  <a:latin typeface="+mj-ea"/>
                  <a:ea typeface="+mj-ea"/>
                  <a:cs typeface="OPPOSans R" panose="00020600040101010101" pitchFamily="18" charset="-122"/>
                </a:rPr>
                <a:t>培养方向</a:t>
              </a:r>
            </a:p>
          </p:txBody>
        </p:sp>
        <p:sp>
          <p:nvSpPr>
            <p:cNvPr id="211" name="文本框 210">
              <a:extLst>
                <a:ext uri="{FF2B5EF4-FFF2-40B4-BE49-F238E27FC236}">
                  <a16:creationId xmlns:a16="http://schemas.microsoft.com/office/drawing/2014/main" id="{3A001F9D-7632-ABC7-59BA-7F51504638CE}"/>
                </a:ext>
              </a:extLst>
            </p:cNvPr>
            <p:cNvSpPr txBox="1"/>
            <p:nvPr/>
          </p:nvSpPr>
          <p:spPr>
            <a:xfrm>
              <a:off x="8193197" y="2144159"/>
              <a:ext cx="2916487" cy="90595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>
                <a:lnSpc>
                  <a:spcPct val="125000"/>
                </a:lnSpc>
              </a:pP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OPPOSans R" panose="00020600040101010101" pitchFamily="18" charset="-122"/>
                </a:rPr>
                <a:t>这里是正文内容，这里是一段正文内容，这里是一段正文内容，这里是一段正文内容。</a:t>
              </a:r>
            </a:p>
          </p:txBody>
        </p:sp>
        <p:sp>
          <p:nvSpPr>
            <p:cNvPr id="212" name="矩形: 圆角 211">
              <a:extLst>
                <a:ext uri="{FF2B5EF4-FFF2-40B4-BE49-F238E27FC236}">
                  <a16:creationId xmlns:a16="http://schemas.microsoft.com/office/drawing/2014/main" id="{8EADEF30-66CD-1897-91EA-164A2131689F}"/>
                </a:ext>
              </a:extLst>
            </p:cNvPr>
            <p:cNvSpPr/>
            <p:nvPr/>
          </p:nvSpPr>
          <p:spPr>
            <a:xfrm>
              <a:off x="7348471" y="2954316"/>
              <a:ext cx="662696" cy="29461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ln>
              <a:noFill/>
            </a:ln>
            <a:effectLst>
              <a:reflection blurRad="25400" stA="40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13" name="文本框 212">
              <a:extLst>
                <a:ext uri="{FF2B5EF4-FFF2-40B4-BE49-F238E27FC236}">
                  <a16:creationId xmlns:a16="http://schemas.microsoft.com/office/drawing/2014/main" id="{1E9D75D2-0A82-9B16-DE86-65F073E00D0E}"/>
                </a:ext>
              </a:extLst>
            </p:cNvPr>
            <p:cNvSpPr txBox="1"/>
            <p:nvPr/>
          </p:nvSpPr>
          <p:spPr>
            <a:xfrm>
              <a:off x="7398033" y="2803583"/>
              <a:ext cx="563572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dist"/>
              <a:r>
                <a:rPr lang="en-US" altLang="zh-CN" sz="1000" dirty="0">
                  <a:solidFill>
                    <a:schemeClr val="accent1">
                      <a:alpha val="40000"/>
                    </a:schemeClr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</a:rPr>
                <a:t>direction</a:t>
              </a:r>
              <a:endParaRPr lang="zh-CN" altLang="en-US" sz="1000" dirty="0">
                <a:solidFill>
                  <a:schemeClr val="accent1">
                    <a:alpha val="40000"/>
                  </a:schemeClr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endParaRPr>
            </a:p>
          </p:txBody>
        </p:sp>
        <p:grpSp>
          <p:nvGrpSpPr>
            <p:cNvPr id="214" name="组合 213">
              <a:extLst>
                <a:ext uri="{FF2B5EF4-FFF2-40B4-BE49-F238E27FC236}">
                  <a16:creationId xmlns:a16="http://schemas.microsoft.com/office/drawing/2014/main" id="{1C7C3FF2-85A8-2C93-6164-48D8A06A2D12}"/>
                </a:ext>
              </a:extLst>
            </p:cNvPr>
            <p:cNvGrpSpPr/>
            <p:nvPr/>
          </p:nvGrpSpPr>
          <p:grpSpPr>
            <a:xfrm>
              <a:off x="7340477" y="1650673"/>
              <a:ext cx="678684" cy="678684"/>
              <a:chOff x="1774370" y="1687429"/>
              <a:chExt cx="678684" cy="678684"/>
            </a:xfrm>
          </p:grpSpPr>
          <p:sp>
            <p:nvSpPr>
              <p:cNvPr id="215" name="椭圆 214">
                <a:extLst>
                  <a:ext uri="{FF2B5EF4-FFF2-40B4-BE49-F238E27FC236}">
                    <a16:creationId xmlns:a16="http://schemas.microsoft.com/office/drawing/2014/main" id="{16D63AD5-5385-7213-8001-2CC5E75F789C}"/>
                  </a:ext>
                </a:extLst>
              </p:cNvPr>
              <p:cNvSpPr/>
              <p:nvPr/>
            </p:nvSpPr>
            <p:spPr>
              <a:xfrm>
                <a:off x="1774370" y="1687429"/>
                <a:ext cx="678684" cy="678684"/>
              </a:xfrm>
              <a:prstGeom prst="ellipse">
                <a:avLst/>
              </a:prstGeom>
              <a:gradFill>
                <a:gsLst>
                  <a:gs pos="75000">
                    <a:schemeClr val="accent1"/>
                  </a:gs>
                  <a:gs pos="100000">
                    <a:schemeClr val="accent2">
                      <a:lumMod val="60000"/>
                      <a:lumOff val="40000"/>
                    </a:schemeClr>
                  </a:gs>
                  <a:gs pos="49000">
                    <a:schemeClr val="accent1"/>
                  </a:gs>
                  <a:gs pos="5000">
                    <a:schemeClr val="accent2"/>
                  </a:gs>
                </a:gsLst>
                <a:path path="circle">
                  <a:fillToRect r="100000" b="100000"/>
                </a:path>
              </a:gradFill>
              <a:ln>
                <a:noFill/>
              </a:ln>
              <a:effectLst>
                <a:outerShdw blurRad="254000" dist="101600" dir="5400000" sx="90000" sy="90000" algn="t" rotWithShape="0">
                  <a:schemeClr val="accent1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216" name="椭圆 215">
                <a:extLst>
                  <a:ext uri="{FF2B5EF4-FFF2-40B4-BE49-F238E27FC236}">
                    <a16:creationId xmlns:a16="http://schemas.microsoft.com/office/drawing/2014/main" id="{413458FC-85D3-667B-B5EA-25323FEB13B1}"/>
                  </a:ext>
                </a:extLst>
              </p:cNvPr>
              <p:cNvSpPr/>
              <p:nvPr/>
            </p:nvSpPr>
            <p:spPr>
              <a:xfrm>
                <a:off x="1813028" y="1726088"/>
                <a:ext cx="601368" cy="601366"/>
              </a:xfrm>
              <a:prstGeom prst="ellipse">
                <a:avLst/>
              </a:prstGeom>
              <a:noFill/>
              <a:ln w="3175">
                <a:solidFill>
                  <a:schemeClr val="accent2"/>
                </a:solidFill>
                <a:prstDash val="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217" name="组合 216">
                <a:extLst>
                  <a:ext uri="{FF2B5EF4-FFF2-40B4-BE49-F238E27FC236}">
                    <a16:creationId xmlns:a16="http://schemas.microsoft.com/office/drawing/2014/main" id="{92234FF7-51C7-6E8F-1C05-FD3419F5FA11}"/>
                  </a:ext>
                </a:extLst>
              </p:cNvPr>
              <p:cNvGrpSpPr/>
              <p:nvPr/>
            </p:nvGrpSpPr>
            <p:grpSpPr>
              <a:xfrm>
                <a:off x="1905028" y="1818087"/>
                <a:ext cx="417368" cy="417368"/>
                <a:chOff x="4767303" y="-86366"/>
                <a:chExt cx="781050" cy="781050"/>
              </a:xfrm>
            </p:grpSpPr>
            <p:sp>
              <p:nvSpPr>
                <p:cNvPr id="218" name="任意多边形: 形状 217">
                  <a:extLst>
                    <a:ext uri="{FF2B5EF4-FFF2-40B4-BE49-F238E27FC236}">
                      <a16:creationId xmlns:a16="http://schemas.microsoft.com/office/drawing/2014/main" id="{36BDD751-B160-14BB-A0B6-154077984A31}"/>
                    </a:ext>
                  </a:extLst>
                </p:cNvPr>
                <p:cNvSpPr/>
                <p:nvPr/>
              </p:nvSpPr>
              <p:spPr>
                <a:xfrm>
                  <a:off x="5081628" y="227959"/>
                  <a:ext cx="152400" cy="152400"/>
                </a:xfrm>
                <a:custGeom>
                  <a:avLst/>
                  <a:gdLst>
                    <a:gd name="connsiteX0" fmla="*/ 76200 w 152400"/>
                    <a:gd name="connsiteY0" fmla="*/ 0 h 152400"/>
                    <a:gd name="connsiteX1" fmla="*/ 0 w 152400"/>
                    <a:gd name="connsiteY1" fmla="*/ 76200 h 152400"/>
                    <a:gd name="connsiteX2" fmla="*/ 76200 w 152400"/>
                    <a:gd name="connsiteY2" fmla="*/ 152400 h 152400"/>
                    <a:gd name="connsiteX3" fmla="*/ 152400 w 152400"/>
                    <a:gd name="connsiteY3" fmla="*/ 76200 h 152400"/>
                    <a:gd name="connsiteX4" fmla="*/ 76200 w 152400"/>
                    <a:gd name="connsiteY4" fmla="*/ 0 h 152400"/>
                    <a:gd name="connsiteX5" fmla="*/ 76200 w 152400"/>
                    <a:gd name="connsiteY5" fmla="*/ 133350 h 152400"/>
                    <a:gd name="connsiteX6" fmla="*/ 19050 w 152400"/>
                    <a:gd name="connsiteY6" fmla="*/ 76200 h 152400"/>
                    <a:gd name="connsiteX7" fmla="*/ 76200 w 152400"/>
                    <a:gd name="connsiteY7" fmla="*/ 19050 h 152400"/>
                    <a:gd name="connsiteX8" fmla="*/ 133350 w 152400"/>
                    <a:gd name="connsiteY8" fmla="*/ 76200 h 152400"/>
                    <a:gd name="connsiteX9" fmla="*/ 76200 w 152400"/>
                    <a:gd name="connsiteY9" fmla="*/ 133350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52400" h="152400">
                      <a:moveTo>
                        <a:pt x="76200" y="0"/>
                      </a:moveTo>
                      <a:cubicBezTo>
                        <a:pt x="34116" y="0"/>
                        <a:pt x="0" y="34116"/>
                        <a:pt x="0" y="76200"/>
                      </a:cubicBezTo>
                      <a:cubicBezTo>
                        <a:pt x="0" y="118284"/>
                        <a:pt x="34116" y="152400"/>
                        <a:pt x="76200" y="152400"/>
                      </a:cubicBezTo>
                      <a:cubicBezTo>
                        <a:pt x="118284" y="152400"/>
                        <a:pt x="152400" y="118284"/>
                        <a:pt x="152400" y="76200"/>
                      </a:cubicBezTo>
                      <a:cubicBezTo>
                        <a:pt x="152352" y="34136"/>
                        <a:pt x="118264" y="48"/>
                        <a:pt x="76200" y="0"/>
                      </a:cubicBezTo>
                      <a:close/>
                      <a:moveTo>
                        <a:pt x="76200" y="133350"/>
                      </a:moveTo>
                      <a:cubicBezTo>
                        <a:pt x="44637" y="133350"/>
                        <a:pt x="19050" y="107763"/>
                        <a:pt x="19050" y="76200"/>
                      </a:cubicBezTo>
                      <a:cubicBezTo>
                        <a:pt x="19050" y="44637"/>
                        <a:pt x="44637" y="19050"/>
                        <a:pt x="76200" y="19050"/>
                      </a:cubicBezTo>
                      <a:cubicBezTo>
                        <a:pt x="107763" y="19050"/>
                        <a:pt x="133350" y="44637"/>
                        <a:pt x="133350" y="76200"/>
                      </a:cubicBezTo>
                      <a:cubicBezTo>
                        <a:pt x="133319" y="107750"/>
                        <a:pt x="107750" y="133319"/>
                        <a:pt x="76200" y="13335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19" name="任意多边形: 形状 218">
                  <a:extLst>
                    <a:ext uri="{FF2B5EF4-FFF2-40B4-BE49-F238E27FC236}">
                      <a16:creationId xmlns:a16="http://schemas.microsoft.com/office/drawing/2014/main" id="{205DAD12-9ED7-1A0F-6715-3BEAD135DAED}"/>
                    </a:ext>
                  </a:extLst>
                </p:cNvPr>
                <p:cNvSpPr/>
                <p:nvPr/>
              </p:nvSpPr>
              <p:spPr>
                <a:xfrm>
                  <a:off x="4767303" y="-86366"/>
                  <a:ext cx="781050" cy="781050"/>
                </a:xfrm>
                <a:custGeom>
                  <a:avLst/>
                  <a:gdLst>
                    <a:gd name="connsiteX0" fmla="*/ 781050 w 781050"/>
                    <a:gd name="connsiteY0" fmla="*/ 381000 h 781050"/>
                    <a:gd name="connsiteX1" fmla="*/ 714137 w 781050"/>
                    <a:gd name="connsiteY1" fmla="*/ 381000 h 781050"/>
                    <a:gd name="connsiteX2" fmla="*/ 400050 w 781050"/>
                    <a:gd name="connsiteY2" fmla="*/ 66913 h 781050"/>
                    <a:gd name="connsiteX3" fmla="*/ 400050 w 781050"/>
                    <a:gd name="connsiteY3" fmla="*/ 0 h 781050"/>
                    <a:gd name="connsiteX4" fmla="*/ 381000 w 781050"/>
                    <a:gd name="connsiteY4" fmla="*/ 0 h 781050"/>
                    <a:gd name="connsiteX5" fmla="*/ 381000 w 781050"/>
                    <a:gd name="connsiteY5" fmla="*/ 66913 h 781050"/>
                    <a:gd name="connsiteX6" fmla="*/ 66913 w 781050"/>
                    <a:gd name="connsiteY6" fmla="*/ 381000 h 781050"/>
                    <a:gd name="connsiteX7" fmla="*/ 0 w 781050"/>
                    <a:gd name="connsiteY7" fmla="*/ 381000 h 781050"/>
                    <a:gd name="connsiteX8" fmla="*/ 0 w 781050"/>
                    <a:gd name="connsiteY8" fmla="*/ 400050 h 781050"/>
                    <a:gd name="connsiteX9" fmla="*/ 66913 w 781050"/>
                    <a:gd name="connsiteY9" fmla="*/ 400050 h 781050"/>
                    <a:gd name="connsiteX10" fmla="*/ 381000 w 781050"/>
                    <a:gd name="connsiteY10" fmla="*/ 714137 h 781050"/>
                    <a:gd name="connsiteX11" fmla="*/ 381000 w 781050"/>
                    <a:gd name="connsiteY11" fmla="*/ 781050 h 781050"/>
                    <a:gd name="connsiteX12" fmla="*/ 400050 w 781050"/>
                    <a:gd name="connsiteY12" fmla="*/ 781050 h 781050"/>
                    <a:gd name="connsiteX13" fmla="*/ 400050 w 781050"/>
                    <a:gd name="connsiteY13" fmla="*/ 714137 h 781050"/>
                    <a:gd name="connsiteX14" fmla="*/ 714137 w 781050"/>
                    <a:gd name="connsiteY14" fmla="*/ 400050 h 781050"/>
                    <a:gd name="connsiteX15" fmla="*/ 781050 w 781050"/>
                    <a:gd name="connsiteY15" fmla="*/ 400050 h 781050"/>
                    <a:gd name="connsiteX16" fmla="*/ 695087 w 781050"/>
                    <a:gd name="connsiteY16" fmla="*/ 381000 h 781050"/>
                    <a:gd name="connsiteX17" fmla="*/ 618887 w 781050"/>
                    <a:gd name="connsiteY17" fmla="*/ 381000 h 781050"/>
                    <a:gd name="connsiteX18" fmla="*/ 400050 w 781050"/>
                    <a:gd name="connsiteY18" fmla="*/ 162163 h 781050"/>
                    <a:gd name="connsiteX19" fmla="*/ 400050 w 781050"/>
                    <a:gd name="connsiteY19" fmla="*/ 85963 h 781050"/>
                    <a:gd name="connsiteX20" fmla="*/ 695087 w 781050"/>
                    <a:gd name="connsiteY20" fmla="*/ 381000 h 781050"/>
                    <a:gd name="connsiteX21" fmla="*/ 599837 w 781050"/>
                    <a:gd name="connsiteY21" fmla="*/ 400050 h 781050"/>
                    <a:gd name="connsiteX22" fmla="*/ 400050 w 781050"/>
                    <a:gd name="connsiteY22" fmla="*/ 599837 h 781050"/>
                    <a:gd name="connsiteX23" fmla="*/ 400050 w 781050"/>
                    <a:gd name="connsiteY23" fmla="*/ 504825 h 781050"/>
                    <a:gd name="connsiteX24" fmla="*/ 381000 w 781050"/>
                    <a:gd name="connsiteY24" fmla="*/ 504825 h 781050"/>
                    <a:gd name="connsiteX25" fmla="*/ 381000 w 781050"/>
                    <a:gd name="connsiteY25" fmla="*/ 599837 h 781050"/>
                    <a:gd name="connsiteX26" fmla="*/ 181213 w 781050"/>
                    <a:gd name="connsiteY26" fmla="*/ 400050 h 781050"/>
                    <a:gd name="connsiteX27" fmla="*/ 276225 w 781050"/>
                    <a:gd name="connsiteY27" fmla="*/ 400050 h 781050"/>
                    <a:gd name="connsiteX28" fmla="*/ 276225 w 781050"/>
                    <a:gd name="connsiteY28" fmla="*/ 381000 h 781050"/>
                    <a:gd name="connsiteX29" fmla="*/ 181213 w 781050"/>
                    <a:gd name="connsiteY29" fmla="*/ 381000 h 781050"/>
                    <a:gd name="connsiteX30" fmla="*/ 381000 w 781050"/>
                    <a:gd name="connsiteY30" fmla="*/ 181213 h 781050"/>
                    <a:gd name="connsiteX31" fmla="*/ 381000 w 781050"/>
                    <a:gd name="connsiteY31" fmla="*/ 276225 h 781050"/>
                    <a:gd name="connsiteX32" fmla="*/ 400050 w 781050"/>
                    <a:gd name="connsiteY32" fmla="*/ 276225 h 781050"/>
                    <a:gd name="connsiteX33" fmla="*/ 400050 w 781050"/>
                    <a:gd name="connsiteY33" fmla="*/ 181213 h 781050"/>
                    <a:gd name="connsiteX34" fmla="*/ 599837 w 781050"/>
                    <a:gd name="connsiteY34" fmla="*/ 381000 h 781050"/>
                    <a:gd name="connsiteX35" fmla="*/ 504825 w 781050"/>
                    <a:gd name="connsiteY35" fmla="*/ 381000 h 781050"/>
                    <a:gd name="connsiteX36" fmla="*/ 504825 w 781050"/>
                    <a:gd name="connsiteY36" fmla="*/ 400050 h 781050"/>
                    <a:gd name="connsiteX37" fmla="*/ 381000 w 781050"/>
                    <a:gd name="connsiteY37" fmla="*/ 85963 h 781050"/>
                    <a:gd name="connsiteX38" fmla="*/ 381000 w 781050"/>
                    <a:gd name="connsiteY38" fmla="*/ 162163 h 781050"/>
                    <a:gd name="connsiteX39" fmla="*/ 162163 w 781050"/>
                    <a:gd name="connsiteY39" fmla="*/ 381000 h 781050"/>
                    <a:gd name="connsiteX40" fmla="*/ 85963 w 781050"/>
                    <a:gd name="connsiteY40" fmla="*/ 381000 h 781050"/>
                    <a:gd name="connsiteX41" fmla="*/ 381000 w 781050"/>
                    <a:gd name="connsiteY41" fmla="*/ 85963 h 781050"/>
                    <a:gd name="connsiteX42" fmla="*/ 85963 w 781050"/>
                    <a:gd name="connsiteY42" fmla="*/ 400050 h 781050"/>
                    <a:gd name="connsiteX43" fmla="*/ 162163 w 781050"/>
                    <a:gd name="connsiteY43" fmla="*/ 400050 h 781050"/>
                    <a:gd name="connsiteX44" fmla="*/ 381000 w 781050"/>
                    <a:gd name="connsiteY44" fmla="*/ 618887 h 781050"/>
                    <a:gd name="connsiteX45" fmla="*/ 381000 w 781050"/>
                    <a:gd name="connsiteY45" fmla="*/ 695087 h 781050"/>
                    <a:gd name="connsiteX46" fmla="*/ 85963 w 781050"/>
                    <a:gd name="connsiteY46" fmla="*/ 400050 h 781050"/>
                    <a:gd name="connsiteX47" fmla="*/ 400050 w 781050"/>
                    <a:gd name="connsiteY47" fmla="*/ 695087 h 781050"/>
                    <a:gd name="connsiteX48" fmla="*/ 400050 w 781050"/>
                    <a:gd name="connsiteY48" fmla="*/ 618887 h 781050"/>
                    <a:gd name="connsiteX49" fmla="*/ 618887 w 781050"/>
                    <a:gd name="connsiteY49" fmla="*/ 400050 h 781050"/>
                    <a:gd name="connsiteX50" fmla="*/ 695087 w 781050"/>
                    <a:gd name="connsiteY50" fmla="*/ 400050 h 781050"/>
                    <a:gd name="connsiteX51" fmla="*/ 400050 w 781050"/>
                    <a:gd name="connsiteY51" fmla="*/ 695087 h 781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</a:cxnLst>
                  <a:rect l="l" t="t" r="r" b="b"/>
                  <a:pathLst>
                    <a:path w="781050" h="781050">
                      <a:moveTo>
                        <a:pt x="781050" y="381000"/>
                      </a:moveTo>
                      <a:lnTo>
                        <a:pt x="714137" y="381000"/>
                      </a:lnTo>
                      <a:cubicBezTo>
                        <a:pt x="708905" y="209748"/>
                        <a:pt x="571302" y="72145"/>
                        <a:pt x="400050" y="66913"/>
                      </a:cubicBezTo>
                      <a:lnTo>
                        <a:pt x="400050" y="0"/>
                      </a:lnTo>
                      <a:lnTo>
                        <a:pt x="381000" y="0"/>
                      </a:lnTo>
                      <a:lnTo>
                        <a:pt x="381000" y="66913"/>
                      </a:lnTo>
                      <a:cubicBezTo>
                        <a:pt x="209748" y="72145"/>
                        <a:pt x="72145" y="209748"/>
                        <a:pt x="66913" y="381000"/>
                      </a:cubicBezTo>
                      <a:lnTo>
                        <a:pt x="0" y="381000"/>
                      </a:lnTo>
                      <a:lnTo>
                        <a:pt x="0" y="400050"/>
                      </a:lnTo>
                      <a:lnTo>
                        <a:pt x="66913" y="400050"/>
                      </a:lnTo>
                      <a:cubicBezTo>
                        <a:pt x="72145" y="571302"/>
                        <a:pt x="209748" y="708905"/>
                        <a:pt x="381000" y="714137"/>
                      </a:cubicBezTo>
                      <a:lnTo>
                        <a:pt x="381000" y="781050"/>
                      </a:lnTo>
                      <a:lnTo>
                        <a:pt x="400050" y="781050"/>
                      </a:lnTo>
                      <a:lnTo>
                        <a:pt x="400050" y="714137"/>
                      </a:lnTo>
                      <a:cubicBezTo>
                        <a:pt x="571302" y="708905"/>
                        <a:pt x="708905" y="571302"/>
                        <a:pt x="714137" y="400050"/>
                      </a:cubicBezTo>
                      <a:lnTo>
                        <a:pt x="781050" y="400050"/>
                      </a:lnTo>
                      <a:close/>
                      <a:moveTo>
                        <a:pt x="695087" y="381000"/>
                      </a:moveTo>
                      <a:lnTo>
                        <a:pt x="618887" y="381000"/>
                      </a:lnTo>
                      <a:cubicBezTo>
                        <a:pt x="613795" y="262313"/>
                        <a:pt x="518737" y="167255"/>
                        <a:pt x="400050" y="162163"/>
                      </a:cubicBezTo>
                      <a:lnTo>
                        <a:pt x="400050" y="85963"/>
                      </a:lnTo>
                      <a:cubicBezTo>
                        <a:pt x="560790" y="91167"/>
                        <a:pt x="689883" y="220260"/>
                        <a:pt x="695087" y="381000"/>
                      </a:cubicBezTo>
                      <a:close/>
                      <a:moveTo>
                        <a:pt x="599837" y="400050"/>
                      </a:moveTo>
                      <a:cubicBezTo>
                        <a:pt x="594787" y="508228"/>
                        <a:pt x="508228" y="594787"/>
                        <a:pt x="400050" y="599837"/>
                      </a:cubicBezTo>
                      <a:lnTo>
                        <a:pt x="400050" y="504825"/>
                      </a:lnTo>
                      <a:lnTo>
                        <a:pt x="381000" y="504825"/>
                      </a:lnTo>
                      <a:lnTo>
                        <a:pt x="381000" y="599837"/>
                      </a:lnTo>
                      <a:cubicBezTo>
                        <a:pt x="272822" y="594787"/>
                        <a:pt x="186263" y="508228"/>
                        <a:pt x="181213" y="400050"/>
                      </a:cubicBezTo>
                      <a:lnTo>
                        <a:pt x="276225" y="400050"/>
                      </a:lnTo>
                      <a:lnTo>
                        <a:pt x="276225" y="381000"/>
                      </a:lnTo>
                      <a:lnTo>
                        <a:pt x="181213" y="381000"/>
                      </a:lnTo>
                      <a:cubicBezTo>
                        <a:pt x="186263" y="272822"/>
                        <a:pt x="272822" y="186263"/>
                        <a:pt x="381000" y="181213"/>
                      </a:cubicBezTo>
                      <a:lnTo>
                        <a:pt x="381000" y="276225"/>
                      </a:lnTo>
                      <a:lnTo>
                        <a:pt x="400050" y="276225"/>
                      </a:lnTo>
                      <a:lnTo>
                        <a:pt x="400050" y="181213"/>
                      </a:lnTo>
                      <a:cubicBezTo>
                        <a:pt x="508228" y="186263"/>
                        <a:pt x="594787" y="272822"/>
                        <a:pt x="599837" y="381000"/>
                      </a:cubicBezTo>
                      <a:lnTo>
                        <a:pt x="504825" y="381000"/>
                      </a:lnTo>
                      <a:lnTo>
                        <a:pt x="504825" y="400050"/>
                      </a:lnTo>
                      <a:close/>
                      <a:moveTo>
                        <a:pt x="381000" y="85963"/>
                      </a:moveTo>
                      <a:lnTo>
                        <a:pt x="381000" y="162163"/>
                      </a:lnTo>
                      <a:cubicBezTo>
                        <a:pt x="262313" y="167255"/>
                        <a:pt x="167255" y="262313"/>
                        <a:pt x="162163" y="381000"/>
                      </a:cubicBezTo>
                      <a:lnTo>
                        <a:pt x="85963" y="381000"/>
                      </a:lnTo>
                      <a:cubicBezTo>
                        <a:pt x="91167" y="220260"/>
                        <a:pt x="220260" y="91167"/>
                        <a:pt x="381000" y="85963"/>
                      </a:cubicBezTo>
                      <a:close/>
                      <a:moveTo>
                        <a:pt x="85963" y="400050"/>
                      </a:moveTo>
                      <a:lnTo>
                        <a:pt x="162163" y="400050"/>
                      </a:lnTo>
                      <a:cubicBezTo>
                        <a:pt x="167255" y="518737"/>
                        <a:pt x="262313" y="613795"/>
                        <a:pt x="381000" y="618887"/>
                      </a:cubicBezTo>
                      <a:lnTo>
                        <a:pt x="381000" y="695087"/>
                      </a:lnTo>
                      <a:cubicBezTo>
                        <a:pt x="220260" y="689883"/>
                        <a:pt x="91167" y="560790"/>
                        <a:pt x="85963" y="400050"/>
                      </a:cubicBezTo>
                      <a:close/>
                      <a:moveTo>
                        <a:pt x="400050" y="695087"/>
                      </a:moveTo>
                      <a:lnTo>
                        <a:pt x="400050" y="618887"/>
                      </a:lnTo>
                      <a:cubicBezTo>
                        <a:pt x="518737" y="613795"/>
                        <a:pt x="613795" y="518737"/>
                        <a:pt x="618887" y="400050"/>
                      </a:cubicBezTo>
                      <a:lnTo>
                        <a:pt x="695087" y="400050"/>
                      </a:lnTo>
                      <a:cubicBezTo>
                        <a:pt x="689883" y="560790"/>
                        <a:pt x="560790" y="689883"/>
                        <a:pt x="400050" y="69508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</p:grpSp>
        </p:grpSp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CAB5177A-01FB-D877-A83C-22EDBEA7E646}"/>
              </a:ext>
            </a:extLst>
          </p:cNvPr>
          <p:cNvGrpSpPr/>
          <p:nvPr/>
        </p:nvGrpSpPr>
        <p:grpSpPr>
          <a:xfrm>
            <a:off x="6907711" y="3715531"/>
            <a:ext cx="4493207" cy="2208173"/>
            <a:chOff x="6907711" y="3715531"/>
            <a:chExt cx="4493207" cy="2208173"/>
          </a:xfrm>
        </p:grpSpPr>
        <p:sp>
          <p:nvSpPr>
            <p:cNvPr id="4" name="矩形: 圆角 3">
              <a:extLst>
                <a:ext uri="{FF2B5EF4-FFF2-40B4-BE49-F238E27FC236}">
                  <a16:creationId xmlns:a16="http://schemas.microsoft.com/office/drawing/2014/main" id="{1C2A7BF8-DBD4-2891-7079-CEFC0849D2FA}"/>
                </a:ext>
              </a:extLst>
            </p:cNvPr>
            <p:cNvSpPr/>
            <p:nvPr/>
          </p:nvSpPr>
          <p:spPr>
            <a:xfrm rot="5400000">
              <a:off x="8050228" y="2573014"/>
              <a:ext cx="2208173" cy="4493207"/>
            </a:xfrm>
            <a:prstGeom prst="roundRect">
              <a:avLst>
                <a:gd name="adj" fmla="val 6540"/>
              </a:avLst>
            </a:prstGeom>
            <a:solidFill>
              <a:schemeClr val="bg1"/>
            </a:solidFill>
            <a:ln>
              <a:noFill/>
            </a:ln>
            <a:effectLst>
              <a:outerShdw blurRad="508000" dist="317500" dir="5400000" sx="88000" sy="88000" algn="t" rotWithShape="0">
                <a:schemeClr val="accent2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  <p:sp>
          <p:nvSpPr>
            <p:cNvPr id="221" name="矩形: 圆角 220">
              <a:extLst>
                <a:ext uri="{FF2B5EF4-FFF2-40B4-BE49-F238E27FC236}">
                  <a16:creationId xmlns:a16="http://schemas.microsoft.com/office/drawing/2014/main" id="{62517ED0-7E59-0B7C-8BE1-0E913551B66A}"/>
                </a:ext>
              </a:extLst>
            </p:cNvPr>
            <p:cNvSpPr/>
            <p:nvPr/>
          </p:nvSpPr>
          <p:spPr>
            <a:xfrm rot="5400000">
              <a:off x="8050228" y="2573014"/>
              <a:ext cx="2208173" cy="4493207"/>
            </a:xfrm>
            <a:prstGeom prst="roundRect">
              <a:avLst>
                <a:gd name="adj" fmla="val 6540"/>
              </a:avLst>
            </a:prstGeom>
            <a:gradFill flip="none" rotWithShape="1">
              <a:gsLst>
                <a:gs pos="100000">
                  <a:schemeClr val="accent2">
                    <a:lumMod val="20000"/>
                    <a:lumOff val="80000"/>
                    <a:alpha val="40000"/>
                  </a:schemeClr>
                </a:gs>
                <a:gs pos="73000">
                  <a:schemeClr val="bg1"/>
                </a:gs>
                <a:gs pos="50000">
                  <a:schemeClr val="bg1"/>
                </a:gs>
                <a:gs pos="0">
                  <a:schemeClr val="accent3">
                    <a:lumMod val="20000"/>
                    <a:lumOff val="80000"/>
                  </a:scheme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solidFill>
                <a:schemeClr val="accent2">
                  <a:lumMod val="20000"/>
                  <a:lumOff val="8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  <p:pic>
          <p:nvPicPr>
            <p:cNvPr id="222" name="图片 221" descr="图片包含 游戏机, 体育, 球, 房间&#10;&#10;描述已自动生成">
              <a:extLst>
                <a:ext uri="{FF2B5EF4-FFF2-40B4-BE49-F238E27FC236}">
                  <a16:creationId xmlns:a16="http://schemas.microsoft.com/office/drawing/2014/main" id="{8927B18B-CCB8-23B9-4DC5-68FBBF7283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560" t="69681" r="17944" b="11976"/>
            <a:stretch/>
          </p:blipFill>
          <p:spPr>
            <a:xfrm>
              <a:off x="10382822" y="3715531"/>
              <a:ext cx="1018096" cy="622368"/>
            </a:xfrm>
            <a:custGeom>
              <a:avLst/>
              <a:gdLst>
                <a:gd name="connsiteX0" fmla="*/ 0 w 1018096"/>
                <a:gd name="connsiteY0" fmla="*/ 0 h 622368"/>
                <a:gd name="connsiteX1" fmla="*/ 873681 w 1018096"/>
                <a:gd name="connsiteY1" fmla="*/ 0 h 622368"/>
                <a:gd name="connsiteX2" fmla="*/ 1018096 w 1018096"/>
                <a:gd name="connsiteY2" fmla="*/ 144415 h 622368"/>
                <a:gd name="connsiteX3" fmla="*/ 1018096 w 1018096"/>
                <a:gd name="connsiteY3" fmla="*/ 622368 h 622368"/>
                <a:gd name="connsiteX4" fmla="*/ 0 w 1018096"/>
                <a:gd name="connsiteY4" fmla="*/ 622368 h 622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8096" h="622368">
                  <a:moveTo>
                    <a:pt x="0" y="0"/>
                  </a:moveTo>
                  <a:lnTo>
                    <a:pt x="873681" y="0"/>
                  </a:lnTo>
                  <a:cubicBezTo>
                    <a:pt x="953439" y="0"/>
                    <a:pt x="1018096" y="64657"/>
                    <a:pt x="1018096" y="144415"/>
                  </a:cubicBezTo>
                  <a:lnTo>
                    <a:pt x="1018096" y="622368"/>
                  </a:lnTo>
                  <a:lnTo>
                    <a:pt x="0" y="622368"/>
                  </a:lnTo>
                  <a:close/>
                </a:path>
              </a:pathLst>
            </a:custGeom>
            <a:effectLst>
              <a:outerShdw blurRad="444500" sx="102000" sy="102000" algn="ctr" rotWithShape="0">
                <a:srgbClr val="2DAFFF">
                  <a:alpha val="40000"/>
                </a:srgbClr>
              </a:outerShdw>
            </a:effectLst>
          </p:spPr>
        </p:pic>
        <p:sp>
          <p:nvSpPr>
            <p:cNvPr id="223" name="矩形: 圆角 222">
              <a:extLst>
                <a:ext uri="{FF2B5EF4-FFF2-40B4-BE49-F238E27FC236}">
                  <a16:creationId xmlns:a16="http://schemas.microsoft.com/office/drawing/2014/main" id="{67F51786-E44D-02F5-B484-F2266C3C91D4}"/>
                </a:ext>
              </a:extLst>
            </p:cNvPr>
            <p:cNvSpPr/>
            <p:nvPr/>
          </p:nvSpPr>
          <p:spPr>
            <a:xfrm rot="5400000">
              <a:off x="8132779" y="2657230"/>
              <a:ext cx="2043072" cy="4324773"/>
            </a:xfrm>
            <a:prstGeom prst="roundRect">
              <a:avLst>
                <a:gd name="adj" fmla="val 4442"/>
              </a:avLst>
            </a:prstGeom>
            <a:noFill/>
            <a:ln w="3175">
              <a:solidFill>
                <a:schemeClr val="accent2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24" name="文本框 223">
              <a:extLst>
                <a:ext uri="{FF2B5EF4-FFF2-40B4-BE49-F238E27FC236}">
                  <a16:creationId xmlns:a16="http://schemas.microsoft.com/office/drawing/2014/main" id="{5A7DBA0C-930C-7A2A-AB34-60E88CB698F6}"/>
                </a:ext>
              </a:extLst>
            </p:cNvPr>
            <p:cNvSpPr txBox="1"/>
            <p:nvPr/>
          </p:nvSpPr>
          <p:spPr>
            <a:xfrm>
              <a:off x="8193197" y="4151254"/>
              <a:ext cx="1025922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r>
                <a:rPr lang="zh-CN" altLang="en-US" sz="2000" dirty="0">
                  <a:gradFill>
                    <a:gsLst>
                      <a:gs pos="60000">
                        <a:schemeClr val="accent1"/>
                      </a:gs>
                      <a:gs pos="0">
                        <a:schemeClr val="accent2"/>
                      </a:gs>
                    </a:gsLst>
                    <a:path path="circle">
                      <a:fillToRect r="100000" b="100000"/>
                    </a:path>
                  </a:gradFill>
                  <a:latin typeface="+mj-ea"/>
                  <a:ea typeface="+mj-ea"/>
                  <a:cs typeface="OPPOSans R" panose="00020600040101010101" pitchFamily="18" charset="-122"/>
                </a:rPr>
                <a:t>主要岗位</a:t>
              </a:r>
            </a:p>
          </p:txBody>
        </p:sp>
        <p:sp>
          <p:nvSpPr>
            <p:cNvPr id="225" name="文本框 224">
              <a:extLst>
                <a:ext uri="{FF2B5EF4-FFF2-40B4-BE49-F238E27FC236}">
                  <a16:creationId xmlns:a16="http://schemas.microsoft.com/office/drawing/2014/main" id="{880F5731-DB2A-1030-1C7E-BD4176E40A8D}"/>
                </a:ext>
              </a:extLst>
            </p:cNvPr>
            <p:cNvSpPr txBox="1"/>
            <p:nvPr/>
          </p:nvSpPr>
          <p:spPr>
            <a:xfrm>
              <a:off x="8193197" y="4644740"/>
              <a:ext cx="2916487" cy="90595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>
                <a:lnSpc>
                  <a:spcPct val="125000"/>
                </a:lnSpc>
              </a:pP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OPPOSans R" panose="00020600040101010101" pitchFamily="18" charset="-122"/>
                </a:rPr>
                <a:t>这里是正文内容，这里是一段正文内容，这里是一段正文内容，这里是一段正文内容。</a:t>
              </a:r>
            </a:p>
          </p:txBody>
        </p:sp>
        <p:sp>
          <p:nvSpPr>
            <p:cNvPr id="226" name="矩形: 圆角 225">
              <a:extLst>
                <a:ext uri="{FF2B5EF4-FFF2-40B4-BE49-F238E27FC236}">
                  <a16:creationId xmlns:a16="http://schemas.microsoft.com/office/drawing/2014/main" id="{5C764EAC-2E21-F53C-F915-0E5214361A06}"/>
                </a:ext>
              </a:extLst>
            </p:cNvPr>
            <p:cNvSpPr/>
            <p:nvPr/>
          </p:nvSpPr>
          <p:spPr>
            <a:xfrm>
              <a:off x="7348471" y="5454897"/>
              <a:ext cx="662696" cy="29461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ln>
              <a:noFill/>
            </a:ln>
            <a:effectLst>
              <a:reflection blurRad="25400" stA="40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27" name="文本框 226">
              <a:extLst>
                <a:ext uri="{FF2B5EF4-FFF2-40B4-BE49-F238E27FC236}">
                  <a16:creationId xmlns:a16="http://schemas.microsoft.com/office/drawing/2014/main" id="{C0F4D33D-2FC3-98A4-6ADE-A7F80836F68D}"/>
                </a:ext>
              </a:extLst>
            </p:cNvPr>
            <p:cNvSpPr txBox="1"/>
            <p:nvPr/>
          </p:nvSpPr>
          <p:spPr>
            <a:xfrm>
              <a:off x="7398033" y="5304164"/>
              <a:ext cx="563572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dist"/>
              <a:r>
                <a:rPr lang="en-US" altLang="zh-CN" sz="1000" dirty="0">
                  <a:solidFill>
                    <a:schemeClr val="accent1">
                      <a:alpha val="40000"/>
                    </a:schemeClr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</a:rPr>
                <a:t>position</a:t>
              </a:r>
              <a:endParaRPr lang="zh-CN" altLang="en-US" sz="1000" dirty="0">
                <a:solidFill>
                  <a:schemeClr val="accent1">
                    <a:alpha val="40000"/>
                  </a:schemeClr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endParaRPr>
            </a:p>
          </p:txBody>
        </p:sp>
        <p:grpSp>
          <p:nvGrpSpPr>
            <p:cNvPr id="251" name="组合 250">
              <a:extLst>
                <a:ext uri="{FF2B5EF4-FFF2-40B4-BE49-F238E27FC236}">
                  <a16:creationId xmlns:a16="http://schemas.microsoft.com/office/drawing/2014/main" id="{9AB26CB7-D03C-BBB7-D838-2ACDA7D41DF7}"/>
                </a:ext>
              </a:extLst>
            </p:cNvPr>
            <p:cNvGrpSpPr/>
            <p:nvPr/>
          </p:nvGrpSpPr>
          <p:grpSpPr>
            <a:xfrm>
              <a:off x="7340477" y="4151254"/>
              <a:ext cx="678684" cy="678684"/>
              <a:chOff x="7350244" y="4049461"/>
              <a:chExt cx="678684" cy="678684"/>
            </a:xfrm>
          </p:grpSpPr>
          <p:sp>
            <p:nvSpPr>
              <p:cNvPr id="230" name="椭圆 229">
                <a:extLst>
                  <a:ext uri="{FF2B5EF4-FFF2-40B4-BE49-F238E27FC236}">
                    <a16:creationId xmlns:a16="http://schemas.microsoft.com/office/drawing/2014/main" id="{333926E0-A0FB-F4DC-1563-CA003C85FE10}"/>
                  </a:ext>
                </a:extLst>
              </p:cNvPr>
              <p:cNvSpPr/>
              <p:nvPr/>
            </p:nvSpPr>
            <p:spPr>
              <a:xfrm>
                <a:off x="7388902" y="4088120"/>
                <a:ext cx="601368" cy="601366"/>
              </a:xfrm>
              <a:prstGeom prst="ellipse">
                <a:avLst/>
              </a:prstGeom>
              <a:noFill/>
              <a:ln w="3175">
                <a:solidFill>
                  <a:schemeClr val="accent2"/>
                </a:solidFill>
                <a:prstDash val="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249" name="组合 248">
                <a:extLst>
                  <a:ext uri="{FF2B5EF4-FFF2-40B4-BE49-F238E27FC236}">
                    <a16:creationId xmlns:a16="http://schemas.microsoft.com/office/drawing/2014/main" id="{4D7B4C2E-41D8-791E-C8E2-08DA013088E4}"/>
                  </a:ext>
                </a:extLst>
              </p:cNvPr>
              <p:cNvGrpSpPr/>
              <p:nvPr/>
            </p:nvGrpSpPr>
            <p:grpSpPr>
              <a:xfrm>
                <a:off x="7350244" y="4049461"/>
                <a:ext cx="678684" cy="678684"/>
                <a:chOff x="7350244" y="4049461"/>
                <a:chExt cx="678684" cy="678684"/>
              </a:xfrm>
            </p:grpSpPr>
            <p:sp>
              <p:nvSpPr>
                <p:cNvPr id="229" name="椭圆 228">
                  <a:extLst>
                    <a:ext uri="{FF2B5EF4-FFF2-40B4-BE49-F238E27FC236}">
                      <a16:creationId xmlns:a16="http://schemas.microsoft.com/office/drawing/2014/main" id="{D8A3D08D-6714-1EBD-CD3E-8412F154533C}"/>
                    </a:ext>
                  </a:extLst>
                </p:cNvPr>
                <p:cNvSpPr/>
                <p:nvPr/>
              </p:nvSpPr>
              <p:spPr>
                <a:xfrm>
                  <a:off x="7350244" y="4049461"/>
                  <a:ext cx="678684" cy="678684"/>
                </a:xfrm>
                <a:prstGeom prst="ellipse">
                  <a:avLst/>
                </a:prstGeom>
                <a:gradFill>
                  <a:gsLst>
                    <a:gs pos="75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  <a:gs pos="49000">
                      <a:schemeClr val="accent1"/>
                    </a:gs>
                    <a:gs pos="5000">
                      <a:schemeClr val="accent2"/>
                    </a:gs>
                  </a:gsLst>
                  <a:path path="circle">
                    <a:fillToRect r="100000" b="100000"/>
                  </a:path>
                </a:gradFill>
                <a:ln>
                  <a:noFill/>
                </a:ln>
                <a:effectLst>
                  <a:outerShdw blurRad="254000" dist="101600" dir="5400000" sx="90000" sy="90000" algn="t" rotWithShape="0">
                    <a:schemeClr val="accent1">
                      <a:alpha val="40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zh-CN" altLang="en-US" dirty="0"/>
                </a:p>
              </p:txBody>
            </p:sp>
            <p:grpSp>
              <p:nvGrpSpPr>
                <p:cNvPr id="248" name="组合 247">
                  <a:extLst>
                    <a:ext uri="{FF2B5EF4-FFF2-40B4-BE49-F238E27FC236}">
                      <a16:creationId xmlns:a16="http://schemas.microsoft.com/office/drawing/2014/main" id="{31C72C08-8B42-7CCC-FB3F-08E3CC53A14F}"/>
                    </a:ext>
                  </a:extLst>
                </p:cNvPr>
                <p:cNvGrpSpPr/>
                <p:nvPr/>
              </p:nvGrpSpPr>
              <p:grpSpPr>
                <a:xfrm>
                  <a:off x="7546749" y="4198304"/>
                  <a:ext cx="285674" cy="380999"/>
                  <a:chOff x="5810250" y="3047799"/>
                  <a:chExt cx="571500" cy="762200"/>
                </a:xfrm>
                <a:solidFill>
                  <a:schemeClr val="bg1"/>
                </a:solidFill>
              </p:grpSpPr>
              <p:sp>
                <p:nvSpPr>
                  <p:cNvPr id="238" name="任意多边形: 形状 237">
                    <a:extLst>
                      <a:ext uri="{FF2B5EF4-FFF2-40B4-BE49-F238E27FC236}">
                        <a16:creationId xmlns:a16="http://schemas.microsoft.com/office/drawing/2014/main" id="{1DC10A79-043D-0A6E-F052-12A258E4FFA6}"/>
                      </a:ext>
                    </a:extLst>
                  </p:cNvPr>
                  <p:cNvSpPr/>
                  <p:nvPr/>
                </p:nvSpPr>
                <p:spPr>
                  <a:xfrm>
                    <a:off x="6062660" y="3095625"/>
                    <a:ext cx="66677" cy="66675"/>
                  </a:xfrm>
                  <a:custGeom>
                    <a:avLst/>
                    <a:gdLst>
                      <a:gd name="connsiteX0" fmla="*/ 33340 w 66677"/>
                      <a:gd name="connsiteY0" fmla="*/ 66675 h 66675"/>
                      <a:gd name="connsiteX1" fmla="*/ 66677 w 66677"/>
                      <a:gd name="connsiteY1" fmla="*/ 33338 h 66675"/>
                      <a:gd name="connsiteX2" fmla="*/ 33340 w 66677"/>
                      <a:gd name="connsiteY2" fmla="*/ 0 h 66675"/>
                      <a:gd name="connsiteX3" fmla="*/ 32387 w 66677"/>
                      <a:gd name="connsiteY3" fmla="*/ 0 h 66675"/>
                      <a:gd name="connsiteX4" fmla="*/ 2 w 66677"/>
                      <a:gd name="connsiteY4" fmla="*/ 33338 h 66675"/>
                      <a:gd name="connsiteX5" fmla="*/ 33340 w 66677"/>
                      <a:gd name="connsiteY5" fmla="*/ 66675 h 66675"/>
                      <a:gd name="connsiteX6" fmla="*/ 22938 w 66677"/>
                      <a:gd name="connsiteY6" fmla="*/ 23241 h 66675"/>
                      <a:gd name="connsiteX7" fmla="*/ 32539 w 66677"/>
                      <a:gd name="connsiteY7" fmla="*/ 19050 h 66675"/>
                      <a:gd name="connsiteX8" fmla="*/ 33340 w 66677"/>
                      <a:gd name="connsiteY8" fmla="*/ 19050 h 66675"/>
                      <a:gd name="connsiteX9" fmla="*/ 47626 w 66677"/>
                      <a:gd name="connsiteY9" fmla="*/ 33338 h 66675"/>
                      <a:gd name="connsiteX10" fmla="*/ 33338 w 66677"/>
                      <a:gd name="connsiteY10" fmla="*/ 47625 h 66675"/>
                      <a:gd name="connsiteX11" fmla="*/ 19051 w 66677"/>
                      <a:gd name="connsiteY11" fmla="*/ 33337 h 66675"/>
                      <a:gd name="connsiteX12" fmla="*/ 19052 w 66677"/>
                      <a:gd name="connsiteY12" fmla="*/ 33185 h 66675"/>
                      <a:gd name="connsiteX13" fmla="*/ 22929 w 66677"/>
                      <a:gd name="connsiteY13" fmla="*/ 23270 h 666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66677" h="66675">
                        <a:moveTo>
                          <a:pt x="33340" y="66675"/>
                        </a:moveTo>
                        <a:cubicBezTo>
                          <a:pt x="51751" y="66675"/>
                          <a:pt x="66677" y="51749"/>
                          <a:pt x="66677" y="33338"/>
                        </a:cubicBezTo>
                        <a:cubicBezTo>
                          <a:pt x="66677" y="14926"/>
                          <a:pt x="51751" y="0"/>
                          <a:pt x="33340" y="0"/>
                        </a:cubicBezTo>
                        <a:lnTo>
                          <a:pt x="32387" y="0"/>
                        </a:lnTo>
                        <a:cubicBezTo>
                          <a:pt x="14265" y="324"/>
                          <a:pt x="-200" y="15213"/>
                          <a:pt x="2" y="33338"/>
                        </a:cubicBezTo>
                        <a:cubicBezTo>
                          <a:pt x="34" y="51736"/>
                          <a:pt x="14941" y="66644"/>
                          <a:pt x="33340" y="66675"/>
                        </a:cubicBezTo>
                        <a:close/>
                        <a:moveTo>
                          <a:pt x="22938" y="23241"/>
                        </a:moveTo>
                        <a:cubicBezTo>
                          <a:pt x="25459" y="20629"/>
                          <a:pt x="28910" y="19122"/>
                          <a:pt x="32539" y="19050"/>
                        </a:cubicBezTo>
                        <a:lnTo>
                          <a:pt x="33340" y="19050"/>
                        </a:lnTo>
                        <a:cubicBezTo>
                          <a:pt x="41230" y="19050"/>
                          <a:pt x="47627" y="25448"/>
                          <a:pt x="47626" y="33338"/>
                        </a:cubicBezTo>
                        <a:cubicBezTo>
                          <a:pt x="47626" y="41229"/>
                          <a:pt x="41229" y="47625"/>
                          <a:pt x="33338" y="47625"/>
                        </a:cubicBezTo>
                        <a:cubicBezTo>
                          <a:pt x="25447" y="47625"/>
                          <a:pt x="19051" y="41227"/>
                          <a:pt x="19051" y="33337"/>
                        </a:cubicBezTo>
                        <a:cubicBezTo>
                          <a:pt x="19051" y="33286"/>
                          <a:pt x="19051" y="33236"/>
                          <a:pt x="19052" y="33185"/>
                        </a:cubicBezTo>
                        <a:cubicBezTo>
                          <a:pt x="18967" y="29495"/>
                          <a:pt x="20364" y="25924"/>
                          <a:pt x="22929" y="23270"/>
                        </a:cubicBez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>
                    <a:noAutofit/>
                  </a:bodyPr>
                  <a:lstStyle/>
                  <a:p>
                    <a:endParaRPr lang="zh-CN" altLang="en-US"/>
                  </a:p>
                </p:txBody>
              </p:sp>
              <p:sp>
                <p:nvSpPr>
                  <p:cNvPr id="239" name="任意多边形: 形状 238">
                    <a:extLst>
                      <a:ext uri="{FF2B5EF4-FFF2-40B4-BE49-F238E27FC236}">
                        <a16:creationId xmlns:a16="http://schemas.microsoft.com/office/drawing/2014/main" id="{29FCD02B-91C9-7393-DC2D-826AE3927203}"/>
                      </a:ext>
                    </a:extLst>
                  </p:cNvPr>
                  <p:cNvSpPr/>
                  <p:nvPr/>
                </p:nvSpPr>
                <p:spPr>
                  <a:xfrm>
                    <a:off x="6086484" y="3324205"/>
                    <a:ext cx="200025" cy="19050"/>
                  </a:xfrm>
                  <a:custGeom>
                    <a:avLst/>
                    <a:gdLst>
                      <a:gd name="connsiteX0" fmla="*/ 0 w 200025"/>
                      <a:gd name="connsiteY0" fmla="*/ 0 h 19050"/>
                      <a:gd name="connsiteX1" fmla="*/ 200025 w 200025"/>
                      <a:gd name="connsiteY1" fmla="*/ 0 h 19050"/>
                      <a:gd name="connsiteX2" fmla="*/ 200025 w 200025"/>
                      <a:gd name="connsiteY2" fmla="*/ 19050 h 19050"/>
                      <a:gd name="connsiteX3" fmla="*/ 0 w 200025"/>
                      <a:gd name="connsiteY3" fmla="*/ 19050 h 190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0025" h="19050">
                        <a:moveTo>
                          <a:pt x="0" y="0"/>
                        </a:moveTo>
                        <a:lnTo>
                          <a:pt x="200025" y="0"/>
                        </a:lnTo>
                        <a:lnTo>
                          <a:pt x="200025" y="19050"/>
                        </a:lnTo>
                        <a:lnTo>
                          <a:pt x="0" y="1905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>
                    <a:noAutofit/>
                  </a:bodyPr>
                  <a:lstStyle/>
                  <a:p>
                    <a:endParaRPr lang="zh-CN" altLang="en-US"/>
                  </a:p>
                </p:txBody>
              </p:sp>
              <p:sp>
                <p:nvSpPr>
                  <p:cNvPr id="240" name="任意多边形: 形状 239">
                    <a:extLst>
                      <a:ext uri="{FF2B5EF4-FFF2-40B4-BE49-F238E27FC236}">
                        <a16:creationId xmlns:a16="http://schemas.microsoft.com/office/drawing/2014/main" id="{4CF1D220-2C68-8443-28F4-79AE9738983A}"/>
                      </a:ext>
                    </a:extLst>
                  </p:cNvPr>
                  <p:cNvSpPr/>
                  <p:nvPr/>
                </p:nvSpPr>
                <p:spPr>
                  <a:xfrm>
                    <a:off x="6086484" y="3438505"/>
                    <a:ext cx="200025" cy="19050"/>
                  </a:xfrm>
                  <a:custGeom>
                    <a:avLst/>
                    <a:gdLst>
                      <a:gd name="connsiteX0" fmla="*/ 0 w 200025"/>
                      <a:gd name="connsiteY0" fmla="*/ 0 h 19050"/>
                      <a:gd name="connsiteX1" fmla="*/ 200025 w 200025"/>
                      <a:gd name="connsiteY1" fmla="*/ 0 h 19050"/>
                      <a:gd name="connsiteX2" fmla="*/ 200025 w 200025"/>
                      <a:gd name="connsiteY2" fmla="*/ 19050 h 19050"/>
                      <a:gd name="connsiteX3" fmla="*/ 0 w 200025"/>
                      <a:gd name="connsiteY3" fmla="*/ 19050 h 190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0025" h="19050">
                        <a:moveTo>
                          <a:pt x="0" y="0"/>
                        </a:moveTo>
                        <a:lnTo>
                          <a:pt x="200025" y="0"/>
                        </a:lnTo>
                        <a:lnTo>
                          <a:pt x="200025" y="19050"/>
                        </a:lnTo>
                        <a:lnTo>
                          <a:pt x="0" y="1905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>
                    <a:noAutofit/>
                  </a:bodyPr>
                  <a:lstStyle/>
                  <a:p>
                    <a:endParaRPr lang="zh-CN" altLang="en-US"/>
                  </a:p>
                </p:txBody>
              </p:sp>
              <p:sp>
                <p:nvSpPr>
                  <p:cNvPr id="241" name="任意多边形: 形状 240">
                    <a:extLst>
                      <a:ext uri="{FF2B5EF4-FFF2-40B4-BE49-F238E27FC236}">
                        <a16:creationId xmlns:a16="http://schemas.microsoft.com/office/drawing/2014/main" id="{6D2B9398-9D37-00A3-7BF2-036F349339C9}"/>
                      </a:ext>
                    </a:extLst>
                  </p:cNvPr>
                  <p:cNvSpPr/>
                  <p:nvPr/>
                </p:nvSpPr>
                <p:spPr>
                  <a:xfrm>
                    <a:off x="6086484" y="3552805"/>
                    <a:ext cx="200025" cy="19050"/>
                  </a:xfrm>
                  <a:custGeom>
                    <a:avLst/>
                    <a:gdLst>
                      <a:gd name="connsiteX0" fmla="*/ 0 w 200025"/>
                      <a:gd name="connsiteY0" fmla="*/ 0 h 19050"/>
                      <a:gd name="connsiteX1" fmla="*/ 200025 w 200025"/>
                      <a:gd name="connsiteY1" fmla="*/ 0 h 19050"/>
                      <a:gd name="connsiteX2" fmla="*/ 200025 w 200025"/>
                      <a:gd name="connsiteY2" fmla="*/ 19050 h 19050"/>
                      <a:gd name="connsiteX3" fmla="*/ 0 w 200025"/>
                      <a:gd name="connsiteY3" fmla="*/ 19050 h 190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0025" h="19050">
                        <a:moveTo>
                          <a:pt x="0" y="0"/>
                        </a:moveTo>
                        <a:lnTo>
                          <a:pt x="200025" y="0"/>
                        </a:lnTo>
                        <a:lnTo>
                          <a:pt x="200025" y="19050"/>
                        </a:lnTo>
                        <a:lnTo>
                          <a:pt x="0" y="1905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>
                    <a:noAutofit/>
                  </a:bodyPr>
                  <a:lstStyle/>
                  <a:p>
                    <a:endParaRPr lang="zh-CN" altLang="en-US"/>
                  </a:p>
                </p:txBody>
              </p:sp>
              <p:sp>
                <p:nvSpPr>
                  <p:cNvPr id="242" name="任意多边形: 形状 241">
                    <a:extLst>
                      <a:ext uri="{FF2B5EF4-FFF2-40B4-BE49-F238E27FC236}">
                        <a16:creationId xmlns:a16="http://schemas.microsoft.com/office/drawing/2014/main" id="{4440C263-4397-3CBE-1401-D56BF4F1645A}"/>
                      </a:ext>
                    </a:extLst>
                  </p:cNvPr>
                  <p:cNvSpPr/>
                  <p:nvPr/>
                </p:nvSpPr>
                <p:spPr>
                  <a:xfrm>
                    <a:off x="6086484" y="3667105"/>
                    <a:ext cx="200025" cy="19050"/>
                  </a:xfrm>
                  <a:custGeom>
                    <a:avLst/>
                    <a:gdLst>
                      <a:gd name="connsiteX0" fmla="*/ 0 w 200025"/>
                      <a:gd name="connsiteY0" fmla="*/ 0 h 19050"/>
                      <a:gd name="connsiteX1" fmla="*/ 200025 w 200025"/>
                      <a:gd name="connsiteY1" fmla="*/ 0 h 19050"/>
                      <a:gd name="connsiteX2" fmla="*/ 200025 w 200025"/>
                      <a:gd name="connsiteY2" fmla="*/ 19050 h 19050"/>
                      <a:gd name="connsiteX3" fmla="*/ 0 w 200025"/>
                      <a:gd name="connsiteY3" fmla="*/ 19050 h 190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0025" h="19050">
                        <a:moveTo>
                          <a:pt x="0" y="0"/>
                        </a:moveTo>
                        <a:lnTo>
                          <a:pt x="200025" y="0"/>
                        </a:lnTo>
                        <a:lnTo>
                          <a:pt x="200025" y="19050"/>
                        </a:lnTo>
                        <a:lnTo>
                          <a:pt x="0" y="1905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>
                    <a:noAutofit/>
                  </a:bodyPr>
                  <a:lstStyle/>
                  <a:p>
                    <a:endParaRPr lang="zh-CN" altLang="en-US"/>
                  </a:p>
                </p:txBody>
              </p:sp>
              <p:sp>
                <p:nvSpPr>
                  <p:cNvPr id="243" name="任意多边形: 形状 242">
                    <a:extLst>
                      <a:ext uri="{FF2B5EF4-FFF2-40B4-BE49-F238E27FC236}">
                        <a16:creationId xmlns:a16="http://schemas.microsoft.com/office/drawing/2014/main" id="{2AF77D7C-67D4-4174-0A84-F210088DDD59}"/>
                      </a:ext>
                    </a:extLst>
                  </p:cNvPr>
                  <p:cNvSpPr/>
                  <p:nvPr/>
                </p:nvSpPr>
                <p:spPr>
                  <a:xfrm>
                    <a:off x="5913062" y="3288915"/>
                    <a:ext cx="89668" cy="89668"/>
                  </a:xfrm>
                  <a:custGeom>
                    <a:avLst/>
                    <a:gdLst>
                      <a:gd name="connsiteX0" fmla="*/ 76200 w 89668"/>
                      <a:gd name="connsiteY0" fmla="*/ 0 h 89668"/>
                      <a:gd name="connsiteX1" fmla="*/ 44834 w 89668"/>
                      <a:gd name="connsiteY1" fmla="*/ 31366 h 89668"/>
                      <a:gd name="connsiteX2" fmla="*/ 13468 w 89668"/>
                      <a:gd name="connsiteY2" fmla="*/ 0 h 89668"/>
                      <a:gd name="connsiteX3" fmla="*/ 0 w 89668"/>
                      <a:gd name="connsiteY3" fmla="*/ 13468 h 89668"/>
                      <a:gd name="connsiteX4" fmla="*/ 31366 w 89668"/>
                      <a:gd name="connsiteY4" fmla="*/ 44834 h 89668"/>
                      <a:gd name="connsiteX5" fmla="*/ 0 w 89668"/>
                      <a:gd name="connsiteY5" fmla="*/ 76200 h 89668"/>
                      <a:gd name="connsiteX6" fmla="*/ 13468 w 89668"/>
                      <a:gd name="connsiteY6" fmla="*/ 89668 h 89668"/>
                      <a:gd name="connsiteX7" fmla="*/ 44834 w 89668"/>
                      <a:gd name="connsiteY7" fmla="*/ 58303 h 89668"/>
                      <a:gd name="connsiteX8" fmla="*/ 76200 w 89668"/>
                      <a:gd name="connsiteY8" fmla="*/ 89668 h 89668"/>
                      <a:gd name="connsiteX9" fmla="*/ 89668 w 89668"/>
                      <a:gd name="connsiteY9" fmla="*/ 76200 h 89668"/>
                      <a:gd name="connsiteX10" fmla="*/ 58303 w 89668"/>
                      <a:gd name="connsiteY10" fmla="*/ 44834 h 89668"/>
                      <a:gd name="connsiteX11" fmla="*/ 89668 w 89668"/>
                      <a:gd name="connsiteY11" fmla="*/ 13468 h 89668"/>
                      <a:gd name="connsiteX12" fmla="*/ 76200 w 89668"/>
                      <a:gd name="connsiteY12" fmla="*/ 0 h 896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89668" h="89668">
                        <a:moveTo>
                          <a:pt x="76200" y="0"/>
                        </a:moveTo>
                        <a:lnTo>
                          <a:pt x="44834" y="31366"/>
                        </a:lnTo>
                        <a:lnTo>
                          <a:pt x="13468" y="0"/>
                        </a:lnTo>
                        <a:lnTo>
                          <a:pt x="0" y="13468"/>
                        </a:lnTo>
                        <a:lnTo>
                          <a:pt x="31366" y="44834"/>
                        </a:lnTo>
                        <a:lnTo>
                          <a:pt x="0" y="76200"/>
                        </a:lnTo>
                        <a:lnTo>
                          <a:pt x="13468" y="89668"/>
                        </a:lnTo>
                        <a:lnTo>
                          <a:pt x="44834" y="58303"/>
                        </a:lnTo>
                        <a:lnTo>
                          <a:pt x="76200" y="89668"/>
                        </a:lnTo>
                        <a:lnTo>
                          <a:pt x="89668" y="76200"/>
                        </a:lnTo>
                        <a:lnTo>
                          <a:pt x="58303" y="44834"/>
                        </a:lnTo>
                        <a:lnTo>
                          <a:pt x="89668" y="13468"/>
                        </a:lnTo>
                        <a:lnTo>
                          <a:pt x="76200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>
                    <a:noAutofit/>
                  </a:bodyPr>
                  <a:lstStyle/>
                  <a:p>
                    <a:endParaRPr lang="zh-CN" altLang="en-US"/>
                  </a:p>
                </p:txBody>
              </p:sp>
              <p:sp>
                <p:nvSpPr>
                  <p:cNvPr id="244" name="任意多边形: 形状 243">
                    <a:extLst>
                      <a:ext uri="{FF2B5EF4-FFF2-40B4-BE49-F238E27FC236}">
                        <a16:creationId xmlns:a16="http://schemas.microsoft.com/office/drawing/2014/main" id="{6C4D8D0A-BFCE-191F-FDE5-6E2451834132}"/>
                      </a:ext>
                    </a:extLst>
                  </p:cNvPr>
                  <p:cNvSpPr/>
                  <p:nvPr/>
                </p:nvSpPr>
                <p:spPr>
                  <a:xfrm>
                    <a:off x="5913062" y="3403215"/>
                    <a:ext cx="89668" cy="89668"/>
                  </a:xfrm>
                  <a:custGeom>
                    <a:avLst/>
                    <a:gdLst>
                      <a:gd name="connsiteX0" fmla="*/ 76200 w 89668"/>
                      <a:gd name="connsiteY0" fmla="*/ 0 h 89668"/>
                      <a:gd name="connsiteX1" fmla="*/ 44834 w 89668"/>
                      <a:gd name="connsiteY1" fmla="*/ 31366 h 89668"/>
                      <a:gd name="connsiteX2" fmla="*/ 13468 w 89668"/>
                      <a:gd name="connsiteY2" fmla="*/ 0 h 89668"/>
                      <a:gd name="connsiteX3" fmla="*/ 0 w 89668"/>
                      <a:gd name="connsiteY3" fmla="*/ 13468 h 89668"/>
                      <a:gd name="connsiteX4" fmla="*/ 31366 w 89668"/>
                      <a:gd name="connsiteY4" fmla="*/ 44834 h 89668"/>
                      <a:gd name="connsiteX5" fmla="*/ 0 w 89668"/>
                      <a:gd name="connsiteY5" fmla="*/ 76200 h 89668"/>
                      <a:gd name="connsiteX6" fmla="*/ 13468 w 89668"/>
                      <a:gd name="connsiteY6" fmla="*/ 89668 h 89668"/>
                      <a:gd name="connsiteX7" fmla="*/ 44834 w 89668"/>
                      <a:gd name="connsiteY7" fmla="*/ 58303 h 89668"/>
                      <a:gd name="connsiteX8" fmla="*/ 76200 w 89668"/>
                      <a:gd name="connsiteY8" fmla="*/ 89668 h 89668"/>
                      <a:gd name="connsiteX9" fmla="*/ 89668 w 89668"/>
                      <a:gd name="connsiteY9" fmla="*/ 76200 h 89668"/>
                      <a:gd name="connsiteX10" fmla="*/ 58303 w 89668"/>
                      <a:gd name="connsiteY10" fmla="*/ 44834 h 89668"/>
                      <a:gd name="connsiteX11" fmla="*/ 89668 w 89668"/>
                      <a:gd name="connsiteY11" fmla="*/ 13468 h 89668"/>
                      <a:gd name="connsiteX12" fmla="*/ 76200 w 89668"/>
                      <a:gd name="connsiteY12" fmla="*/ 0 h 896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89668" h="89668">
                        <a:moveTo>
                          <a:pt x="76200" y="0"/>
                        </a:moveTo>
                        <a:lnTo>
                          <a:pt x="44834" y="31366"/>
                        </a:lnTo>
                        <a:lnTo>
                          <a:pt x="13468" y="0"/>
                        </a:lnTo>
                        <a:lnTo>
                          <a:pt x="0" y="13468"/>
                        </a:lnTo>
                        <a:lnTo>
                          <a:pt x="31366" y="44834"/>
                        </a:lnTo>
                        <a:lnTo>
                          <a:pt x="0" y="76200"/>
                        </a:lnTo>
                        <a:lnTo>
                          <a:pt x="13468" y="89668"/>
                        </a:lnTo>
                        <a:lnTo>
                          <a:pt x="44834" y="58303"/>
                        </a:lnTo>
                        <a:lnTo>
                          <a:pt x="76200" y="89668"/>
                        </a:lnTo>
                        <a:lnTo>
                          <a:pt x="89668" y="76200"/>
                        </a:lnTo>
                        <a:lnTo>
                          <a:pt x="58303" y="44834"/>
                        </a:lnTo>
                        <a:lnTo>
                          <a:pt x="89668" y="13468"/>
                        </a:lnTo>
                        <a:lnTo>
                          <a:pt x="76200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>
                    <a:noAutofit/>
                  </a:bodyPr>
                  <a:lstStyle/>
                  <a:p>
                    <a:endParaRPr lang="zh-CN" altLang="en-US"/>
                  </a:p>
                </p:txBody>
              </p:sp>
              <p:sp>
                <p:nvSpPr>
                  <p:cNvPr id="245" name="任意多边形: 形状 244">
                    <a:extLst>
                      <a:ext uri="{FF2B5EF4-FFF2-40B4-BE49-F238E27FC236}">
                        <a16:creationId xmlns:a16="http://schemas.microsoft.com/office/drawing/2014/main" id="{5399BAB4-1B71-B9B5-3FC7-598D5E2986F5}"/>
                      </a:ext>
                    </a:extLst>
                  </p:cNvPr>
                  <p:cNvSpPr/>
                  <p:nvPr/>
                </p:nvSpPr>
                <p:spPr>
                  <a:xfrm>
                    <a:off x="5913062" y="3517515"/>
                    <a:ext cx="89668" cy="89668"/>
                  </a:xfrm>
                  <a:custGeom>
                    <a:avLst/>
                    <a:gdLst>
                      <a:gd name="connsiteX0" fmla="*/ 76200 w 89668"/>
                      <a:gd name="connsiteY0" fmla="*/ 0 h 89668"/>
                      <a:gd name="connsiteX1" fmla="*/ 44834 w 89668"/>
                      <a:gd name="connsiteY1" fmla="*/ 31366 h 89668"/>
                      <a:gd name="connsiteX2" fmla="*/ 13468 w 89668"/>
                      <a:gd name="connsiteY2" fmla="*/ 0 h 89668"/>
                      <a:gd name="connsiteX3" fmla="*/ 0 w 89668"/>
                      <a:gd name="connsiteY3" fmla="*/ 13468 h 89668"/>
                      <a:gd name="connsiteX4" fmla="*/ 31366 w 89668"/>
                      <a:gd name="connsiteY4" fmla="*/ 44834 h 89668"/>
                      <a:gd name="connsiteX5" fmla="*/ 0 w 89668"/>
                      <a:gd name="connsiteY5" fmla="*/ 76200 h 89668"/>
                      <a:gd name="connsiteX6" fmla="*/ 13468 w 89668"/>
                      <a:gd name="connsiteY6" fmla="*/ 89668 h 89668"/>
                      <a:gd name="connsiteX7" fmla="*/ 44834 w 89668"/>
                      <a:gd name="connsiteY7" fmla="*/ 58303 h 89668"/>
                      <a:gd name="connsiteX8" fmla="*/ 76200 w 89668"/>
                      <a:gd name="connsiteY8" fmla="*/ 89668 h 89668"/>
                      <a:gd name="connsiteX9" fmla="*/ 89668 w 89668"/>
                      <a:gd name="connsiteY9" fmla="*/ 76200 h 89668"/>
                      <a:gd name="connsiteX10" fmla="*/ 58303 w 89668"/>
                      <a:gd name="connsiteY10" fmla="*/ 44834 h 89668"/>
                      <a:gd name="connsiteX11" fmla="*/ 89668 w 89668"/>
                      <a:gd name="connsiteY11" fmla="*/ 13468 h 89668"/>
                      <a:gd name="connsiteX12" fmla="*/ 76200 w 89668"/>
                      <a:gd name="connsiteY12" fmla="*/ 0 h 896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89668" h="89668">
                        <a:moveTo>
                          <a:pt x="76200" y="0"/>
                        </a:moveTo>
                        <a:lnTo>
                          <a:pt x="44834" y="31366"/>
                        </a:lnTo>
                        <a:lnTo>
                          <a:pt x="13468" y="0"/>
                        </a:lnTo>
                        <a:lnTo>
                          <a:pt x="0" y="13468"/>
                        </a:lnTo>
                        <a:lnTo>
                          <a:pt x="31366" y="44834"/>
                        </a:lnTo>
                        <a:lnTo>
                          <a:pt x="0" y="76200"/>
                        </a:lnTo>
                        <a:lnTo>
                          <a:pt x="13468" y="89668"/>
                        </a:lnTo>
                        <a:lnTo>
                          <a:pt x="44834" y="58303"/>
                        </a:lnTo>
                        <a:lnTo>
                          <a:pt x="76200" y="89668"/>
                        </a:lnTo>
                        <a:lnTo>
                          <a:pt x="89668" y="76200"/>
                        </a:lnTo>
                        <a:lnTo>
                          <a:pt x="58303" y="44834"/>
                        </a:lnTo>
                        <a:lnTo>
                          <a:pt x="89668" y="13468"/>
                        </a:lnTo>
                        <a:lnTo>
                          <a:pt x="76200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>
                    <a:noAutofit/>
                  </a:bodyPr>
                  <a:lstStyle/>
                  <a:p>
                    <a:endParaRPr lang="zh-CN" altLang="en-US"/>
                  </a:p>
                </p:txBody>
              </p:sp>
              <p:sp>
                <p:nvSpPr>
                  <p:cNvPr id="246" name="任意多边形: 形状 245">
                    <a:extLst>
                      <a:ext uri="{FF2B5EF4-FFF2-40B4-BE49-F238E27FC236}">
                        <a16:creationId xmlns:a16="http://schemas.microsoft.com/office/drawing/2014/main" id="{8413E435-1762-9BC4-0862-6B64A5B16D4D}"/>
                      </a:ext>
                    </a:extLst>
                  </p:cNvPr>
                  <p:cNvSpPr/>
                  <p:nvPr/>
                </p:nvSpPr>
                <p:spPr>
                  <a:xfrm>
                    <a:off x="5913062" y="3631815"/>
                    <a:ext cx="89668" cy="89668"/>
                  </a:xfrm>
                  <a:custGeom>
                    <a:avLst/>
                    <a:gdLst>
                      <a:gd name="connsiteX0" fmla="*/ 76200 w 89668"/>
                      <a:gd name="connsiteY0" fmla="*/ 0 h 89668"/>
                      <a:gd name="connsiteX1" fmla="*/ 44834 w 89668"/>
                      <a:gd name="connsiteY1" fmla="*/ 31366 h 89668"/>
                      <a:gd name="connsiteX2" fmla="*/ 13468 w 89668"/>
                      <a:gd name="connsiteY2" fmla="*/ 0 h 89668"/>
                      <a:gd name="connsiteX3" fmla="*/ 0 w 89668"/>
                      <a:gd name="connsiteY3" fmla="*/ 13468 h 89668"/>
                      <a:gd name="connsiteX4" fmla="*/ 31366 w 89668"/>
                      <a:gd name="connsiteY4" fmla="*/ 44834 h 89668"/>
                      <a:gd name="connsiteX5" fmla="*/ 0 w 89668"/>
                      <a:gd name="connsiteY5" fmla="*/ 76200 h 89668"/>
                      <a:gd name="connsiteX6" fmla="*/ 13468 w 89668"/>
                      <a:gd name="connsiteY6" fmla="*/ 89668 h 89668"/>
                      <a:gd name="connsiteX7" fmla="*/ 44834 w 89668"/>
                      <a:gd name="connsiteY7" fmla="*/ 58303 h 89668"/>
                      <a:gd name="connsiteX8" fmla="*/ 76200 w 89668"/>
                      <a:gd name="connsiteY8" fmla="*/ 89668 h 89668"/>
                      <a:gd name="connsiteX9" fmla="*/ 89668 w 89668"/>
                      <a:gd name="connsiteY9" fmla="*/ 76200 h 89668"/>
                      <a:gd name="connsiteX10" fmla="*/ 58303 w 89668"/>
                      <a:gd name="connsiteY10" fmla="*/ 44834 h 89668"/>
                      <a:gd name="connsiteX11" fmla="*/ 89668 w 89668"/>
                      <a:gd name="connsiteY11" fmla="*/ 13468 h 89668"/>
                      <a:gd name="connsiteX12" fmla="*/ 76200 w 89668"/>
                      <a:gd name="connsiteY12" fmla="*/ 0 h 896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89668" h="89668">
                        <a:moveTo>
                          <a:pt x="76200" y="0"/>
                        </a:moveTo>
                        <a:lnTo>
                          <a:pt x="44834" y="31366"/>
                        </a:lnTo>
                        <a:lnTo>
                          <a:pt x="13468" y="0"/>
                        </a:lnTo>
                        <a:lnTo>
                          <a:pt x="0" y="13468"/>
                        </a:lnTo>
                        <a:lnTo>
                          <a:pt x="31366" y="44834"/>
                        </a:lnTo>
                        <a:lnTo>
                          <a:pt x="0" y="76200"/>
                        </a:lnTo>
                        <a:lnTo>
                          <a:pt x="13468" y="89668"/>
                        </a:lnTo>
                        <a:lnTo>
                          <a:pt x="44834" y="58303"/>
                        </a:lnTo>
                        <a:lnTo>
                          <a:pt x="76200" y="89668"/>
                        </a:lnTo>
                        <a:lnTo>
                          <a:pt x="89668" y="76200"/>
                        </a:lnTo>
                        <a:lnTo>
                          <a:pt x="58303" y="44834"/>
                        </a:lnTo>
                        <a:lnTo>
                          <a:pt x="89668" y="13468"/>
                        </a:lnTo>
                        <a:lnTo>
                          <a:pt x="76200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>
                    <a:noAutofit/>
                  </a:bodyPr>
                  <a:lstStyle/>
                  <a:p>
                    <a:endParaRPr lang="zh-CN" altLang="en-US"/>
                  </a:p>
                </p:txBody>
              </p:sp>
              <p:sp>
                <p:nvSpPr>
                  <p:cNvPr id="247" name="任意多边形: 形状 246">
                    <a:extLst>
                      <a:ext uri="{FF2B5EF4-FFF2-40B4-BE49-F238E27FC236}">
                        <a16:creationId xmlns:a16="http://schemas.microsoft.com/office/drawing/2014/main" id="{9B028754-7F5A-9B23-4A5C-CDF54E721510}"/>
                      </a:ext>
                    </a:extLst>
                  </p:cNvPr>
                  <p:cNvSpPr/>
                  <p:nvPr/>
                </p:nvSpPr>
                <p:spPr>
                  <a:xfrm>
                    <a:off x="5810250" y="3047799"/>
                    <a:ext cx="571500" cy="762200"/>
                  </a:xfrm>
                  <a:custGeom>
                    <a:avLst/>
                    <a:gdLst>
                      <a:gd name="connsiteX0" fmla="*/ 571500 w 571500"/>
                      <a:gd name="connsiteY0" fmla="*/ 104775 h 762200"/>
                      <a:gd name="connsiteX1" fmla="*/ 533400 w 571500"/>
                      <a:gd name="connsiteY1" fmla="*/ 66675 h 762200"/>
                      <a:gd name="connsiteX2" fmla="*/ 390525 w 571500"/>
                      <a:gd name="connsiteY2" fmla="*/ 66675 h 762200"/>
                      <a:gd name="connsiteX3" fmla="*/ 390525 w 571500"/>
                      <a:gd name="connsiteY3" fmla="*/ 47625 h 762200"/>
                      <a:gd name="connsiteX4" fmla="*/ 342900 w 571500"/>
                      <a:gd name="connsiteY4" fmla="*/ 0 h 762200"/>
                      <a:gd name="connsiteX5" fmla="*/ 228600 w 571500"/>
                      <a:gd name="connsiteY5" fmla="*/ 0 h 762200"/>
                      <a:gd name="connsiteX6" fmla="*/ 180975 w 571500"/>
                      <a:gd name="connsiteY6" fmla="*/ 47625 h 762200"/>
                      <a:gd name="connsiteX7" fmla="*/ 180975 w 571500"/>
                      <a:gd name="connsiteY7" fmla="*/ 66675 h 762200"/>
                      <a:gd name="connsiteX8" fmla="*/ 38100 w 571500"/>
                      <a:gd name="connsiteY8" fmla="*/ 66675 h 762200"/>
                      <a:gd name="connsiteX9" fmla="*/ 0 w 571500"/>
                      <a:gd name="connsiteY9" fmla="*/ 104775 h 762200"/>
                      <a:gd name="connsiteX10" fmla="*/ 0 w 571500"/>
                      <a:gd name="connsiteY10" fmla="*/ 724100 h 762200"/>
                      <a:gd name="connsiteX11" fmla="*/ 38100 w 571500"/>
                      <a:gd name="connsiteY11" fmla="*/ 762200 h 762200"/>
                      <a:gd name="connsiteX12" fmla="*/ 533400 w 571500"/>
                      <a:gd name="connsiteY12" fmla="*/ 762200 h 762200"/>
                      <a:gd name="connsiteX13" fmla="*/ 571500 w 571500"/>
                      <a:gd name="connsiteY13" fmla="*/ 724100 h 762200"/>
                      <a:gd name="connsiteX14" fmla="*/ 161925 w 571500"/>
                      <a:gd name="connsiteY14" fmla="*/ 85725 h 762200"/>
                      <a:gd name="connsiteX15" fmla="*/ 200025 w 571500"/>
                      <a:gd name="connsiteY15" fmla="*/ 85725 h 762200"/>
                      <a:gd name="connsiteX16" fmla="*/ 200025 w 571500"/>
                      <a:gd name="connsiteY16" fmla="*/ 47625 h 762200"/>
                      <a:gd name="connsiteX17" fmla="*/ 228600 w 571500"/>
                      <a:gd name="connsiteY17" fmla="*/ 19050 h 762200"/>
                      <a:gd name="connsiteX18" fmla="*/ 342900 w 571500"/>
                      <a:gd name="connsiteY18" fmla="*/ 19050 h 762200"/>
                      <a:gd name="connsiteX19" fmla="*/ 371475 w 571500"/>
                      <a:gd name="connsiteY19" fmla="*/ 47625 h 762200"/>
                      <a:gd name="connsiteX20" fmla="*/ 371475 w 571500"/>
                      <a:gd name="connsiteY20" fmla="*/ 85725 h 762200"/>
                      <a:gd name="connsiteX21" fmla="*/ 409575 w 571500"/>
                      <a:gd name="connsiteY21" fmla="*/ 85725 h 762200"/>
                      <a:gd name="connsiteX22" fmla="*/ 409575 w 571500"/>
                      <a:gd name="connsiteY22" fmla="*/ 162125 h 762200"/>
                      <a:gd name="connsiteX23" fmla="*/ 161925 w 571500"/>
                      <a:gd name="connsiteY23" fmla="*/ 162125 h 762200"/>
                      <a:gd name="connsiteX24" fmla="*/ 533400 w 571500"/>
                      <a:gd name="connsiteY24" fmla="*/ 743150 h 762200"/>
                      <a:gd name="connsiteX25" fmla="*/ 38100 w 571500"/>
                      <a:gd name="connsiteY25" fmla="*/ 743150 h 762200"/>
                      <a:gd name="connsiteX26" fmla="*/ 19050 w 571500"/>
                      <a:gd name="connsiteY26" fmla="*/ 724100 h 762200"/>
                      <a:gd name="connsiteX27" fmla="*/ 19050 w 571500"/>
                      <a:gd name="connsiteY27" fmla="*/ 104775 h 762200"/>
                      <a:gd name="connsiteX28" fmla="*/ 38100 w 571500"/>
                      <a:gd name="connsiteY28" fmla="*/ 85725 h 762200"/>
                      <a:gd name="connsiteX29" fmla="*/ 142875 w 571500"/>
                      <a:gd name="connsiteY29" fmla="*/ 85725 h 762200"/>
                      <a:gd name="connsiteX30" fmla="*/ 142875 w 571500"/>
                      <a:gd name="connsiteY30" fmla="*/ 181175 h 762200"/>
                      <a:gd name="connsiteX31" fmla="*/ 428625 w 571500"/>
                      <a:gd name="connsiteY31" fmla="*/ 181175 h 762200"/>
                      <a:gd name="connsiteX32" fmla="*/ 428625 w 571500"/>
                      <a:gd name="connsiteY32" fmla="*/ 85725 h 762200"/>
                      <a:gd name="connsiteX33" fmla="*/ 533400 w 571500"/>
                      <a:gd name="connsiteY33" fmla="*/ 85725 h 762200"/>
                      <a:gd name="connsiteX34" fmla="*/ 552450 w 571500"/>
                      <a:gd name="connsiteY34" fmla="*/ 104775 h 762200"/>
                      <a:gd name="connsiteX35" fmla="*/ 552450 w 571500"/>
                      <a:gd name="connsiteY35" fmla="*/ 724100 h 762200"/>
                      <a:gd name="connsiteX36" fmla="*/ 533400 w 571500"/>
                      <a:gd name="connsiteY36" fmla="*/ 743150 h 762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</a:cxnLst>
                    <a:rect l="l" t="t" r="r" b="b"/>
                    <a:pathLst>
                      <a:path w="571500" h="762200">
                        <a:moveTo>
                          <a:pt x="571500" y="104775"/>
                        </a:moveTo>
                        <a:cubicBezTo>
                          <a:pt x="571500" y="83733"/>
                          <a:pt x="554442" y="66675"/>
                          <a:pt x="533400" y="66675"/>
                        </a:cubicBezTo>
                        <a:lnTo>
                          <a:pt x="390525" y="66675"/>
                        </a:lnTo>
                        <a:lnTo>
                          <a:pt x="390525" y="47625"/>
                        </a:lnTo>
                        <a:cubicBezTo>
                          <a:pt x="390494" y="21335"/>
                          <a:pt x="369190" y="32"/>
                          <a:pt x="342900" y="0"/>
                        </a:cubicBezTo>
                        <a:lnTo>
                          <a:pt x="228600" y="0"/>
                        </a:lnTo>
                        <a:cubicBezTo>
                          <a:pt x="202310" y="32"/>
                          <a:pt x="181006" y="21335"/>
                          <a:pt x="180975" y="47625"/>
                        </a:cubicBezTo>
                        <a:lnTo>
                          <a:pt x="180975" y="66675"/>
                        </a:lnTo>
                        <a:lnTo>
                          <a:pt x="38100" y="66675"/>
                        </a:lnTo>
                        <a:cubicBezTo>
                          <a:pt x="17058" y="66675"/>
                          <a:pt x="0" y="83733"/>
                          <a:pt x="0" y="104775"/>
                        </a:cubicBezTo>
                        <a:lnTo>
                          <a:pt x="0" y="724100"/>
                        </a:lnTo>
                        <a:cubicBezTo>
                          <a:pt x="0" y="745142"/>
                          <a:pt x="17058" y="762200"/>
                          <a:pt x="38100" y="762200"/>
                        </a:cubicBezTo>
                        <a:lnTo>
                          <a:pt x="533400" y="762200"/>
                        </a:lnTo>
                        <a:cubicBezTo>
                          <a:pt x="554442" y="762200"/>
                          <a:pt x="571500" y="745142"/>
                          <a:pt x="571500" y="724100"/>
                        </a:cubicBezTo>
                        <a:close/>
                        <a:moveTo>
                          <a:pt x="161925" y="85725"/>
                        </a:moveTo>
                        <a:lnTo>
                          <a:pt x="200025" y="85725"/>
                        </a:lnTo>
                        <a:lnTo>
                          <a:pt x="200025" y="47625"/>
                        </a:lnTo>
                        <a:cubicBezTo>
                          <a:pt x="200025" y="31843"/>
                          <a:pt x="212818" y="19050"/>
                          <a:pt x="228600" y="19050"/>
                        </a:cubicBezTo>
                        <a:lnTo>
                          <a:pt x="342900" y="19050"/>
                        </a:lnTo>
                        <a:cubicBezTo>
                          <a:pt x="358682" y="19050"/>
                          <a:pt x="371475" y="31843"/>
                          <a:pt x="371475" y="47625"/>
                        </a:cubicBezTo>
                        <a:lnTo>
                          <a:pt x="371475" y="85725"/>
                        </a:lnTo>
                        <a:lnTo>
                          <a:pt x="409575" y="85725"/>
                        </a:lnTo>
                        <a:lnTo>
                          <a:pt x="409575" y="162125"/>
                        </a:lnTo>
                        <a:lnTo>
                          <a:pt x="161925" y="162125"/>
                        </a:lnTo>
                        <a:close/>
                        <a:moveTo>
                          <a:pt x="533400" y="743150"/>
                        </a:moveTo>
                        <a:lnTo>
                          <a:pt x="38100" y="743150"/>
                        </a:lnTo>
                        <a:cubicBezTo>
                          <a:pt x="27579" y="743150"/>
                          <a:pt x="19050" y="734621"/>
                          <a:pt x="19050" y="724100"/>
                        </a:cubicBezTo>
                        <a:lnTo>
                          <a:pt x="19050" y="104775"/>
                        </a:lnTo>
                        <a:cubicBezTo>
                          <a:pt x="19050" y="94254"/>
                          <a:pt x="27579" y="85725"/>
                          <a:pt x="38100" y="85725"/>
                        </a:cubicBezTo>
                        <a:lnTo>
                          <a:pt x="142875" y="85725"/>
                        </a:lnTo>
                        <a:lnTo>
                          <a:pt x="142875" y="181175"/>
                        </a:lnTo>
                        <a:lnTo>
                          <a:pt x="428625" y="181175"/>
                        </a:lnTo>
                        <a:lnTo>
                          <a:pt x="428625" y="85725"/>
                        </a:lnTo>
                        <a:lnTo>
                          <a:pt x="533400" y="85725"/>
                        </a:lnTo>
                        <a:cubicBezTo>
                          <a:pt x="543921" y="85725"/>
                          <a:pt x="552450" y="94254"/>
                          <a:pt x="552450" y="104775"/>
                        </a:cubicBezTo>
                        <a:lnTo>
                          <a:pt x="552450" y="724100"/>
                        </a:lnTo>
                        <a:cubicBezTo>
                          <a:pt x="552450" y="734621"/>
                          <a:pt x="543921" y="743150"/>
                          <a:pt x="533400" y="743150"/>
                        </a:cubicBez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>
                    <a:noAutofit/>
                  </a:bodyPr>
                  <a:lstStyle/>
                  <a:p>
                    <a:endParaRPr lang="zh-CN" altLang="en-US"/>
                  </a:p>
                </p:txBody>
              </p:sp>
            </p:grpSp>
          </p:grpSp>
        </p:grpSp>
      </p:grpSp>
    </p:spTree>
    <p:extLst>
      <p:ext uri="{BB962C8B-B14F-4D97-AF65-F5344CB8AC3E}">
        <p14:creationId xmlns:p14="http://schemas.microsoft.com/office/powerpoint/2010/main" val="30669305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>
            <a:extLst>
              <a:ext uri="{FF2B5EF4-FFF2-40B4-BE49-F238E27FC236}">
                <a16:creationId xmlns:a16="http://schemas.microsoft.com/office/drawing/2014/main" id="{957D9006-E4C3-B8A2-5CE1-FD9E4C0933FF}"/>
              </a:ext>
            </a:extLst>
          </p:cNvPr>
          <p:cNvSpPr/>
          <p:nvPr/>
        </p:nvSpPr>
        <p:spPr>
          <a:xfrm>
            <a:off x="2222500" y="2089150"/>
            <a:ext cx="9642928" cy="2863850"/>
          </a:xfrm>
          <a:custGeom>
            <a:avLst/>
            <a:gdLst>
              <a:gd name="connsiteX0" fmla="*/ 0 w 11538856"/>
              <a:gd name="connsiteY0" fmla="*/ 1428750 h 2857500"/>
              <a:gd name="connsiteX1" fmla="*/ 1428750 w 11538856"/>
              <a:gd name="connsiteY1" fmla="*/ 0 h 2857500"/>
              <a:gd name="connsiteX2" fmla="*/ 10110106 w 11538856"/>
              <a:gd name="connsiteY2" fmla="*/ 0 h 2857500"/>
              <a:gd name="connsiteX3" fmla="*/ 11538856 w 11538856"/>
              <a:gd name="connsiteY3" fmla="*/ 1428750 h 2857500"/>
              <a:gd name="connsiteX4" fmla="*/ 11538856 w 11538856"/>
              <a:gd name="connsiteY4" fmla="*/ 1428750 h 2857500"/>
              <a:gd name="connsiteX5" fmla="*/ 10110106 w 11538856"/>
              <a:gd name="connsiteY5" fmla="*/ 2857500 h 2857500"/>
              <a:gd name="connsiteX6" fmla="*/ 1428750 w 11538856"/>
              <a:gd name="connsiteY6" fmla="*/ 2857500 h 2857500"/>
              <a:gd name="connsiteX7" fmla="*/ 0 w 11538856"/>
              <a:gd name="connsiteY7" fmla="*/ 1428750 h 2857500"/>
              <a:gd name="connsiteX0" fmla="*/ 0 w 11538856"/>
              <a:gd name="connsiteY0" fmla="*/ 1435100 h 2863850"/>
              <a:gd name="connsiteX1" fmla="*/ 1428750 w 11538856"/>
              <a:gd name="connsiteY1" fmla="*/ 6350 h 2863850"/>
              <a:gd name="connsiteX2" fmla="*/ 1908628 w 11538856"/>
              <a:gd name="connsiteY2" fmla="*/ 0 h 2863850"/>
              <a:gd name="connsiteX3" fmla="*/ 10110106 w 11538856"/>
              <a:gd name="connsiteY3" fmla="*/ 6350 h 2863850"/>
              <a:gd name="connsiteX4" fmla="*/ 11538856 w 11538856"/>
              <a:gd name="connsiteY4" fmla="*/ 1435100 h 2863850"/>
              <a:gd name="connsiteX5" fmla="*/ 11538856 w 11538856"/>
              <a:gd name="connsiteY5" fmla="*/ 1435100 h 2863850"/>
              <a:gd name="connsiteX6" fmla="*/ 10110106 w 11538856"/>
              <a:gd name="connsiteY6" fmla="*/ 2863850 h 2863850"/>
              <a:gd name="connsiteX7" fmla="*/ 1428750 w 11538856"/>
              <a:gd name="connsiteY7" fmla="*/ 2863850 h 2863850"/>
              <a:gd name="connsiteX8" fmla="*/ 0 w 11538856"/>
              <a:gd name="connsiteY8" fmla="*/ 1435100 h 2863850"/>
              <a:gd name="connsiteX0" fmla="*/ 0 w 11538856"/>
              <a:gd name="connsiteY0" fmla="*/ 1435100 h 2863850"/>
              <a:gd name="connsiteX1" fmla="*/ 1428750 w 11538856"/>
              <a:gd name="connsiteY1" fmla="*/ 6350 h 2863850"/>
              <a:gd name="connsiteX2" fmla="*/ 1908628 w 11538856"/>
              <a:gd name="connsiteY2" fmla="*/ 0 h 2863850"/>
              <a:gd name="connsiteX3" fmla="*/ 10110106 w 11538856"/>
              <a:gd name="connsiteY3" fmla="*/ 6350 h 2863850"/>
              <a:gd name="connsiteX4" fmla="*/ 11538856 w 11538856"/>
              <a:gd name="connsiteY4" fmla="*/ 1435100 h 2863850"/>
              <a:gd name="connsiteX5" fmla="*/ 11538856 w 11538856"/>
              <a:gd name="connsiteY5" fmla="*/ 1435100 h 2863850"/>
              <a:gd name="connsiteX6" fmla="*/ 10110106 w 11538856"/>
              <a:gd name="connsiteY6" fmla="*/ 2863850 h 2863850"/>
              <a:gd name="connsiteX7" fmla="*/ 1895928 w 11538856"/>
              <a:gd name="connsiteY7" fmla="*/ 2863850 h 2863850"/>
              <a:gd name="connsiteX8" fmla="*/ 1428750 w 11538856"/>
              <a:gd name="connsiteY8" fmla="*/ 2863850 h 2863850"/>
              <a:gd name="connsiteX9" fmla="*/ 0 w 11538856"/>
              <a:gd name="connsiteY9" fmla="*/ 1435100 h 2863850"/>
              <a:gd name="connsiteX0" fmla="*/ 0 w 11538856"/>
              <a:gd name="connsiteY0" fmla="*/ 1435100 h 2863850"/>
              <a:gd name="connsiteX1" fmla="*/ 1428750 w 11538856"/>
              <a:gd name="connsiteY1" fmla="*/ 6350 h 2863850"/>
              <a:gd name="connsiteX2" fmla="*/ 1908628 w 11538856"/>
              <a:gd name="connsiteY2" fmla="*/ 0 h 2863850"/>
              <a:gd name="connsiteX3" fmla="*/ 10110106 w 11538856"/>
              <a:gd name="connsiteY3" fmla="*/ 6350 h 2863850"/>
              <a:gd name="connsiteX4" fmla="*/ 11538856 w 11538856"/>
              <a:gd name="connsiteY4" fmla="*/ 1435100 h 2863850"/>
              <a:gd name="connsiteX5" fmla="*/ 11538856 w 11538856"/>
              <a:gd name="connsiteY5" fmla="*/ 1435100 h 2863850"/>
              <a:gd name="connsiteX6" fmla="*/ 10110106 w 11538856"/>
              <a:gd name="connsiteY6" fmla="*/ 2863850 h 2863850"/>
              <a:gd name="connsiteX7" fmla="*/ 1895928 w 11538856"/>
              <a:gd name="connsiteY7" fmla="*/ 2863850 h 2863850"/>
              <a:gd name="connsiteX8" fmla="*/ 1428750 w 11538856"/>
              <a:gd name="connsiteY8" fmla="*/ 2863850 h 2863850"/>
              <a:gd name="connsiteX9" fmla="*/ 91440 w 11538856"/>
              <a:gd name="connsiteY9" fmla="*/ 1526540 h 2863850"/>
              <a:gd name="connsiteX0" fmla="*/ 0 w 11538856"/>
              <a:gd name="connsiteY0" fmla="*/ 1435100 h 2863850"/>
              <a:gd name="connsiteX1" fmla="*/ 1428750 w 11538856"/>
              <a:gd name="connsiteY1" fmla="*/ 6350 h 2863850"/>
              <a:gd name="connsiteX2" fmla="*/ 1908628 w 11538856"/>
              <a:gd name="connsiteY2" fmla="*/ 0 h 2863850"/>
              <a:gd name="connsiteX3" fmla="*/ 10110106 w 11538856"/>
              <a:gd name="connsiteY3" fmla="*/ 6350 h 2863850"/>
              <a:gd name="connsiteX4" fmla="*/ 11538856 w 11538856"/>
              <a:gd name="connsiteY4" fmla="*/ 1435100 h 2863850"/>
              <a:gd name="connsiteX5" fmla="*/ 11538856 w 11538856"/>
              <a:gd name="connsiteY5" fmla="*/ 1435100 h 2863850"/>
              <a:gd name="connsiteX6" fmla="*/ 10110106 w 11538856"/>
              <a:gd name="connsiteY6" fmla="*/ 2863850 h 2863850"/>
              <a:gd name="connsiteX7" fmla="*/ 1895928 w 11538856"/>
              <a:gd name="connsiteY7" fmla="*/ 2863850 h 2863850"/>
              <a:gd name="connsiteX8" fmla="*/ 1428750 w 11538856"/>
              <a:gd name="connsiteY8" fmla="*/ 2863850 h 2863850"/>
              <a:gd name="connsiteX0" fmla="*/ 0 w 10110106"/>
              <a:gd name="connsiteY0" fmla="*/ 6350 h 2863850"/>
              <a:gd name="connsiteX1" fmla="*/ 479878 w 10110106"/>
              <a:gd name="connsiteY1" fmla="*/ 0 h 2863850"/>
              <a:gd name="connsiteX2" fmla="*/ 8681356 w 10110106"/>
              <a:gd name="connsiteY2" fmla="*/ 6350 h 2863850"/>
              <a:gd name="connsiteX3" fmla="*/ 10110106 w 10110106"/>
              <a:gd name="connsiteY3" fmla="*/ 1435100 h 2863850"/>
              <a:gd name="connsiteX4" fmla="*/ 10110106 w 10110106"/>
              <a:gd name="connsiteY4" fmla="*/ 1435100 h 2863850"/>
              <a:gd name="connsiteX5" fmla="*/ 8681356 w 10110106"/>
              <a:gd name="connsiteY5" fmla="*/ 2863850 h 2863850"/>
              <a:gd name="connsiteX6" fmla="*/ 467178 w 10110106"/>
              <a:gd name="connsiteY6" fmla="*/ 2863850 h 2863850"/>
              <a:gd name="connsiteX7" fmla="*/ 0 w 10110106"/>
              <a:gd name="connsiteY7" fmla="*/ 2863850 h 2863850"/>
              <a:gd name="connsiteX0" fmla="*/ 479878 w 10110106"/>
              <a:gd name="connsiteY0" fmla="*/ 0 h 2863850"/>
              <a:gd name="connsiteX1" fmla="*/ 8681356 w 10110106"/>
              <a:gd name="connsiteY1" fmla="*/ 6350 h 2863850"/>
              <a:gd name="connsiteX2" fmla="*/ 10110106 w 10110106"/>
              <a:gd name="connsiteY2" fmla="*/ 1435100 h 2863850"/>
              <a:gd name="connsiteX3" fmla="*/ 10110106 w 10110106"/>
              <a:gd name="connsiteY3" fmla="*/ 1435100 h 2863850"/>
              <a:gd name="connsiteX4" fmla="*/ 8681356 w 10110106"/>
              <a:gd name="connsiteY4" fmla="*/ 2863850 h 2863850"/>
              <a:gd name="connsiteX5" fmla="*/ 467178 w 10110106"/>
              <a:gd name="connsiteY5" fmla="*/ 2863850 h 2863850"/>
              <a:gd name="connsiteX6" fmla="*/ 0 w 10110106"/>
              <a:gd name="connsiteY6" fmla="*/ 2863850 h 2863850"/>
              <a:gd name="connsiteX0" fmla="*/ 12700 w 9642928"/>
              <a:gd name="connsiteY0" fmla="*/ 0 h 2863850"/>
              <a:gd name="connsiteX1" fmla="*/ 8214178 w 9642928"/>
              <a:gd name="connsiteY1" fmla="*/ 6350 h 2863850"/>
              <a:gd name="connsiteX2" fmla="*/ 9642928 w 9642928"/>
              <a:gd name="connsiteY2" fmla="*/ 1435100 h 2863850"/>
              <a:gd name="connsiteX3" fmla="*/ 9642928 w 9642928"/>
              <a:gd name="connsiteY3" fmla="*/ 1435100 h 2863850"/>
              <a:gd name="connsiteX4" fmla="*/ 8214178 w 9642928"/>
              <a:gd name="connsiteY4" fmla="*/ 2863850 h 2863850"/>
              <a:gd name="connsiteX5" fmla="*/ 0 w 9642928"/>
              <a:gd name="connsiteY5" fmla="*/ 2863850 h 2863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642928" h="2863850">
                <a:moveTo>
                  <a:pt x="12700" y="0"/>
                </a:moveTo>
                <a:lnTo>
                  <a:pt x="8214178" y="6350"/>
                </a:lnTo>
                <a:cubicBezTo>
                  <a:pt x="9003255" y="6350"/>
                  <a:pt x="9642928" y="646023"/>
                  <a:pt x="9642928" y="1435100"/>
                </a:cubicBezTo>
                <a:lnTo>
                  <a:pt x="9642928" y="1435100"/>
                </a:lnTo>
                <a:cubicBezTo>
                  <a:pt x="9642928" y="2224177"/>
                  <a:pt x="9003255" y="2863850"/>
                  <a:pt x="8214178" y="2863850"/>
                </a:cubicBezTo>
                <a:lnTo>
                  <a:pt x="0" y="2863850"/>
                </a:lnTo>
              </a:path>
            </a:pathLst>
          </a:custGeom>
          <a:noFill/>
          <a:ln w="3175">
            <a:solidFill>
              <a:srgbClr val="2DAFFF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025B0673-1FF7-25A5-48E5-099C6DC1C426}"/>
              </a:ext>
            </a:extLst>
          </p:cNvPr>
          <p:cNvSpPr txBox="1"/>
          <p:nvPr/>
        </p:nvSpPr>
        <p:spPr>
          <a:xfrm>
            <a:off x="713369" y="244791"/>
            <a:ext cx="2462213" cy="492443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OPPOSans R" panose="00020600040101010101" pitchFamily="18" charset="-122"/>
              </a:rPr>
              <a:t>职业发展路径</a:t>
            </a:r>
          </a:p>
        </p:txBody>
      </p:sp>
      <p:sp>
        <p:nvSpPr>
          <p:cNvPr id="11" name="灯片编号占位符 5">
            <a:extLst>
              <a:ext uri="{FF2B5EF4-FFF2-40B4-BE49-F238E27FC236}">
                <a16:creationId xmlns:a16="http://schemas.microsoft.com/office/drawing/2014/main" id="{C3EBED74-48F1-5F7C-0B45-F562DDEE69C2}"/>
              </a:ext>
            </a:extLst>
          </p:cNvPr>
          <p:cNvSpPr txBox="1">
            <a:spLocks/>
          </p:cNvSpPr>
          <p:nvPr/>
        </p:nvSpPr>
        <p:spPr>
          <a:xfrm>
            <a:off x="6534450" y="6562144"/>
            <a:ext cx="133049" cy="18466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9098FD7-8554-4168-A0F4-FF16BA0BE011}" type="slidenum">
              <a:rPr lang="zh-CN" altLang="en-US" sz="1200" spc="300">
                <a:solidFill>
                  <a:schemeClr val="accent2">
                    <a:lumMod val="20000"/>
                    <a:lumOff val="80000"/>
                    <a:alpha val="40000"/>
                  </a:schemeClr>
                </a:solidFill>
                <a:ea typeface="OPPOSans R" panose="00020600040101010101" pitchFamily="18" charset="-122"/>
                <a:cs typeface="OPPOSans R" panose="00020600040101010101" pitchFamily="18" charset="-122"/>
              </a:rPr>
              <a:pPr algn="r"/>
              <a:t>13</a:t>
            </a:fld>
            <a:endParaRPr lang="zh-CN" altLang="en-US" sz="1200" spc="300" dirty="0">
              <a:solidFill>
                <a:schemeClr val="accent2">
                  <a:lumMod val="20000"/>
                  <a:lumOff val="80000"/>
                  <a:alpha val="40000"/>
                </a:schemeClr>
              </a:solidFill>
              <a:ea typeface="OPPOSans R" panose="00020600040101010101" pitchFamily="18" charset="-122"/>
              <a:cs typeface="OPPOSans R" panose="00020600040101010101" pitchFamily="18" charset="-122"/>
            </a:endParaRPr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C8043063-8203-CFA6-C604-6B40417F4382}"/>
              </a:ext>
            </a:extLst>
          </p:cNvPr>
          <p:cNvSpPr/>
          <p:nvPr/>
        </p:nvSpPr>
        <p:spPr>
          <a:xfrm>
            <a:off x="507547" y="2248586"/>
            <a:ext cx="11176906" cy="2562522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30000">
                <a:schemeClr val="accent1"/>
              </a:gs>
              <a:gs pos="100000">
                <a:schemeClr val="accent2"/>
              </a:gs>
            </a:gsLst>
            <a:lin ang="16200000" scaled="1"/>
            <a:tileRect/>
          </a:gradFill>
          <a:ln>
            <a:noFill/>
          </a:ln>
          <a:effectLst>
            <a:outerShdw blurRad="635000" dist="508000" dir="5400000" sx="90000" sy="90000" algn="t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021313F4-2321-C00F-350C-B260FDAFB229}"/>
              </a:ext>
            </a:extLst>
          </p:cNvPr>
          <p:cNvCxnSpPr>
            <a:cxnSpLocks/>
          </p:cNvCxnSpPr>
          <p:nvPr/>
        </p:nvCxnSpPr>
        <p:spPr>
          <a:xfrm>
            <a:off x="3600450" y="3529848"/>
            <a:ext cx="4991100" cy="0"/>
          </a:xfrm>
          <a:prstGeom prst="line">
            <a:avLst/>
          </a:prstGeom>
          <a:ln w="9525">
            <a:solidFill>
              <a:schemeClr val="accent2">
                <a:alpha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0" name="组合 149">
            <a:extLst>
              <a:ext uri="{FF2B5EF4-FFF2-40B4-BE49-F238E27FC236}">
                <a16:creationId xmlns:a16="http://schemas.microsoft.com/office/drawing/2014/main" id="{9100B2E6-F990-0E2B-1EC0-81FA35EF0A96}"/>
              </a:ext>
            </a:extLst>
          </p:cNvPr>
          <p:cNvGrpSpPr>
            <a:grpSpLocks/>
          </p:cNvGrpSpPr>
          <p:nvPr/>
        </p:nvGrpSpPr>
        <p:grpSpPr>
          <a:xfrm>
            <a:off x="9892420" y="2020002"/>
            <a:ext cx="150462" cy="150462"/>
            <a:chOff x="1774370" y="1687429"/>
            <a:chExt cx="678684" cy="678684"/>
          </a:xfrm>
        </p:grpSpPr>
        <p:sp>
          <p:nvSpPr>
            <p:cNvPr id="151" name="椭圆 150">
              <a:extLst>
                <a:ext uri="{FF2B5EF4-FFF2-40B4-BE49-F238E27FC236}">
                  <a16:creationId xmlns:a16="http://schemas.microsoft.com/office/drawing/2014/main" id="{EEE8FD40-590F-A004-768B-2118EFD0075D}"/>
                </a:ext>
              </a:extLst>
            </p:cNvPr>
            <p:cNvSpPr/>
            <p:nvPr/>
          </p:nvSpPr>
          <p:spPr>
            <a:xfrm>
              <a:off x="1774370" y="1687429"/>
              <a:ext cx="678684" cy="678684"/>
            </a:xfrm>
            <a:prstGeom prst="ellipse">
              <a:avLst/>
            </a:prstGeom>
            <a:gradFill>
              <a:gsLst>
                <a:gs pos="75000">
                  <a:schemeClr val="accent1"/>
                </a:gs>
                <a:gs pos="100000">
                  <a:schemeClr val="accent2">
                    <a:lumMod val="60000"/>
                    <a:lumOff val="40000"/>
                  </a:schemeClr>
                </a:gs>
                <a:gs pos="49000">
                  <a:schemeClr val="accent1"/>
                </a:gs>
                <a:gs pos="5000">
                  <a:schemeClr val="accent2"/>
                </a:gs>
              </a:gsLst>
              <a:path path="circle">
                <a:fillToRect r="100000" b="100000"/>
              </a:path>
            </a:gradFill>
            <a:ln>
              <a:noFill/>
            </a:ln>
            <a:effectLst>
              <a:outerShdw blurRad="254000" dist="101600" dir="5400000" sx="90000" sy="90000" algn="t" rotWithShape="0">
                <a:srgbClr val="01338D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dirty="0"/>
            </a:p>
          </p:txBody>
        </p:sp>
        <p:sp>
          <p:nvSpPr>
            <p:cNvPr id="152" name="椭圆 151">
              <a:extLst>
                <a:ext uri="{FF2B5EF4-FFF2-40B4-BE49-F238E27FC236}">
                  <a16:creationId xmlns:a16="http://schemas.microsoft.com/office/drawing/2014/main" id="{45893C18-C38E-A405-7738-EB37763E1F0B}"/>
                </a:ext>
              </a:extLst>
            </p:cNvPr>
            <p:cNvSpPr/>
            <p:nvPr/>
          </p:nvSpPr>
          <p:spPr>
            <a:xfrm>
              <a:off x="1813029" y="1726089"/>
              <a:ext cx="601368" cy="601366"/>
            </a:xfrm>
            <a:prstGeom prst="ellipse">
              <a:avLst/>
            </a:prstGeom>
            <a:noFill/>
            <a:ln w="3175">
              <a:solidFill>
                <a:schemeClr val="accent2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138" name="组合 137">
            <a:extLst>
              <a:ext uri="{FF2B5EF4-FFF2-40B4-BE49-F238E27FC236}">
                <a16:creationId xmlns:a16="http://schemas.microsoft.com/office/drawing/2014/main" id="{9F9FBAD5-28FD-6EEC-D845-EB79C21A45FB}"/>
              </a:ext>
            </a:extLst>
          </p:cNvPr>
          <p:cNvGrpSpPr>
            <a:grpSpLocks/>
          </p:cNvGrpSpPr>
          <p:nvPr/>
        </p:nvGrpSpPr>
        <p:grpSpPr>
          <a:xfrm>
            <a:off x="9892420" y="4877769"/>
            <a:ext cx="150462" cy="150462"/>
            <a:chOff x="1774370" y="1687429"/>
            <a:chExt cx="678684" cy="678684"/>
          </a:xfrm>
        </p:grpSpPr>
        <p:sp>
          <p:nvSpPr>
            <p:cNvPr id="139" name="椭圆 138">
              <a:extLst>
                <a:ext uri="{FF2B5EF4-FFF2-40B4-BE49-F238E27FC236}">
                  <a16:creationId xmlns:a16="http://schemas.microsoft.com/office/drawing/2014/main" id="{0EE1EAEE-5EB8-38AB-2E5F-61D4BB3190DA}"/>
                </a:ext>
              </a:extLst>
            </p:cNvPr>
            <p:cNvSpPr/>
            <p:nvPr/>
          </p:nvSpPr>
          <p:spPr>
            <a:xfrm>
              <a:off x="1774370" y="1687429"/>
              <a:ext cx="678684" cy="678684"/>
            </a:xfrm>
            <a:prstGeom prst="ellipse">
              <a:avLst/>
            </a:prstGeom>
            <a:gradFill>
              <a:gsLst>
                <a:gs pos="75000">
                  <a:schemeClr val="accent1"/>
                </a:gs>
                <a:gs pos="100000">
                  <a:schemeClr val="accent2">
                    <a:lumMod val="60000"/>
                    <a:lumOff val="40000"/>
                  </a:schemeClr>
                </a:gs>
                <a:gs pos="49000">
                  <a:schemeClr val="accent1"/>
                </a:gs>
                <a:gs pos="5000">
                  <a:schemeClr val="accent2"/>
                </a:gs>
              </a:gsLst>
              <a:path path="circle">
                <a:fillToRect r="100000" b="100000"/>
              </a:path>
            </a:gradFill>
            <a:ln>
              <a:noFill/>
            </a:ln>
            <a:effectLst>
              <a:outerShdw blurRad="254000" dist="101600" dir="5400000" sx="90000" sy="90000" algn="t" rotWithShape="0">
                <a:srgbClr val="01338D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dirty="0"/>
            </a:p>
          </p:txBody>
        </p:sp>
        <p:sp>
          <p:nvSpPr>
            <p:cNvPr id="140" name="椭圆 139">
              <a:extLst>
                <a:ext uri="{FF2B5EF4-FFF2-40B4-BE49-F238E27FC236}">
                  <a16:creationId xmlns:a16="http://schemas.microsoft.com/office/drawing/2014/main" id="{A1359867-F915-F078-861C-4A81EA4861BA}"/>
                </a:ext>
              </a:extLst>
            </p:cNvPr>
            <p:cNvSpPr/>
            <p:nvPr/>
          </p:nvSpPr>
          <p:spPr>
            <a:xfrm>
              <a:off x="1813029" y="1726089"/>
              <a:ext cx="601368" cy="601366"/>
            </a:xfrm>
            <a:prstGeom prst="ellipse">
              <a:avLst/>
            </a:prstGeom>
            <a:noFill/>
            <a:ln w="3175">
              <a:solidFill>
                <a:schemeClr val="accent2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57" name="文本框 56">
            <a:extLst>
              <a:ext uri="{FF2B5EF4-FFF2-40B4-BE49-F238E27FC236}">
                <a16:creationId xmlns:a16="http://schemas.microsoft.com/office/drawing/2014/main" id="{79F183CA-4005-3142-2F3F-A508FF9F8CC6}"/>
              </a:ext>
            </a:extLst>
          </p:cNvPr>
          <p:cNvSpPr txBox="1"/>
          <p:nvPr/>
        </p:nvSpPr>
        <p:spPr>
          <a:xfrm>
            <a:off x="1235803" y="1175025"/>
            <a:ext cx="1977094" cy="61079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25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OPPOSans R" panose="00020600040101010101" pitchFamily="18" charset="-122"/>
              </a:rPr>
              <a:t>这里是正文内容，随便写，随便加</a:t>
            </a:r>
          </a:p>
        </p:txBody>
      </p:sp>
      <p:sp>
        <p:nvSpPr>
          <p:cNvPr id="58" name="文本框 57">
            <a:extLst>
              <a:ext uri="{FF2B5EF4-FFF2-40B4-BE49-F238E27FC236}">
                <a16:creationId xmlns:a16="http://schemas.microsoft.com/office/drawing/2014/main" id="{E4F8E1DE-1674-7202-3833-9F42178D3EAE}"/>
              </a:ext>
            </a:extLst>
          </p:cNvPr>
          <p:cNvSpPr txBox="1"/>
          <p:nvPr/>
        </p:nvSpPr>
        <p:spPr>
          <a:xfrm>
            <a:off x="3816903" y="1175025"/>
            <a:ext cx="1977094" cy="61079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25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OPPOSans R" panose="00020600040101010101" pitchFamily="18" charset="-122"/>
              </a:rPr>
              <a:t>这里是正文内容，随便写，随便加</a:t>
            </a:r>
          </a:p>
        </p:txBody>
      </p:sp>
      <p:sp>
        <p:nvSpPr>
          <p:cNvPr id="59" name="文本框 58">
            <a:extLst>
              <a:ext uri="{FF2B5EF4-FFF2-40B4-BE49-F238E27FC236}">
                <a16:creationId xmlns:a16="http://schemas.microsoft.com/office/drawing/2014/main" id="{0EE4D249-8E9F-BE03-BD12-93D5A329D22A}"/>
              </a:ext>
            </a:extLst>
          </p:cNvPr>
          <p:cNvSpPr txBox="1"/>
          <p:nvPr/>
        </p:nvSpPr>
        <p:spPr>
          <a:xfrm>
            <a:off x="6398003" y="1175025"/>
            <a:ext cx="1977094" cy="61079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25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OPPOSans R" panose="00020600040101010101" pitchFamily="18" charset="-122"/>
              </a:rPr>
              <a:t>这里是正文内容，随便写，随便加</a:t>
            </a:r>
          </a:p>
        </p:txBody>
      </p:sp>
      <p:sp>
        <p:nvSpPr>
          <p:cNvPr id="60" name="文本框 59">
            <a:extLst>
              <a:ext uri="{FF2B5EF4-FFF2-40B4-BE49-F238E27FC236}">
                <a16:creationId xmlns:a16="http://schemas.microsoft.com/office/drawing/2014/main" id="{58E974CE-9027-04AC-8FAC-6C690F0D4C5E}"/>
              </a:ext>
            </a:extLst>
          </p:cNvPr>
          <p:cNvSpPr txBox="1"/>
          <p:nvPr/>
        </p:nvSpPr>
        <p:spPr>
          <a:xfrm>
            <a:off x="8979103" y="1175025"/>
            <a:ext cx="1977094" cy="61079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25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OPPOSans R" panose="00020600040101010101" pitchFamily="18" charset="-122"/>
              </a:rPr>
              <a:t>这里是正文内容，随便写，随便加</a:t>
            </a:r>
          </a:p>
        </p:txBody>
      </p:sp>
      <p:sp>
        <p:nvSpPr>
          <p:cNvPr id="61" name="文本框 60">
            <a:extLst>
              <a:ext uri="{FF2B5EF4-FFF2-40B4-BE49-F238E27FC236}">
                <a16:creationId xmlns:a16="http://schemas.microsoft.com/office/drawing/2014/main" id="{2C1C1DBF-A6AE-821B-0623-02C5F091C3E8}"/>
              </a:ext>
            </a:extLst>
          </p:cNvPr>
          <p:cNvSpPr txBox="1"/>
          <p:nvPr/>
        </p:nvSpPr>
        <p:spPr>
          <a:xfrm>
            <a:off x="1235803" y="5336184"/>
            <a:ext cx="1977094" cy="61079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25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OPPOSans R" panose="00020600040101010101" pitchFamily="18" charset="-122"/>
              </a:rPr>
              <a:t>这里是正文内容，随便写，随便加</a:t>
            </a:r>
          </a:p>
        </p:txBody>
      </p:sp>
      <p:sp>
        <p:nvSpPr>
          <p:cNvPr id="62" name="文本框 61">
            <a:extLst>
              <a:ext uri="{FF2B5EF4-FFF2-40B4-BE49-F238E27FC236}">
                <a16:creationId xmlns:a16="http://schemas.microsoft.com/office/drawing/2014/main" id="{50483FC3-8C42-1B00-D7FE-E7A9A46A26FD}"/>
              </a:ext>
            </a:extLst>
          </p:cNvPr>
          <p:cNvSpPr txBox="1"/>
          <p:nvPr/>
        </p:nvSpPr>
        <p:spPr>
          <a:xfrm>
            <a:off x="3816903" y="5336184"/>
            <a:ext cx="1977094" cy="61079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25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OPPOSans R" panose="00020600040101010101" pitchFamily="18" charset="-122"/>
              </a:rPr>
              <a:t>这里是正文内容，随便写，随便加</a:t>
            </a:r>
          </a:p>
        </p:txBody>
      </p:sp>
      <p:sp>
        <p:nvSpPr>
          <p:cNvPr id="63" name="文本框 62">
            <a:extLst>
              <a:ext uri="{FF2B5EF4-FFF2-40B4-BE49-F238E27FC236}">
                <a16:creationId xmlns:a16="http://schemas.microsoft.com/office/drawing/2014/main" id="{55C9305A-84DE-89C6-6E05-BA430B05953E}"/>
              </a:ext>
            </a:extLst>
          </p:cNvPr>
          <p:cNvSpPr txBox="1"/>
          <p:nvPr/>
        </p:nvSpPr>
        <p:spPr>
          <a:xfrm>
            <a:off x="6398003" y="5336184"/>
            <a:ext cx="1977094" cy="61079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25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OPPOSans R" panose="00020600040101010101" pitchFamily="18" charset="-122"/>
              </a:rPr>
              <a:t>这里是正文内容，随便写，随便加</a:t>
            </a:r>
          </a:p>
        </p:txBody>
      </p:sp>
      <p:sp>
        <p:nvSpPr>
          <p:cNvPr id="64" name="文本框 63">
            <a:extLst>
              <a:ext uri="{FF2B5EF4-FFF2-40B4-BE49-F238E27FC236}">
                <a16:creationId xmlns:a16="http://schemas.microsoft.com/office/drawing/2014/main" id="{5849B1BA-32DA-A033-138A-16949B80B57C}"/>
              </a:ext>
            </a:extLst>
          </p:cNvPr>
          <p:cNvSpPr txBox="1"/>
          <p:nvPr/>
        </p:nvSpPr>
        <p:spPr>
          <a:xfrm>
            <a:off x="8979103" y="5336184"/>
            <a:ext cx="1977094" cy="61079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25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OPPOSans R" panose="00020600040101010101" pitchFamily="18" charset="-122"/>
              </a:rPr>
              <a:t>这里是正文内容，随便写，随便加</a:t>
            </a:r>
          </a:p>
        </p:txBody>
      </p:sp>
      <p:pic>
        <p:nvPicPr>
          <p:cNvPr id="65" name="图片 64">
            <a:extLst>
              <a:ext uri="{FF2B5EF4-FFF2-40B4-BE49-F238E27FC236}">
                <a16:creationId xmlns:a16="http://schemas.microsoft.com/office/drawing/2014/main" id="{00F00097-57E1-C1A3-ABDA-49321F260EF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7869719" y="2246217"/>
            <a:ext cx="3586707" cy="2521904"/>
          </a:xfrm>
          <a:custGeom>
            <a:avLst/>
            <a:gdLst>
              <a:gd name="connsiteX0" fmla="*/ 0 w 3586707"/>
              <a:gd name="connsiteY0" fmla="*/ 0 h 2521904"/>
              <a:gd name="connsiteX1" fmla="*/ 2597399 w 3586707"/>
              <a:gd name="connsiteY1" fmla="*/ 0 h 2521904"/>
              <a:gd name="connsiteX2" fmla="*/ 2664475 w 3586707"/>
              <a:gd name="connsiteY2" fmla="*/ 3387 h 2521904"/>
              <a:gd name="connsiteX3" fmla="*/ 3522156 w 3586707"/>
              <a:gd name="connsiteY3" fmla="*/ 463032 h 2521904"/>
              <a:gd name="connsiteX4" fmla="*/ 3586707 w 3586707"/>
              <a:gd name="connsiteY4" fmla="*/ 549354 h 2521904"/>
              <a:gd name="connsiteX5" fmla="*/ 3586707 w 3586707"/>
              <a:gd name="connsiteY5" fmla="*/ 2006712 h 2521904"/>
              <a:gd name="connsiteX6" fmla="*/ 3522156 w 3586707"/>
              <a:gd name="connsiteY6" fmla="*/ 2093034 h 2521904"/>
              <a:gd name="connsiteX7" fmla="*/ 2914481 w 3586707"/>
              <a:gd name="connsiteY7" fmla="*/ 2501691 h 2521904"/>
              <a:gd name="connsiteX8" fmla="*/ 2835870 w 3586707"/>
              <a:gd name="connsiteY8" fmla="*/ 2521904 h 2521904"/>
              <a:gd name="connsiteX9" fmla="*/ 0 w 3586707"/>
              <a:gd name="connsiteY9" fmla="*/ 2521904 h 2521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86707" h="2521904">
                <a:moveTo>
                  <a:pt x="0" y="0"/>
                </a:moveTo>
                <a:lnTo>
                  <a:pt x="2597399" y="0"/>
                </a:lnTo>
                <a:lnTo>
                  <a:pt x="2664475" y="3387"/>
                </a:lnTo>
                <a:cubicBezTo>
                  <a:pt x="3009053" y="38381"/>
                  <a:pt x="3313266" y="209915"/>
                  <a:pt x="3522156" y="463032"/>
                </a:cubicBezTo>
                <a:lnTo>
                  <a:pt x="3586707" y="549354"/>
                </a:lnTo>
                <a:lnTo>
                  <a:pt x="3586707" y="2006712"/>
                </a:lnTo>
                <a:lnTo>
                  <a:pt x="3522156" y="2093034"/>
                </a:lnTo>
                <a:cubicBezTo>
                  <a:pt x="3365488" y="2282872"/>
                  <a:pt x="3155201" y="2426819"/>
                  <a:pt x="2914481" y="2501691"/>
                </a:cubicBezTo>
                <a:lnTo>
                  <a:pt x="2835870" y="2521904"/>
                </a:lnTo>
                <a:lnTo>
                  <a:pt x="0" y="2521904"/>
                </a:lnTo>
                <a:close/>
              </a:path>
            </a:pathLst>
          </a:custGeom>
        </p:spPr>
      </p:pic>
      <p:pic>
        <p:nvPicPr>
          <p:cNvPr id="66" name="图片 65" descr="图片包含 激光, 场景, 游戏机&#10;&#10;描述已自动生成">
            <a:extLst>
              <a:ext uri="{FF2B5EF4-FFF2-40B4-BE49-F238E27FC236}">
                <a16:creationId xmlns:a16="http://schemas.microsoft.com/office/drawing/2014/main" id="{0EAF4BDB-5C13-E78A-FCBD-2D8609E636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30000" contrast="-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44698" y="2242989"/>
            <a:ext cx="2539755" cy="2539756"/>
          </a:xfrm>
          <a:prstGeom prst="ellipse">
            <a:avLst/>
          </a:prstGeom>
          <a:ln w="15875">
            <a:solidFill>
              <a:schemeClr val="accent2"/>
            </a:solidFill>
            <a:prstDash val="sysDot"/>
          </a:ln>
          <a:effectLst>
            <a:outerShdw blurRad="838200" sx="102000" sy="102000" algn="ctr" rotWithShape="0">
              <a:schemeClr val="accent2">
                <a:alpha val="25000"/>
              </a:schemeClr>
            </a:outerShdw>
          </a:effectLst>
        </p:spPr>
      </p:pic>
      <p:pic>
        <p:nvPicPr>
          <p:cNvPr id="67" name="图片 66">
            <a:extLst>
              <a:ext uri="{FF2B5EF4-FFF2-40B4-BE49-F238E27FC236}">
                <a16:creationId xmlns:a16="http://schemas.microsoft.com/office/drawing/2014/main" id="{BECB1AB1-811E-CA8F-A0E3-97A71A66285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flipH="1">
            <a:off x="738051" y="2246217"/>
            <a:ext cx="3586707" cy="2521904"/>
          </a:xfrm>
          <a:custGeom>
            <a:avLst/>
            <a:gdLst>
              <a:gd name="connsiteX0" fmla="*/ 0 w 3586707"/>
              <a:gd name="connsiteY0" fmla="*/ 0 h 2521904"/>
              <a:gd name="connsiteX1" fmla="*/ 2597399 w 3586707"/>
              <a:gd name="connsiteY1" fmla="*/ 0 h 2521904"/>
              <a:gd name="connsiteX2" fmla="*/ 2664475 w 3586707"/>
              <a:gd name="connsiteY2" fmla="*/ 3387 h 2521904"/>
              <a:gd name="connsiteX3" fmla="*/ 3522156 w 3586707"/>
              <a:gd name="connsiteY3" fmla="*/ 463032 h 2521904"/>
              <a:gd name="connsiteX4" fmla="*/ 3586707 w 3586707"/>
              <a:gd name="connsiteY4" fmla="*/ 549354 h 2521904"/>
              <a:gd name="connsiteX5" fmla="*/ 3586707 w 3586707"/>
              <a:gd name="connsiteY5" fmla="*/ 2006712 h 2521904"/>
              <a:gd name="connsiteX6" fmla="*/ 3522156 w 3586707"/>
              <a:gd name="connsiteY6" fmla="*/ 2093034 h 2521904"/>
              <a:gd name="connsiteX7" fmla="*/ 2914481 w 3586707"/>
              <a:gd name="connsiteY7" fmla="*/ 2501691 h 2521904"/>
              <a:gd name="connsiteX8" fmla="*/ 2835870 w 3586707"/>
              <a:gd name="connsiteY8" fmla="*/ 2521904 h 2521904"/>
              <a:gd name="connsiteX9" fmla="*/ 0 w 3586707"/>
              <a:gd name="connsiteY9" fmla="*/ 2521904 h 2521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86707" h="2521904">
                <a:moveTo>
                  <a:pt x="0" y="0"/>
                </a:moveTo>
                <a:lnTo>
                  <a:pt x="2597399" y="0"/>
                </a:lnTo>
                <a:lnTo>
                  <a:pt x="2664475" y="3387"/>
                </a:lnTo>
                <a:cubicBezTo>
                  <a:pt x="3009053" y="38381"/>
                  <a:pt x="3313266" y="209915"/>
                  <a:pt x="3522156" y="463032"/>
                </a:cubicBezTo>
                <a:lnTo>
                  <a:pt x="3586707" y="549354"/>
                </a:lnTo>
                <a:lnTo>
                  <a:pt x="3586707" y="2006712"/>
                </a:lnTo>
                <a:lnTo>
                  <a:pt x="3522156" y="2093034"/>
                </a:lnTo>
                <a:cubicBezTo>
                  <a:pt x="3365488" y="2282872"/>
                  <a:pt x="3155201" y="2426819"/>
                  <a:pt x="2914481" y="2501691"/>
                </a:cubicBezTo>
                <a:lnTo>
                  <a:pt x="2835870" y="2521904"/>
                </a:lnTo>
                <a:lnTo>
                  <a:pt x="0" y="2521904"/>
                </a:lnTo>
                <a:close/>
              </a:path>
            </a:pathLst>
          </a:custGeom>
        </p:spPr>
      </p:pic>
      <p:pic>
        <p:nvPicPr>
          <p:cNvPr id="68" name="图片 67" descr="图片包含 动物, 华美, 颜色, 彩色&#10;&#10;描述已自动生成">
            <a:extLst>
              <a:ext uri="{FF2B5EF4-FFF2-40B4-BE49-F238E27FC236}">
                <a16:creationId xmlns:a16="http://schemas.microsoft.com/office/drawing/2014/main" id="{2BBDC474-3148-F960-5296-49BBC55EBCC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7547" y="2242989"/>
            <a:ext cx="2539755" cy="2539756"/>
          </a:xfrm>
          <a:prstGeom prst="ellipse">
            <a:avLst/>
          </a:prstGeom>
          <a:ln w="15875">
            <a:solidFill>
              <a:schemeClr val="accent2"/>
            </a:solidFill>
            <a:prstDash val="sysDot"/>
          </a:ln>
          <a:effectLst>
            <a:outerShdw blurRad="838200" sx="102000" sy="102000" algn="ctr" rotWithShape="0">
              <a:schemeClr val="accent2">
                <a:alpha val="25000"/>
              </a:schemeClr>
            </a:outerShdw>
          </a:effectLst>
        </p:spPr>
      </p:pic>
      <p:grpSp>
        <p:nvGrpSpPr>
          <p:cNvPr id="69" name="组合 68">
            <a:extLst>
              <a:ext uri="{FF2B5EF4-FFF2-40B4-BE49-F238E27FC236}">
                <a16:creationId xmlns:a16="http://schemas.microsoft.com/office/drawing/2014/main" id="{2AB58A5B-D798-752E-59F7-850C3178E68A}"/>
              </a:ext>
            </a:extLst>
          </p:cNvPr>
          <p:cNvGrpSpPr/>
          <p:nvPr/>
        </p:nvGrpSpPr>
        <p:grpSpPr>
          <a:xfrm>
            <a:off x="2832741" y="3456731"/>
            <a:ext cx="445065" cy="146232"/>
            <a:chOff x="2179677" y="4886970"/>
            <a:chExt cx="445065" cy="146232"/>
          </a:xfrm>
        </p:grpSpPr>
        <p:sp>
          <p:nvSpPr>
            <p:cNvPr id="70" name="矩形: 圆角 69">
              <a:extLst>
                <a:ext uri="{FF2B5EF4-FFF2-40B4-BE49-F238E27FC236}">
                  <a16:creationId xmlns:a16="http://schemas.microsoft.com/office/drawing/2014/main" id="{BAA5235A-CC3C-957D-7334-0AF2B6B78697}"/>
                </a:ext>
              </a:extLst>
            </p:cNvPr>
            <p:cNvSpPr/>
            <p:nvPr/>
          </p:nvSpPr>
          <p:spPr>
            <a:xfrm>
              <a:off x="2179677" y="4886970"/>
              <a:ext cx="445065" cy="146232"/>
            </a:xfrm>
            <a:prstGeom prst="roundRect">
              <a:avLst>
                <a:gd name="adj" fmla="val 50000"/>
              </a:avLst>
            </a:prstGeom>
            <a:gradFill>
              <a:gsLst>
                <a:gs pos="100000">
                  <a:srgbClr val="2DAFFF">
                    <a:lumMod val="70000"/>
                    <a:lumOff val="30000"/>
                  </a:srgbClr>
                </a:gs>
                <a:gs pos="73000">
                  <a:srgbClr val="F1F2F5"/>
                </a:gs>
                <a:gs pos="23000">
                  <a:srgbClr val="F1F2F5"/>
                </a:gs>
                <a:gs pos="0">
                  <a:srgbClr val="BB71D8">
                    <a:lumMod val="60000"/>
                    <a:lumOff val="40000"/>
                  </a:srgbClr>
                </a:gs>
              </a:gsLst>
              <a:path path="circle">
                <a:fillToRect r="100000" b="100000"/>
              </a:path>
            </a:gradFill>
            <a:ln w="9525">
              <a:solidFill>
                <a:schemeClr val="bg1"/>
              </a:solidFill>
            </a:ln>
            <a:effectLst>
              <a:outerShdw blurRad="190500" sx="102000" sy="102000" algn="ctr" rotWithShape="0">
                <a:srgbClr val="CACDDA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71" name="任意多边形: 形状 70">
              <a:extLst>
                <a:ext uri="{FF2B5EF4-FFF2-40B4-BE49-F238E27FC236}">
                  <a16:creationId xmlns:a16="http://schemas.microsoft.com/office/drawing/2014/main" id="{40AF4984-3A1A-2D52-DBA1-3E476387937A}"/>
                </a:ext>
              </a:extLst>
            </p:cNvPr>
            <p:cNvSpPr/>
            <p:nvPr/>
          </p:nvSpPr>
          <p:spPr>
            <a:xfrm rot="5400000">
              <a:off x="2454462" y="4911744"/>
              <a:ext cx="84363" cy="96686"/>
            </a:xfrm>
            <a:custGeom>
              <a:avLst/>
              <a:gdLst>
                <a:gd name="connsiteX0" fmla="*/ 391256 w 782511"/>
                <a:gd name="connsiteY0" fmla="*/ 0 h 492443"/>
                <a:gd name="connsiteX1" fmla="*/ 782511 w 782511"/>
                <a:gd name="connsiteY1" fmla="*/ 492443 h 492443"/>
                <a:gd name="connsiteX2" fmla="*/ 782509 w 782511"/>
                <a:gd name="connsiteY2" fmla="*/ 492443 h 492443"/>
                <a:gd name="connsiteX3" fmla="*/ 391256 w 782511"/>
                <a:gd name="connsiteY3" fmla="*/ 292980 h 492443"/>
                <a:gd name="connsiteX4" fmla="*/ 2 w 782511"/>
                <a:gd name="connsiteY4" fmla="*/ 492443 h 492443"/>
                <a:gd name="connsiteX5" fmla="*/ 0 w 782511"/>
                <a:gd name="connsiteY5" fmla="*/ 492443 h 492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82511" h="492443">
                  <a:moveTo>
                    <a:pt x="391256" y="0"/>
                  </a:moveTo>
                  <a:lnTo>
                    <a:pt x="782511" y="492443"/>
                  </a:lnTo>
                  <a:lnTo>
                    <a:pt x="782509" y="492443"/>
                  </a:lnTo>
                  <a:lnTo>
                    <a:pt x="391256" y="292980"/>
                  </a:lnTo>
                  <a:lnTo>
                    <a:pt x="2" y="492443"/>
                  </a:lnTo>
                  <a:lnTo>
                    <a:pt x="0" y="492443"/>
                  </a:lnTo>
                  <a:close/>
                </a:path>
              </a:pathLst>
            </a:custGeom>
            <a:gradFill flip="none" rotWithShape="1">
              <a:gsLst>
                <a:gs pos="30000">
                  <a:srgbClr val="01338D"/>
                </a:gs>
                <a:gs pos="100000">
                  <a:srgbClr val="2DAFFF"/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635000" dist="508000" dir="5400000" sx="90000" sy="90000" algn="t" rotWithShape="0">
                <a:srgbClr val="01338D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72" name="任意多边形: 形状 71">
              <a:extLst>
                <a:ext uri="{FF2B5EF4-FFF2-40B4-BE49-F238E27FC236}">
                  <a16:creationId xmlns:a16="http://schemas.microsoft.com/office/drawing/2014/main" id="{8CCDBC23-E01F-C59A-58DA-1EBC77856B17}"/>
                </a:ext>
              </a:extLst>
            </p:cNvPr>
            <p:cNvSpPr/>
            <p:nvPr/>
          </p:nvSpPr>
          <p:spPr>
            <a:xfrm rot="5400000">
              <a:off x="2360028" y="4911744"/>
              <a:ext cx="84363" cy="96686"/>
            </a:xfrm>
            <a:custGeom>
              <a:avLst/>
              <a:gdLst>
                <a:gd name="connsiteX0" fmla="*/ 391256 w 782511"/>
                <a:gd name="connsiteY0" fmla="*/ 0 h 492443"/>
                <a:gd name="connsiteX1" fmla="*/ 782511 w 782511"/>
                <a:gd name="connsiteY1" fmla="*/ 492443 h 492443"/>
                <a:gd name="connsiteX2" fmla="*/ 782509 w 782511"/>
                <a:gd name="connsiteY2" fmla="*/ 492443 h 492443"/>
                <a:gd name="connsiteX3" fmla="*/ 391256 w 782511"/>
                <a:gd name="connsiteY3" fmla="*/ 292980 h 492443"/>
                <a:gd name="connsiteX4" fmla="*/ 2 w 782511"/>
                <a:gd name="connsiteY4" fmla="*/ 492443 h 492443"/>
                <a:gd name="connsiteX5" fmla="*/ 0 w 782511"/>
                <a:gd name="connsiteY5" fmla="*/ 492443 h 492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82511" h="492443">
                  <a:moveTo>
                    <a:pt x="391256" y="0"/>
                  </a:moveTo>
                  <a:lnTo>
                    <a:pt x="782511" y="492443"/>
                  </a:lnTo>
                  <a:lnTo>
                    <a:pt x="782509" y="492443"/>
                  </a:lnTo>
                  <a:lnTo>
                    <a:pt x="391256" y="292980"/>
                  </a:lnTo>
                  <a:lnTo>
                    <a:pt x="2" y="492443"/>
                  </a:lnTo>
                  <a:lnTo>
                    <a:pt x="0" y="492443"/>
                  </a:lnTo>
                  <a:close/>
                </a:path>
              </a:pathLst>
            </a:custGeom>
            <a:gradFill flip="none" rotWithShape="1">
              <a:gsLst>
                <a:gs pos="30000">
                  <a:srgbClr val="01338D"/>
                </a:gs>
                <a:gs pos="100000">
                  <a:srgbClr val="2DAFFF"/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635000" dist="508000" dir="5400000" sx="90000" sy="90000" algn="t" rotWithShape="0">
                <a:srgbClr val="01338D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73" name="任意多边形: 形状 72">
              <a:extLst>
                <a:ext uri="{FF2B5EF4-FFF2-40B4-BE49-F238E27FC236}">
                  <a16:creationId xmlns:a16="http://schemas.microsoft.com/office/drawing/2014/main" id="{C16320AC-C317-5926-206E-253D4FE991CD}"/>
                </a:ext>
              </a:extLst>
            </p:cNvPr>
            <p:cNvSpPr/>
            <p:nvPr/>
          </p:nvSpPr>
          <p:spPr>
            <a:xfrm rot="5400000">
              <a:off x="2265593" y="4911744"/>
              <a:ext cx="84363" cy="96686"/>
            </a:xfrm>
            <a:custGeom>
              <a:avLst/>
              <a:gdLst>
                <a:gd name="connsiteX0" fmla="*/ 391256 w 782511"/>
                <a:gd name="connsiteY0" fmla="*/ 0 h 492443"/>
                <a:gd name="connsiteX1" fmla="*/ 782511 w 782511"/>
                <a:gd name="connsiteY1" fmla="*/ 492443 h 492443"/>
                <a:gd name="connsiteX2" fmla="*/ 782509 w 782511"/>
                <a:gd name="connsiteY2" fmla="*/ 492443 h 492443"/>
                <a:gd name="connsiteX3" fmla="*/ 391256 w 782511"/>
                <a:gd name="connsiteY3" fmla="*/ 292980 h 492443"/>
                <a:gd name="connsiteX4" fmla="*/ 2 w 782511"/>
                <a:gd name="connsiteY4" fmla="*/ 492443 h 492443"/>
                <a:gd name="connsiteX5" fmla="*/ 0 w 782511"/>
                <a:gd name="connsiteY5" fmla="*/ 492443 h 492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82511" h="492443">
                  <a:moveTo>
                    <a:pt x="391256" y="0"/>
                  </a:moveTo>
                  <a:lnTo>
                    <a:pt x="782511" y="492443"/>
                  </a:lnTo>
                  <a:lnTo>
                    <a:pt x="782509" y="492443"/>
                  </a:lnTo>
                  <a:lnTo>
                    <a:pt x="391256" y="292980"/>
                  </a:lnTo>
                  <a:lnTo>
                    <a:pt x="2" y="492443"/>
                  </a:lnTo>
                  <a:lnTo>
                    <a:pt x="0" y="492443"/>
                  </a:lnTo>
                  <a:close/>
                </a:path>
              </a:pathLst>
            </a:custGeom>
            <a:gradFill flip="none" rotWithShape="1">
              <a:gsLst>
                <a:gs pos="30000">
                  <a:srgbClr val="01338D"/>
                </a:gs>
                <a:gs pos="100000">
                  <a:srgbClr val="2DAFFF"/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635000" dist="508000" dir="5400000" sx="90000" sy="90000" algn="t" rotWithShape="0">
                <a:srgbClr val="01338D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74" name="组合 73">
            <a:extLst>
              <a:ext uri="{FF2B5EF4-FFF2-40B4-BE49-F238E27FC236}">
                <a16:creationId xmlns:a16="http://schemas.microsoft.com/office/drawing/2014/main" id="{90AE1273-18B7-1345-C4B1-CE4A0708B289}"/>
              </a:ext>
            </a:extLst>
          </p:cNvPr>
          <p:cNvGrpSpPr/>
          <p:nvPr/>
        </p:nvGrpSpPr>
        <p:grpSpPr>
          <a:xfrm flipH="1">
            <a:off x="8922165" y="3456731"/>
            <a:ext cx="445065" cy="146232"/>
            <a:chOff x="2179677" y="4886970"/>
            <a:chExt cx="445065" cy="146232"/>
          </a:xfrm>
        </p:grpSpPr>
        <p:sp>
          <p:nvSpPr>
            <p:cNvPr id="75" name="矩形: 圆角 74">
              <a:extLst>
                <a:ext uri="{FF2B5EF4-FFF2-40B4-BE49-F238E27FC236}">
                  <a16:creationId xmlns:a16="http://schemas.microsoft.com/office/drawing/2014/main" id="{225EE008-7EDA-5291-5334-0B04F5A1077E}"/>
                </a:ext>
              </a:extLst>
            </p:cNvPr>
            <p:cNvSpPr/>
            <p:nvPr/>
          </p:nvSpPr>
          <p:spPr>
            <a:xfrm>
              <a:off x="2179677" y="4886970"/>
              <a:ext cx="445065" cy="146232"/>
            </a:xfrm>
            <a:prstGeom prst="roundRect">
              <a:avLst>
                <a:gd name="adj" fmla="val 50000"/>
              </a:avLst>
            </a:prstGeom>
            <a:gradFill>
              <a:gsLst>
                <a:gs pos="100000">
                  <a:srgbClr val="2DAFFF">
                    <a:lumMod val="70000"/>
                    <a:lumOff val="30000"/>
                  </a:srgbClr>
                </a:gs>
                <a:gs pos="73000">
                  <a:srgbClr val="F1F2F5"/>
                </a:gs>
                <a:gs pos="23000">
                  <a:srgbClr val="F1F2F5"/>
                </a:gs>
                <a:gs pos="0">
                  <a:srgbClr val="BB71D8">
                    <a:lumMod val="60000"/>
                    <a:lumOff val="40000"/>
                  </a:srgbClr>
                </a:gs>
              </a:gsLst>
              <a:path path="circle">
                <a:fillToRect r="100000" b="100000"/>
              </a:path>
            </a:gradFill>
            <a:ln w="9525">
              <a:solidFill>
                <a:schemeClr val="bg1"/>
              </a:solidFill>
            </a:ln>
            <a:effectLst>
              <a:outerShdw blurRad="190500" sx="102000" sy="102000" algn="ctr" rotWithShape="0">
                <a:srgbClr val="CACDDA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76" name="任意多边形: 形状 75">
              <a:extLst>
                <a:ext uri="{FF2B5EF4-FFF2-40B4-BE49-F238E27FC236}">
                  <a16:creationId xmlns:a16="http://schemas.microsoft.com/office/drawing/2014/main" id="{70F4947E-7F3C-27D7-25C8-DD45978806FC}"/>
                </a:ext>
              </a:extLst>
            </p:cNvPr>
            <p:cNvSpPr/>
            <p:nvPr/>
          </p:nvSpPr>
          <p:spPr>
            <a:xfrm rot="5400000">
              <a:off x="2454462" y="4911744"/>
              <a:ext cx="84363" cy="96686"/>
            </a:xfrm>
            <a:custGeom>
              <a:avLst/>
              <a:gdLst>
                <a:gd name="connsiteX0" fmla="*/ 391256 w 782511"/>
                <a:gd name="connsiteY0" fmla="*/ 0 h 492443"/>
                <a:gd name="connsiteX1" fmla="*/ 782511 w 782511"/>
                <a:gd name="connsiteY1" fmla="*/ 492443 h 492443"/>
                <a:gd name="connsiteX2" fmla="*/ 782509 w 782511"/>
                <a:gd name="connsiteY2" fmla="*/ 492443 h 492443"/>
                <a:gd name="connsiteX3" fmla="*/ 391256 w 782511"/>
                <a:gd name="connsiteY3" fmla="*/ 292980 h 492443"/>
                <a:gd name="connsiteX4" fmla="*/ 2 w 782511"/>
                <a:gd name="connsiteY4" fmla="*/ 492443 h 492443"/>
                <a:gd name="connsiteX5" fmla="*/ 0 w 782511"/>
                <a:gd name="connsiteY5" fmla="*/ 492443 h 492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82511" h="492443">
                  <a:moveTo>
                    <a:pt x="391256" y="0"/>
                  </a:moveTo>
                  <a:lnTo>
                    <a:pt x="782511" y="492443"/>
                  </a:lnTo>
                  <a:lnTo>
                    <a:pt x="782509" y="492443"/>
                  </a:lnTo>
                  <a:lnTo>
                    <a:pt x="391256" y="292980"/>
                  </a:lnTo>
                  <a:lnTo>
                    <a:pt x="2" y="492443"/>
                  </a:lnTo>
                  <a:lnTo>
                    <a:pt x="0" y="492443"/>
                  </a:lnTo>
                  <a:close/>
                </a:path>
              </a:pathLst>
            </a:custGeom>
            <a:gradFill flip="none" rotWithShape="1">
              <a:gsLst>
                <a:gs pos="30000">
                  <a:srgbClr val="01338D"/>
                </a:gs>
                <a:gs pos="100000">
                  <a:srgbClr val="2DAFFF"/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635000" dist="508000" dir="5400000" sx="90000" sy="90000" algn="t" rotWithShape="0">
                <a:srgbClr val="01338D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77" name="任意多边形: 形状 76">
              <a:extLst>
                <a:ext uri="{FF2B5EF4-FFF2-40B4-BE49-F238E27FC236}">
                  <a16:creationId xmlns:a16="http://schemas.microsoft.com/office/drawing/2014/main" id="{1B7959B3-619A-E0D8-2F79-53F804796919}"/>
                </a:ext>
              </a:extLst>
            </p:cNvPr>
            <p:cNvSpPr/>
            <p:nvPr/>
          </p:nvSpPr>
          <p:spPr>
            <a:xfrm rot="5400000">
              <a:off x="2360028" y="4911744"/>
              <a:ext cx="84363" cy="96686"/>
            </a:xfrm>
            <a:custGeom>
              <a:avLst/>
              <a:gdLst>
                <a:gd name="connsiteX0" fmla="*/ 391256 w 782511"/>
                <a:gd name="connsiteY0" fmla="*/ 0 h 492443"/>
                <a:gd name="connsiteX1" fmla="*/ 782511 w 782511"/>
                <a:gd name="connsiteY1" fmla="*/ 492443 h 492443"/>
                <a:gd name="connsiteX2" fmla="*/ 782509 w 782511"/>
                <a:gd name="connsiteY2" fmla="*/ 492443 h 492443"/>
                <a:gd name="connsiteX3" fmla="*/ 391256 w 782511"/>
                <a:gd name="connsiteY3" fmla="*/ 292980 h 492443"/>
                <a:gd name="connsiteX4" fmla="*/ 2 w 782511"/>
                <a:gd name="connsiteY4" fmla="*/ 492443 h 492443"/>
                <a:gd name="connsiteX5" fmla="*/ 0 w 782511"/>
                <a:gd name="connsiteY5" fmla="*/ 492443 h 492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82511" h="492443">
                  <a:moveTo>
                    <a:pt x="391256" y="0"/>
                  </a:moveTo>
                  <a:lnTo>
                    <a:pt x="782511" y="492443"/>
                  </a:lnTo>
                  <a:lnTo>
                    <a:pt x="782509" y="492443"/>
                  </a:lnTo>
                  <a:lnTo>
                    <a:pt x="391256" y="292980"/>
                  </a:lnTo>
                  <a:lnTo>
                    <a:pt x="2" y="492443"/>
                  </a:lnTo>
                  <a:lnTo>
                    <a:pt x="0" y="492443"/>
                  </a:lnTo>
                  <a:close/>
                </a:path>
              </a:pathLst>
            </a:custGeom>
            <a:gradFill flip="none" rotWithShape="1">
              <a:gsLst>
                <a:gs pos="30000">
                  <a:srgbClr val="01338D"/>
                </a:gs>
                <a:gs pos="100000">
                  <a:srgbClr val="2DAFFF"/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635000" dist="508000" dir="5400000" sx="90000" sy="90000" algn="t" rotWithShape="0">
                <a:srgbClr val="01338D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78" name="任意多边形: 形状 77">
              <a:extLst>
                <a:ext uri="{FF2B5EF4-FFF2-40B4-BE49-F238E27FC236}">
                  <a16:creationId xmlns:a16="http://schemas.microsoft.com/office/drawing/2014/main" id="{CA838A81-30BF-A76F-9679-2886DF901BC6}"/>
                </a:ext>
              </a:extLst>
            </p:cNvPr>
            <p:cNvSpPr/>
            <p:nvPr/>
          </p:nvSpPr>
          <p:spPr>
            <a:xfrm rot="5400000">
              <a:off x="2265593" y="4911744"/>
              <a:ext cx="84363" cy="96686"/>
            </a:xfrm>
            <a:custGeom>
              <a:avLst/>
              <a:gdLst>
                <a:gd name="connsiteX0" fmla="*/ 391256 w 782511"/>
                <a:gd name="connsiteY0" fmla="*/ 0 h 492443"/>
                <a:gd name="connsiteX1" fmla="*/ 782511 w 782511"/>
                <a:gd name="connsiteY1" fmla="*/ 492443 h 492443"/>
                <a:gd name="connsiteX2" fmla="*/ 782509 w 782511"/>
                <a:gd name="connsiteY2" fmla="*/ 492443 h 492443"/>
                <a:gd name="connsiteX3" fmla="*/ 391256 w 782511"/>
                <a:gd name="connsiteY3" fmla="*/ 292980 h 492443"/>
                <a:gd name="connsiteX4" fmla="*/ 2 w 782511"/>
                <a:gd name="connsiteY4" fmla="*/ 492443 h 492443"/>
                <a:gd name="connsiteX5" fmla="*/ 0 w 782511"/>
                <a:gd name="connsiteY5" fmla="*/ 492443 h 492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82511" h="492443">
                  <a:moveTo>
                    <a:pt x="391256" y="0"/>
                  </a:moveTo>
                  <a:lnTo>
                    <a:pt x="782511" y="492443"/>
                  </a:lnTo>
                  <a:lnTo>
                    <a:pt x="782509" y="492443"/>
                  </a:lnTo>
                  <a:lnTo>
                    <a:pt x="391256" y="292980"/>
                  </a:lnTo>
                  <a:lnTo>
                    <a:pt x="2" y="492443"/>
                  </a:lnTo>
                  <a:lnTo>
                    <a:pt x="0" y="492443"/>
                  </a:lnTo>
                  <a:close/>
                </a:path>
              </a:pathLst>
            </a:custGeom>
            <a:gradFill flip="none" rotWithShape="1">
              <a:gsLst>
                <a:gs pos="30000">
                  <a:srgbClr val="01338D"/>
                </a:gs>
                <a:gs pos="100000">
                  <a:srgbClr val="2DAFFF"/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635000" dist="508000" dir="5400000" sx="90000" sy="90000" algn="t" rotWithShape="0">
                <a:srgbClr val="01338D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141" name="组合 140">
            <a:extLst>
              <a:ext uri="{FF2B5EF4-FFF2-40B4-BE49-F238E27FC236}">
                <a16:creationId xmlns:a16="http://schemas.microsoft.com/office/drawing/2014/main" id="{98DE1C1B-173A-797B-6205-051583779765}"/>
              </a:ext>
            </a:extLst>
          </p:cNvPr>
          <p:cNvGrpSpPr>
            <a:grpSpLocks/>
          </p:cNvGrpSpPr>
          <p:nvPr/>
        </p:nvGrpSpPr>
        <p:grpSpPr>
          <a:xfrm>
            <a:off x="2149119" y="2020002"/>
            <a:ext cx="150462" cy="150462"/>
            <a:chOff x="1774370" y="1687429"/>
            <a:chExt cx="678684" cy="678684"/>
          </a:xfrm>
        </p:grpSpPr>
        <p:sp>
          <p:nvSpPr>
            <p:cNvPr id="142" name="椭圆 141">
              <a:extLst>
                <a:ext uri="{FF2B5EF4-FFF2-40B4-BE49-F238E27FC236}">
                  <a16:creationId xmlns:a16="http://schemas.microsoft.com/office/drawing/2014/main" id="{F5D7BBEE-C1D0-E8F8-7D4B-0C740CE50252}"/>
                </a:ext>
              </a:extLst>
            </p:cNvPr>
            <p:cNvSpPr/>
            <p:nvPr/>
          </p:nvSpPr>
          <p:spPr>
            <a:xfrm>
              <a:off x="1774370" y="1687429"/>
              <a:ext cx="678684" cy="678684"/>
            </a:xfrm>
            <a:prstGeom prst="ellipse">
              <a:avLst/>
            </a:prstGeom>
            <a:gradFill>
              <a:gsLst>
                <a:gs pos="75000">
                  <a:schemeClr val="accent1"/>
                </a:gs>
                <a:gs pos="100000">
                  <a:schemeClr val="accent2">
                    <a:lumMod val="60000"/>
                    <a:lumOff val="40000"/>
                  </a:schemeClr>
                </a:gs>
                <a:gs pos="49000">
                  <a:schemeClr val="accent1"/>
                </a:gs>
                <a:gs pos="5000">
                  <a:schemeClr val="accent2"/>
                </a:gs>
              </a:gsLst>
              <a:path path="circle">
                <a:fillToRect r="100000" b="100000"/>
              </a:path>
            </a:gradFill>
            <a:ln>
              <a:noFill/>
            </a:ln>
            <a:effectLst>
              <a:outerShdw blurRad="254000" dist="101600" dir="5400000" sx="90000" sy="90000" algn="t" rotWithShape="0">
                <a:srgbClr val="01338D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dirty="0"/>
            </a:p>
          </p:txBody>
        </p:sp>
        <p:sp>
          <p:nvSpPr>
            <p:cNvPr id="143" name="椭圆 142">
              <a:extLst>
                <a:ext uri="{FF2B5EF4-FFF2-40B4-BE49-F238E27FC236}">
                  <a16:creationId xmlns:a16="http://schemas.microsoft.com/office/drawing/2014/main" id="{01CB8E34-9AAD-CD43-D9C7-5D80A3F33540}"/>
                </a:ext>
              </a:extLst>
            </p:cNvPr>
            <p:cNvSpPr/>
            <p:nvPr/>
          </p:nvSpPr>
          <p:spPr>
            <a:xfrm>
              <a:off x="1813029" y="1726089"/>
              <a:ext cx="601368" cy="601366"/>
            </a:xfrm>
            <a:prstGeom prst="ellipse">
              <a:avLst/>
            </a:prstGeom>
            <a:noFill/>
            <a:ln w="3175">
              <a:solidFill>
                <a:schemeClr val="accent2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144" name="组合 143">
            <a:extLst>
              <a:ext uri="{FF2B5EF4-FFF2-40B4-BE49-F238E27FC236}">
                <a16:creationId xmlns:a16="http://schemas.microsoft.com/office/drawing/2014/main" id="{BA8FA14B-7302-2412-E64C-6EA26BBCF9B7}"/>
              </a:ext>
            </a:extLst>
          </p:cNvPr>
          <p:cNvGrpSpPr>
            <a:grpSpLocks/>
          </p:cNvGrpSpPr>
          <p:nvPr/>
        </p:nvGrpSpPr>
        <p:grpSpPr>
          <a:xfrm>
            <a:off x="4730220" y="2020002"/>
            <a:ext cx="150462" cy="150462"/>
            <a:chOff x="1774370" y="1687429"/>
            <a:chExt cx="678684" cy="678684"/>
          </a:xfrm>
        </p:grpSpPr>
        <p:sp>
          <p:nvSpPr>
            <p:cNvPr id="145" name="椭圆 144">
              <a:extLst>
                <a:ext uri="{FF2B5EF4-FFF2-40B4-BE49-F238E27FC236}">
                  <a16:creationId xmlns:a16="http://schemas.microsoft.com/office/drawing/2014/main" id="{0892FFBB-FF48-86D3-A276-ACF7C4303DE7}"/>
                </a:ext>
              </a:extLst>
            </p:cNvPr>
            <p:cNvSpPr/>
            <p:nvPr/>
          </p:nvSpPr>
          <p:spPr>
            <a:xfrm>
              <a:off x="1774370" y="1687429"/>
              <a:ext cx="678684" cy="678684"/>
            </a:xfrm>
            <a:prstGeom prst="ellipse">
              <a:avLst/>
            </a:prstGeom>
            <a:gradFill>
              <a:gsLst>
                <a:gs pos="75000">
                  <a:schemeClr val="accent1"/>
                </a:gs>
                <a:gs pos="100000">
                  <a:schemeClr val="accent2">
                    <a:lumMod val="60000"/>
                    <a:lumOff val="40000"/>
                  </a:schemeClr>
                </a:gs>
                <a:gs pos="49000">
                  <a:schemeClr val="accent1"/>
                </a:gs>
                <a:gs pos="5000">
                  <a:schemeClr val="accent2"/>
                </a:gs>
              </a:gsLst>
              <a:path path="circle">
                <a:fillToRect r="100000" b="100000"/>
              </a:path>
            </a:gradFill>
            <a:ln>
              <a:noFill/>
            </a:ln>
            <a:effectLst>
              <a:outerShdw blurRad="254000" dist="101600" dir="5400000" sx="90000" sy="90000" algn="t" rotWithShape="0">
                <a:srgbClr val="01338D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dirty="0"/>
            </a:p>
          </p:txBody>
        </p:sp>
        <p:sp>
          <p:nvSpPr>
            <p:cNvPr id="146" name="椭圆 145">
              <a:extLst>
                <a:ext uri="{FF2B5EF4-FFF2-40B4-BE49-F238E27FC236}">
                  <a16:creationId xmlns:a16="http://schemas.microsoft.com/office/drawing/2014/main" id="{73348976-3B60-AFD0-CEFF-6BD95CC450B1}"/>
                </a:ext>
              </a:extLst>
            </p:cNvPr>
            <p:cNvSpPr/>
            <p:nvPr/>
          </p:nvSpPr>
          <p:spPr>
            <a:xfrm>
              <a:off x="1813029" y="1726089"/>
              <a:ext cx="601368" cy="601366"/>
            </a:xfrm>
            <a:prstGeom prst="ellipse">
              <a:avLst/>
            </a:prstGeom>
            <a:noFill/>
            <a:ln w="3175">
              <a:solidFill>
                <a:schemeClr val="accent2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147" name="组合 146">
            <a:extLst>
              <a:ext uri="{FF2B5EF4-FFF2-40B4-BE49-F238E27FC236}">
                <a16:creationId xmlns:a16="http://schemas.microsoft.com/office/drawing/2014/main" id="{35AEF962-4969-6EB6-0AD3-28D619E19B45}"/>
              </a:ext>
            </a:extLst>
          </p:cNvPr>
          <p:cNvGrpSpPr>
            <a:grpSpLocks/>
          </p:cNvGrpSpPr>
          <p:nvPr/>
        </p:nvGrpSpPr>
        <p:grpSpPr>
          <a:xfrm>
            <a:off x="7311321" y="2020002"/>
            <a:ext cx="150462" cy="150462"/>
            <a:chOff x="1774370" y="1687429"/>
            <a:chExt cx="678684" cy="678684"/>
          </a:xfrm>
        </p:grpSpPr>
        <p:sp>
          <p:nvSpPr>
            <p:cNvPr id="148" name="椭圆 147">
              <a:extLst>
                <a:ext uri="{FF2B5EF4-FFF2-40B4-BE49-F238E27FC236}">
                  <a16:creationId xmlns:a16="http://schemas.microsoft.com/office/drawing/2014/main" id="{C253ADC9-554E-5C4B-D2FF-3287F39CE679}"/>
                </a:ext>
              </a:extLst>
            </p:cNvPr>
            <p:cNvSpPr/>
            <p:nvPr/>
          </p:nvSpPr>
          <p:spPr>
            <a:xfrm>
              <a:off x="1774370" y="1687429"/>
              <a:ext cx="678684" cy="678684"/>
            </a:xfrm>
            <a:prstGeom prst="ellipse">
              <a:avLst/>
            </a:prstGeom>
            <a:gradFill>
              <a:gsLst>
                <a:gs pos="75000">
                  <a:schemeClr val="accent1"/>
                </a:gs>
                <a:gs pos="100000">
                  <a:schemeClr val="accent2">
                    <a:lumMod val="60000"/>
                    <a:lumOff val="40000"/>
                  </a:schemeClr>
                </a:gs>
                <a:gs pos="49000">
                  <a:schemeClr val="accent1"/>
                </a:gs>
                <a:gs pos="5000">
                  <a:schemeClr val="accent2"/>
                </a:gs>
              </a:gsLst>
              <a:path path="circle">
                <a:fillToRect r="100000" b="100000"/>
              </a:path>
            </a:gradFill>
            <a:ln>
              <a:noFill/>
            </a:ln>
            <a:effectLst>
              <a:outerShdw blurRad="254000" dist="101600" dir="5400000" sx="90000" sy="90000" algn="t" rotWithShape="0">
                <a:srgbClr val="01338D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dirty="0"/>
            </a:p>
          </p:txBody>
        </p:sp>
        <p:sp>
          <p:nvSpPr>
            <p:cNvPr id="149" name="椭圆 148">
              <a:extLst>
                <a:ext uri="{FF2B5EF4-FFF2-40B4-BE49-F238E27FC236}">
                  <a16:creationId xmlns:a16="http://schemas.microsoft.com/office/drawing/2014/main" id="{94F927EA-2088-6516-572C-C2B4E6D967EA}"/>
                </a:ext>
              </a:extLst>
            </p:cNvPr>
            <p:cNvSpPr/>
            <p:nvPr/>
          </p:nvSpPr>
          <p:spPr>
            <a:xfrm>
              <a:off x="1813029" y="1726089"/>
              <a:ext cx="601368" cy="601366"/>
            </a:xfrm>
            <a:prstGeom prst="ellipse">
              <a:avLst/>
            </a:prstGeom>
            <a:noFill/>
            <a:ln w="3175">
              <a:solidFill>
                <a:schemeClr val="accent2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</p:grpSp>
      <p:sp>
        <p:nvSpPr>
          <p:cNvPr id="81" name="任意多边形: 形状 80">
            <a:extLst>
              <a:ext uri="{FF2B5EF4-FFF2-40B4-BE49-F238E27FC236}">
                <a16:creationId xmlns:a16="http://schemas.microsoft.com/office/drawing/2014/main" id="{27CF8F5B-F499-61C3-CBBE-0EEBE0B18277}"/>
              </a:ext>
            </a:extLst>
          </p:cNvPr>
          <p:cNvSpPr/>
          <p:nvPr/>
        </p:nvSpPr>
        <p:spPr>
          <a:xfrm rot="5400000">
            <a:off x="3442461" y="2047338"/>
            <a:ext cx="144879" cy="95791"/>
          </a:xfrm>
          <a:custGeom>
            <a:avLst/>
            <a:gdLst>
              <a:gd name="connsiteX0" fmla="*/ 391256 w 782511"/>
              <a:gd name="connsiteY0" fmla="*/ 0 h 492443"/>
              <a:gd name="connsiteX1" fmla="*/ 782511 w 782511"/>
              <a:gd name="connsiteY1" fmla="*/ 492443 h 492443"/>
              <a:gd name="connsiteX2" fmla="*/ 782509 w 782511"/>
              <a:gd name="connsiteY2" fmla="*/ 492443 h 492443"/>
              <a:gd name="connsiteX3" fmla="*/ 391256 w 782511"/>
              <a:gd name="connsiteY3" fmla="*/ 292980 h 492443"/>
              <a:gd name="connsiteX4" fmla="*/ 2 w 782511"/>
              <a:gd name="connsiteY4" fmla="*/ 492443 h 492443"/>
              <a:gd name="connsiteX5" fmla="*/ 0 w 782511"/>
              <a:gd name="connsiteY5" fmla="*/ 492443 h 492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82511" h="492443">
                <a:moveTo>
                  <a:pt x="391256" y="0"/>
                </a:moveTo>
                <a:lnTo>
                  <a:pt x="782511" y="492443"/>
                </a:lnTo>
                <a:lnTo>
                  <a:pt x="782509" y="492443"/>
                </a:lnTo>
                <a:lnTo>
                  <a:pt x="391256" y="292980"/>
                </a:lnTo>
                <a:lnTo>
                  <a:pt x="2" y="492443"/>
                </a:lnTo>
                <a:lnTo>
                  <a:pt x="0" y="492443"/>
                </a:lnTo>
                <a:close/>
              </a:path>
            </a:pathLst>
          </a:custGeom>
          <a:gradFill flip="none" rotWithShape="1">
            <a:gsLst>
              <a:gs pos="30000">
                <a:schemeClr val="accent1"/>
              </a:gs>
              <a:gs pos="100000">
                <a:schemeClr val="accent2"/>
              </a:gs>
            </a:gsLst>
            <a:lin ang="16200000" scaled="1"/>
            <a:tileRect/>
          </a:gradFill>
          <a:ln>
            <a:noFill/>
          </a:ln>
          <a:effectLst>
            <a:outerShdw blurRad="127000" dist="12700" dir="10800000" sx="90000" sy="90000" algn="t" rotWithShape="0">
              <a:schemeClr val="accent2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5" name="任意多边形: 形状 84">
            <a:extLst>
              <a:ext uri="{FF2B5EF4-FFF2-40B4-BE49-F238E27FC236}">
                <a16:creationId xmlns:a16="http://schemas.microsoft.com/office/drawing/2014/main" id="{2ABE3658-290F-A0FD-D236-0DB7164204AE}"/>
              </a:ext>
            </a:extLst>
          </p:cNvPr>
          <p:cNvSpPr/>
          <p:nvPr/>
        </p:nvSpPr>
        <p:spPr>
          <a:xfrm rot="5400000">
            <a:off x="6023562" y="2047338"/>
            <a:ext cx="144879" cy="95791"/>
          </a:xfrm>
          <a:custGeom>
            <a:avLst/>
            <a:gdLst>
              <a:gd name="connsiteX0" fmla="*/ 391256 w 782511"/>
              <a:gd name="connsiteY0" fmla="*/ 0 h 492443"/>
              <a:gd name="connsiteX1" fmla="*/ 782511 w 782511"/>
              <a:gd name="connsiteY1" fmla="*/ 492443 h 492443"/>
              <a:gd name="connsiteX2" fmla="*/ 782509 w 782511"/>
              <a:gd name="connsiteY2" fmla="*/ 492443 h 492443"/>
              <a:gd name="connsiteX3" fmla="*/ 391256 w 782511"/>
              <a:gd name="connsiteY3" fmla="*/ 292980 h 492443"/>
              <a:gd name="connsiteX4" fmla="*/ 2 w 782511"/>
              <a:gd name="connsiteY4" fmla="*/ 492443 h 492443"/>
              <a:gd name="connsiteX5" fmla="*/ 0 w 782511"/>
              <a:gd name="connsiteY5" fmla="*/ 492443 h 492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82511" h="492443">
                <a:moveTo>
                  <a:pt x="391256" y="0"/>
                </a:moveTo>
                <a:lnTo>
                  <a:pt x="782511" y="492443"/>
                </a:lnTo>
                <a:lnTo>
                  <a:pt x="782509" y="492443"/>
                </a:lnTo>
                <a:lnTo>
                  <a:pt x="391256" y="292980"/>
                </a:lnTo>
                <a:lnTo>
                  <a:pt x="2" y="492443"/>
                </a:lnTo>
                <a:lnTo>
                  <a:pt x="0" y="492443"/>
                </a:lnTo>
                <a:close/>
              </a:path>
            </a:pathLst>
          </a:custGeom>
          <a:gradFill flip="none" rotWithShape="1">
            <a:gsLst>
              <a:gs pos="30000">
                <a:schemeClr val="accent1"/>
              </a:gs>
              <a:gs pos="100000">
                <a:schemeClr val="accent2"/>
              </a:gs>
            </a:gsLst>
            <a:lin ang="16200000" scaled="1"/>
            <a:tileRect/>
          </a:gradFill>
          <a:ln>
            <a:noFill/>
          </a:ln>
          <a:effectLst>
            <a:outerShdw blurRad="127000" dist="12700" dir="10800000" sx="90000" sy="90000" algn="t" rotWithShape="0">
              <a:schemeClr val="accent2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8" name="任意多边形: 形状 87">
            <a:extLst>
              <a:ext uri="{FF2B5EF4-FFF2-40B4-BE49-F238E27FC236}">
                <a16:creationId xmlns:a16="http://schemas.microsoft.com/office/drawing/2014/main" id="{3ACA1A10-35AB-094D-D76B-0598618A3C68}"/>
              </a:ext>
            </a:extLst>
          </p:cNvPr>
          <p:cNvSpPr/>
          <p:nvPr/>
        </p:nvSpPr>
        <p:spPr>
          <a:xfrm rot="5400000">
            <a:off x="8604663" y="2047338"/>
            <a:ext cx="144879" cy="95791"/>
          </a:xfrm>
          <a:custGeom>
            <a:avLst/>
            <a:gdLst>
              <a:gd name="connsiteX0" fmla="*/ 391256 w 782511"/>
              <a:gd name="connsiteY0" fmla="*/ 0 h 492443"/>
              <a:gd name="connsiteX1" fmla="*/ 782511 w 782511"/>
              <a:gd name="connsiteY1" fmla="*/ 492443 h 492443"/>
              <a:gd name="connsiteX2" fmla="*/ 782509 w 782511"/>
              <a:gd name="connsiteY2" fmla="*/ 492443 h 492443"/>
              <a:gd name="connsiteX3" fmla="*/ 391256 w 782511"/>
              <a:gd name="connsiteY3" fmla="*/ 292980 h 492443"/>
              <a:gd name="connsiteX4" fmla="*/ 2 w 782511"/>
              <a:gd name="connsiteY4" fmla="*/ 492443 h 492443"/>
              <a:gd name="connsiteX5" fmla="*/ 0 w 782511"/>
              <a:gd name="connsiteY5" fmla="*/ 492443 h 492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82511" h="492443">
                <a:moveTo>
                  <a:pt x="391256" y="0"/>
                </a:moveTo>
                <a:lnTo>
                  <a:pt x="782511" y="492443"/>
                </a:lnTo>
                <a:lnTo>
                  <a:pt x="782509" y="492443"/>
                </a:lnTo>
                <a:lnTo>
                  <a:pt x="391256" y="292980"/>
                </a:lnTo>
                <a:lnTo>
                  <a:pt x="2" y="492443"/>
                </a:lnTo>
                <a:lnTo>
                  <a:pt x="0" y="492443"/>
                </a:lnTo>
                <a:close/>
              </a:path>
            </a:pathLst>
          </a:custGeom>
          <a:gradFill flip="none" rotWithShape="1">
            <a:gsLst>
              <a:gs pos="30000">
                <a:schemeClr val="accent1"/>
              </a:gs>
              <a:gs pos="100000">
                <a:schemeClr val="accent2"/>
              </a:gs>
            </a:gsLst>
            <a:lin ang="16200000" scaled="1"/>
            <a:tileRect/>
          </a:gradFill>
          <a:ln>
            <a:noFill/>
          </a:ln>
          <a:effectLst>
            <a:outerShdw blurRad="127000" dist="12700" dir="10800000" sx="90000" sy="90000" algn="t" rotWithShape="0">
              <a:schemeClr val="accent2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91" name="任意多边形: 形状 90">
            <a:extLst>
              <a:ext uri="{FF2B5EF4-FFF2-40B4-BE49-F238E27FC236}">
                <a16:creationId xmlns:a16="http://schemas.microsoft.com/office/drawing/2014/main" id="{01E57D9E-E193-0F0E-CC6D-E34F806A71BF}"/>
              </a:ext>
            </a:extLst>
          </p:cNvPr>
          <p:cNvSpPr/>
          <p:nvPr/>
        </p:nvSpPr>
        <p:spPr>
          <a:xfrm rot="10800000">
            <a:off x="11787956" y="3476355"/>
            <a:ext cx="144879" cy="95791"/>
          </a:xfrm>
          <a:custGeom>
            <a:avLst/>
            <a:gdLst>
              <a:gd name="connsiteX0" fmla="*/ 391256 w 782511"/>
              <a:gd name="connsiteY0" fmla="*/ 0 h 492443"/>
              <a:gd name="connsiteX1" fmla="*/ 782511 w 782511"/>
              <a:gd name="connsiteY1" fmla="*/ 492443 h 492443"/>
              <a:gd name="connsiteX2" fmla="*/ 782509 w 782511"/>
              <a:gd name="connsiteY2" fmla="*/ 492443 h 492443"/>
              <a:gd name="connsiteX3" fmla="*/ 391256 w 782511"/>
              <a:gd name="connsiteY3" fmla="*/ 292980 h 492443"/>
              <a:gd name="connsiteX4" fmla="*/ 2 w 782511"/>
              <a:gd name="connsiteY4" fmla="*/ 492443 h 492443"/>
              <a:gd name="connsiteX5" fmla="*/ 0 w 782511"/>
              <a:gd name="connsiteY5" fmla="*/ 492443 h 492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82511" h="492443">
                <a:moveTo>
                  <a:pt x="391256" y="0"/>
                </a:moveTo>
                <a:lnTo>
                  <a:pt x="782511" y="492443"/>
                </a:lnTo>
                <a:lnTo>
                  <a:pt x="782509" y="492443"/>
                </a:lnTo>
                <a:lnTo>
                  <a:pt x="391256" y="292980"/>
                </a:lnTo>
                <a:lnTo>
                  <a:pt x="2" y="492443"/>
                </a:lnTo>
                <a:lnTo>
                  <a:pt x="0" y="492443"/>
                </a:lnTo>
                <a:close/>
              </a:path>
            </a:pathLst>
          </a:custGeom>
          <a:gradFill flip="none" rotWithShape="1">
            <a:gsLst>
              <a:gs pos="30000">
                <a:schemeClr val="accent1"/>
              </a:gs>
              <a:gs pos="100000">
                <a:schemeClr val="accent2"/>
              </a:gs>
            </a:gsLst>
            <a:lin ang="16200000" scaled="1"/>
            <a:tileRect/>
          </a:gradFill>
          <a:ln>
            <a:noFill/>
          </a:ln>
          <a:effectLst>
            <a:outerShdw blurRad="127000" dist="12700" dir="10800000" sx="90000" sy="90000" algn="t" rotWithShape="0">
              <a:schemeClr val="accent2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129" name="组合 128">
            <a:extLst>
              <a:ext uri="{FF2B5EF4-FFF2-40B4-BE49-F238E27FC236}">
                <a16:creationId xmlns:a16="http://schemas.microsoft.com/office/drawing/2014/main" id="{4AB6CC72-BFAD-EDCD-6AC0-79B367DE84F2}"/>
              </a:ext>
            </a:extLst>
          </p:cNvPr>
          <p:cNvGrpSpPr>
            <a:grpSpLocks/>
          </p:cNvGrpSpPr>
          <p:nvPr/>
        </p:nvGrpSpPr>
        <p:grpSpPr>
          <a:xfrm>
            <a:off x="2149119" y="4877769"/>
            <a:ext cx="150462" cy="150462"/>
            <a:chOff x="1774370" y="1687429"/>
            <a:chExt cx="678684" cy="678684"/>
          </a:xfrm>
        </p:grpSpPr>
        <p:sp>
          <p:nvSpPr>
            <p:cNvPr id="130" name="椭圆 129">
              <a:extLst>
                <a:ext uri="{FF2B5EF4-FFF2-40B4-BE49-F238E27FC236}">
                  <a16:creationId xmlns:a16="http://schemas.microsoft.com/office/drawing/2014/main" id="{5DC2CF27-12A4-A96F-98CA-AF2EC1F27E3A}"/>
                </a:ext>
              </a:extLst>
            </p:cNvPr>
            <p:cNvSpPr/>
            <p:nvPr/>
          </p:nvSpPr>
          <p:spPr>
            <a:xfrm>
              <a:off x="1774370" y="1687429"/>
              <a:ext cx="678684" cy="678684"/>
            </a:xfrm>
            <a:prstGeom prst="ellipse">
              <a:avLst/>
            </a:prstGeom>
            <a:gradFill>
              <a:gsLst>
                <a:gs pos="75000">
                  <a:schemeClr val="accent1"/>
                </a:gs>
                <a:gs pos="100000">
                  <a:schemeClr val="accent2">
                    <a:lumMod val="60000"/>
                    <a:lumOff val="40000"/>
                  </a:schemeClr>
                </a:gs>
                <a:gs pos="49000">
                  <a:schemeClr val="accent1"/>
                </a:gs>
                <a:gs pos="5000">
                  <a:schemeClr val="accent2"/>
                </a:gs>
              </a:gsLst>
              <a:path path="circle">
                <a:fillToRect r="100000" b="100000"/>
              </a:path>
            </a:gradFill>
            <a:ln>
              <a:noFill/>
            </a:ln>
            <a:effectLst>
              <a:outerShdw blurRad="254000" dist="101600" dir="5400000" sx="90000" sy="90000" algn="t" rotWithShape="0">
                <a:srgbClr val="01338D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dirty="0"/>
            </a:p>
          </p:txBody>
        </p:sp>
        <p:sp>
          <p:nvSpPr>
            <p:cNvPr id="131" name="椭圆 130">
              <a:extLst>
                <a:ext uri="{FF2B5EF4-FFF2-40B4-BE49-F238E27FC236}">
                  <a16:creationId xmlns:a16="http://schemas.microsoft.com/office/drawing/2014/main" id="{0C8B59F6-7C0E-3A0E-EC8E-C3C714EE7A90}"/>
                </a:ext>
              </a:extLst>
            </p:cNvPr>
            <p:cNvSpPr/>
            <p:nvPr/>
          </p:nvSpPr>
          <p:spPr>
            <a:xfrm>
              <a:off x="1813029" y="1726089"/>
              <a:ext cx="601368" cy="601366"/>
            </a:xfrm>
            <a:prstGeom prst="ellipse">
              <a:avLst/>
            </a:prstGeom>
            <a:noFill/>
            <a:ln w="3175">
              <a:solidFill>
                <a:schemeClr val="accent2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132" name="组合 131">
            <a:extLst>
              <a:ext uri="{FF2B5EF4-FFF2-40B4-BE49-F238E27FC236}">
                <a16:creationId xmlns:a16="http://schemas.microsoft.com/office/drawing/2014/main" id="{3DE27C75-1B4A-603A-D80C-C6E2CBAFBD53}"/>
              </a:ext>
            </a:extLst>
          </p:cNvPr>
          <p:cNvGrpSpPr>
            <a:grpSpLocks/>
          </p:cNvGrpSpPr>
          <p:nvPr/>
        </p:nvGrpSpPr>
        <p:grpSpPr>
          <a:xfrm>
            <a:off x="4730220" y="4877769"/>
            <a:ext cx="150462" cy="150462"/>
            <a:chOff x="1774370" y="1687429"/>
            <a:chExt cx="678684" cy="678684"/>
          </a:xfrm>
        </p:grpSpPr>
        <p:sp>
          <p:nvSpPr>
            <p:cNvPr id="133" name="椭圆 132">
              <a:extLst>
                <a:ext uri="{FF2B5EF4-FFF2-40B4-BE49-F238E27FC236}">
                  <a16:creationId xmlns:a16="http://schemas.microsoft.com/office/drawing/2014/main" id="{587F57D5-BFA3-A421-693F-38564A65DF78}"/>
                </a:ext>
              </a:extLst>
            </p:cNvPr>
            <p:cNvSpPr/>
            <p:nvPr/>
          </p:nvSpPr>
          <p:spPr>
            <a:xfrm>
              <a:off x="1774370" y="1687429"/>
              <a:ext cx="678684" cy="678684"/>
            </a:xfrm>
            <a:prstGeom prst="ellipse">
              <a:avLst/>
            </a:prstGeom>
            <a:gradFill>
              <a:gsLst>
                <a:gs pos="75000">
                  <a:schemeClr val="accent1"/>
                </a:gs>
                <a:gs pos="100000">
                  <a:schemeClr val="accent2">
                    <a:lumMod val="60000"/>
                    <a:lumOff val="40000"/>
                  </a:schemeClr>
                </a:gs>
                <a:gs pos="49000">
                  <a:schemeClr val="accent1"/>
                </a:gs>
                <a:gs pos="5000">
                  <a:schemeClr val="accent2"/>
                </a:gs>
              </a:gsLst>
              <a:path path="circle">
                <a:fillToRect r="100000" b="100000"/>
              </a:path>
            </a:gradFill>
            <a:ln>
              <a:noFill/>
            </a:ln>
            <a:effectLst>
              <a:outerShdw blurRad="254000" dist="101600" dir="5400000" sx="90000" sy="90000" algn="t" rotWithShape="0">
                <a:srgbClr val="01338D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dirty="0"/>
            </a:p>
          </p:txBody>
        </p:sp>
        <p:sp>
          <p:nvSpPr>
            <p:cNvPr id="134" name="椭圆 133">
              <a:extLst>
                <a:ext uri="{FF2B5EF4-FFF2-40B4-BE49-F238E27FC236}">
                  <a16:creationId xmlns:a16="http://schemas.microsoft.com/office/drawing/2014/main" id="{9B485C65-B453-7579-A2BF-F0BF8E6E7D44}"/>
                </a:ext>
              </a:extLst>
            </p:cNvPr>
            <p:cNvSpPr/>
            <p:nvPr/>
          </p:nvSpPr>
          <p:spPr>
            <a:xfrm>
              <a:off x="1813029" y="1726089"/>
              <a:ext cx="601368" cy="601366"/>
            </a:xfrm>
            <a:prstGeom prst="ellipse">
              <a:avLst/>
            </a:prstGeom>
            <a:noFill/>
            <a:ln w="3175">
              <a:solidFill>
                <a:schemeClr val="accent2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135" name="组合 134">
            <a:extLst>
              <a:ext uri="{FF2B5EF4-FFF2-40B4-BE49-F238E27FC236}">
                <a16:creationId xmlns:a16="http://schemas.microsoft.com/office/drawing/2014/main" id="{006E2766-3A41-963B-7A1B-F7EBCF46D352}"/>
              </a:ext>
            </a:extLst>
          </p:cNvPr>
          <p:cNvGrpSpPr>
            <a:grpSpLocks/>
          </p:cNvGrpSpPr>
          <p:nvPr/>
        </p:nvGrpSpPr>
        <p:grpSpPr>
          <a:xfrm>
            <a:off x="7311321" y="4877769"/>
            <a:ext cx="150462" cy="150462"/>
            <a:chOff x="1774370" y="1687429"/>
            <a:chExt cx="678684" cy="678684"/>
          </a:xfrm>
        </p:grpSpPr>
        <p:sp>
          <p:nvSpPr>
            <p:cNvPr id="136" name="椭圆 135">
              <a:extLst>
                <a:ext uri="{FF2B5EF4-FFF2-40B4-BE49-F238E27FC236}">
                  <a16:creationId xmlns:a16="http://schemas.microsoft.com/office/drawing/2014/main" id="{73CF5594-1754-5146-4621-64FF33569C47}"/>
                </a:ext>
              </a:extLst>
            </p:cNvPr>
            <p:cNvSpPr/>
            <p:nvPr/>
          </p:nvSpPr>
          <p:spPr>
            <a:xfrm>
              <a:off x="1774370" y="1687429"/>
              <a:ext cx="678684" cy="678684"/>
            </a:xfrm>
            <a:prstGeom prst="ellipse">
              <a:avLst/>
            </a:prstGeom>
            <a:gradFill>
              <a:gsLst>
                <a:gs pos="75000">
                  <a:schemeClr val="accent1"/>
                </a:gs>
                <a:gs pos="100000">
                  <a:schemeClr val="accent2">
                    <a:lumMod val="60000"/>
                    <a:lumOff val="40000"/>
                  </a:schemeClr>
                </a:gs>
                <a:gs pos="49000">
                  <a:schemeClr val="accent1"/>
                </a:gs>
                <a:gs pos="5000">
                  <a:schemeClr val="accent2"/>
                </a:gs>
              </a:gsLst>
              <a:path path="circle">
                <a:fillToRect r="100000" b="100000"/>
              </a:path>
            </a:gradFill>
            <a:ln>
              <a:noFill/>
            </a:ln>
            <a:effectLst>
              <a:outerShdw blurRad="254000" dist="101600" dir="5400000" sx="90000" sy="90000" algn="t" rotWithShape="0">
                <a:srgbClr val="01338D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dirty="0"/>
            </a:p>
          </p:txBody>
        </p:sp>
        <p:sp>
          <p:nvSpPr>
            <p:cNvPr id="137" name="椭圆 136">
              <a:extLst>
                <a:ext uri="{FF2B5EF4-FFF2-40B4-BE49-F238E27FC236}">
                  <a16:creationId xmlns:a16="http://schemas.microsoft.com/office/drawing/2014/main" id="{B33D7210-5DA0-F473-0689-E23355B70E82}"/>
                </a:ext>
              </a:extLst>
            </p:cNvPr>
            <p:cNvSpPr/>
            <p:nvPr/>
          </p:nvSpPr>
          <p:spPr>
            <a:xfrm>
              <a:off x="1813029" y="1726089"/>
              <a:ext cx="601368" cy="601366"/>
            </a:xfrm>
            <a:prstGeom prst="ellipse">
              <a:avLst/>
            </a:prstGeom>
            <a:noFill/>
            <a:ln w="3175">
              <a:solidFill>
                <a:schemeClr val="accent2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94" name="任意多边形: 形状 93">
            <a:extLst>
              <a:ext uri="{FF2B5EF4-FFF2-40B4-BE49-F238E27FC236}">
                <a16:creationId xmlns:a16="http://schemas.microsoft.com/office/drawing/2014/main" id="{BC0C5D70-F426-DB55-6BBB-CFA73A27EB6C}"/>
              </a:ext>
            </a:extLst>
          </p:cNvPr>
          <p:cNvSpPr/>
          <p:nvPr/>
        </p:nvSpPr>
        <p:spPr>
          <a:xfrm rot="16200000" flipH="1">
            <a:off x="3442461" y="4905105"/>
            <a:ext cx="144879" cy="95791"/>
          </a:xfrm>
          <a:custGeom>
            <a:avLst/>
            <a:gdLst>
              <a:gd name="connsiteX0" fmla="*/ 391256 w 782511"/>
              <a:gd name="connsiteY0" fmla="*/ 0 h 492443"/>
              <a:gd name="connsiteX1" fmla="*/ 782511 w 782511"/>
              <a:gd name="connsiteY1" fmla="*/ 492443 h 492443"/>
              <a:gd name="connsiteX2" fmla="*/ 782509 w 782511"/>
              <a:gd name="connsiteY2" fmla="*/ 492443 h 492443"/>
              <a:gd name="connsiteX3" fmla="*/ 391256 w 782511"/>
              <a:gd name="connsiteY3" fmla="*/ 292980 h 492443"/>
              <a:gd name="connsiteX4" fmla="*/ 2 w 782511"/>
              <a:gd name="connsiteY4" fmla="*/ 492443 h 492443"/>
              <a:gd name="connsiteX5" fmla="*/ 0 w 782511"/>
              <a:gd name="connsiteY5" fmla="*/ 492443 h 492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82511" h="492443">
                <a:moveTo>
                  <a:pt x="391256" y="0"/>
                </a:moveTo>
                <a:lnTo>
                  <a:pt x="782511" y="492443"/>
                </a:lnTo>
                <a:lnTo>
                  <a:pt x="782509" y="492443"/>
                </a:lnTo>
                <a:lnTo>
                  <a:pt x="391256" y="292980"/>
                </a:lnTo>
                <a:lnTo>
                  <a:pt x="2" y="492443"/>
                </a:lnTo>
                <a:lnTo>
                  <a:pt x="0" y="492443"/>
                </a:lnTo>
                <a:close/>
              </a:path>
            </a:pathLst>
          </a:custGeom>
          <a:gradFill flip="none" rotWithShape="1">
            <a:gsLst>
              <a:gs pos="30000">
                <a:schemeClr val="accent1"/>
              </a:gs>
              <a:gs pos="100000">
                <a:schemeClr val="accent2"/>
              </a:gs>
            </a:gsLst>
            <a:lin ang="16200000" scaled="1"/>
            <a:tileRect/>
          </a:gradFill>
          <a:ln>
            <a:noFill/>
          </a:ln>
          <a:effectLst>
            <a:outerShdw blurRad="127000" dist="12700" dir="10800000" sx="90000" sy="90000" algn="t" rotWithShape="0">
              <a:schemeClr val="accent2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97" name="任意多边形: 形状 96">
            <a:extLst>
              <a:ext uri="{FF2B5EF4-FFF2-40B4-BE49-F238E27FC236}">
                <a16:creationId xmlns:a16="http://schemas.microsoft.com/office/drawing/2014/main" id="{7881C761-A263-7DD0-1B53-7225A2FEAF39}"/>
              </a:ext>
            </a:extLst>
          </p:cNvPr>
          <p:cNvSpPr/>
          <p:nvPr/>
        </p:nvSpPr>
        <p:spPr>
          <a:xfrm rot="16200000" flipH="1">
            <a:off x="6023562" y="4905105"/>
            <a:ext cx="144879" cy="95791"/>
          </a:xfrm>
          <a:custGeom>
            <a:avLst/>
            <a:gdLst>
              <a:gd name="connsiteX0" fmla="*/ 391256 w 782511"/>
              <a:gd name="connsiteY0" fmla="*/ 0 h 492443"/>
              <a:gd name="connsiteX1" fmla="*/ 782511 w 782511"/>
              <a:gd name="connsiteY1" fmla="*/ 492443 h 492443"/>
              <a:gd name="connsiteX2" fmla="*/ 782509 w 782511"/>
              <a:gd name="connsiteY2" fmla="*/ 492443 h 492443"/>
              <a:gd name="connsiteX3" fmla="*/ 391256 w 782511"/>
              <a:gd name="connsiteY3" fmla="*/ 292980 h 492443"/>
              <a:gd name="connsiteX4" fmla="*/ 2 w 782511"/>
              <a:gd name="connsiteY4" fmla="*/ 492443 h 492443"/>
              <a:gd name="connsiteX5" fmla="*/ 0 w 782511"/>
              <a:gd name="connsiteY5" fmla="*/ 492443 h 492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82511" h="492443">
                <a:moveTo>
                  <a:pt x="391256" y="0"/>
                </a:moveTo>
                <a:lnTo>
                  <a:pt x="782511" y="492443"/>
                </a:lnTo>
                <a:lnTo>
                  <a:pt x="782509" y="492443"/>
                </a:lnTo>
                <a:lnTo>
                  <a:pt x="391256" y="292980"/>
                </a:lnTo>
                <a:lnTo>
                  <a:pt x="2" y="492443"/>
                </a:lnTo>
                <a:lnTo>
                  <a:pt x="0" y="492443"/>
                </a:lnTo>
                <a:close/>
              </a:path>
            </a:pathLst>
          </a:custGeom>
          <a:gradFill flip="none" rotWithShape="1">
            <a:gsLst>
              <a:gs pos="30000">
                <a:schemeClr val="accent1"/>
              </a:gs>
              <a:gs pos="100000">
                <a:schemeClr val="accent2"/>
              </a:gs>
            </a:gsLst>
            <a:lin ang="16200000" scaled="1"/>
            <a:tileRect/>
          </a:gradFill>
          <a:ln>
            <a:noFill/>
          </a:ln>
          <a:effectLst>
            <a:outerShdw blurRad="127000" dist="12700" dir="10800000" sx="90000" sy="90000" algn="t" rotWithShape="0">
              <a:schemeClr val="accent2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0" name="任意多边形: 形状 99">
            <a:extLst>
              <a:ext uri="{FF2B5EF4-FFF2-40B4-BE49-F238E27FC236}">
                <a16:creationId xmlns:a16="http://schemas.microsoft.com/office/drawing/2014/main" id="{7EE9FC68-A793-B4D3-A723-BFE397974D47}"/>
              </a:ext>
            </a:extLst>
          </p:cNvPr>
          <p:cNvSpPr/>
          <p:nvPr/>
        </p:nvSpPr>
        <p:spPr>
          <a:xfrm rot="16200000" flipH="1">
            <a:off x="8604663" y="4905105"/>
            <a:ext cx="144879" cy="95791"/>
          </a:xfrm>
          <a:custGeom>
            <a:avLst/>
            <a:gdLst>
              <a:gd name="connsiteX0" fmla="*/ 391256 w 782511"/>
              <a:gd name="connsiteY0" fmla="*/ 0 h 492443"/>
              <a:gd name="connsiteX1" fmla="*/ 782511 w 782511"/>
              <a:gd name="connsiteY1" fmla="*/ 492443 h 492443"/>
              <a:gd name="connsiteX2" fmla="*/ 782509 w 782511"/>
              <a:gd name="connsiteY2" fmla="*/ 492443 h 492443"/>
              <a:gd name="connsiteX3" fmla="*/ 391256 w 782511"/>
              <a:gd name="connsiteY3" fmla="*/ 292980 h 492443"/>
              <a:gd name="connsiteX4" fmla="*/ 2 w 782511"/>
              <a:gd name="connsiteY4" fmla="*/ 492443 h 492443"/>
              <a:gd name="connsiteX5" fmla="*/ 0 w 782511"/>
              <a:gd name="connsiteY5" fmla="*/ 492443 h 492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82511" h="492443">
                <a:moveTo>
                  <a:pt x="391256" y="0"/>
                </a:moveTo>
                <a:lnTo>
                  <a:pt x="782511" y="492443"/>
                </a:lnTo>
                <a:lnTo>
                  <a:pt x="782509" y="492443"/>
                </a:lnTo>
                <a:lnTo>
                  <a:pt x="391256" y="292980"/>
                </a:lnTo>
                <a:lnTo>
                  <a:pt x="2" y="492443"/>
                </a:lnTo>
                <a:lnTo>
                  <a:pt x="0" y="492443"/>
                </a:lnTo>
                <a:close/>
              </a:path>
            </a:pathLst>
          </a:custGeom>
          <a:gradFill flip="none" rotWithShape="1">
            <a:gsLst>
              <a:gs pos="30000">
                <a:schemeClr val="accent1"/>
              </a:gs>
              <a:gs pos="100000">
                <a:schemeClr val="accent2"/>
              </a:gs>
            </a:gsLst>
            <a:lin ang="16200000" scaled="1"/>
            <a:tileRect/>
          </a:gradFill>
          <a:ln>
            <a:noFill/>
          </a:ln>
          <a:effectLst>
            <a:outerShdw blurRad="127000" dist="12700" dir="10800000" sx="90000" sy="90000" algn="t" rotWithShape="0">
              <a:schemeClr val="accent2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78F6858C-0B3E-C4A2-1494-B199F578E5C6}"/>
              </a:ext>
            </a:extLst>
          </p:cNvPr>
          <p:cNvSpPr txBox="1">
            <a:spLocks/>
          </p:cNvSpPr>
          <p:nvPr/>
        </p:nvSpPr>
        <p:spPr>
          <a:xfrm>
            <a:off x="4755902" y="2639429"/>
            <a:ext cx="3398212" cy="59817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25000"/>
              </a:lnSpc>
            </a:pPr>
            <a:r>
              <a:rPr lang="zh-CN" altLang="en-US" sz="1600" dirty="0">
                <a:solidFill>
                  <a:schemeClr val="bg1">
                    <a:alpha val="80000"/>
                  </a:schemeClr>
                </a:solidFill>
                <a:latin typeface="+mn-ea"/>
                <a:cs typeface="OPPOSans R" panose="00020600040101010101" pitchFamily="18" charset="-122"/>
              </a:rPr>
              <a:t>这里是正文内容，随便写，随便加，走过路过不要错过。</a:t>
            </a:r>
          </a:p>
        </p:txBody>
      </p:sp>
      <p:grpSp>
        <p:nvGrpSpPr>
          <p:cNvPr id="103" name="组合 102">
            <a:extLst>
              <a:ext uri="{FF2B5EF4-FFF2-40B4-BE49-F238E27FC236}">
                <a16:creationId xmlns:a16="http://schemas.microsoft.com/office/drawing/2014/main" id="{029DA518-08B9-686C-A941-1A0C56C0B257}"/>
              </a:ext>
            </a:extLst>
          </p:cNvPr>
          <p:cNvGrpSpPr/>
          <p:nvPr/>
        </p:nvGrpSpPr>
        <p:grpSpPr>
          <a:xfrm>
            <a:off x="4037886" y="2639429"/>
            <a:ext cx="520119" cy="520119"/>
            <a:chOff x="4037886" y="2639429"/>
            <a:chExt cx="520119" cy="520119"/>
          </a:xfrm>
        </p:grpSpPr>
        <p:sp>
          <p:nvSpPr>
            <p:cNvPr id="19" name="椭圆 18">
              <a:extLst>
                <a:ext uri="{FF2B5EF4-FFF2-40B4-BE49-F238E27FC236}">
                  <a16:creationId xmlns:a16="http://schemas.microsoft.com/office/drawing/2014/main" id="{C7835769-39DD-B5C5-0B41-3AA74D4F30AB}"/>
                </a:ext>
              </a:extLst>
            </p:cNvPr>
            <p:cNvSpPr/>
            <p:nvPr/>
          </p:nvSpPr>
          <p:spPr>
            <a:xfrm>
              <a:off x="4037886" y="2639429"/>
              <a:ext cx="520119" cy="520119"/>
            </a:xfrm>
            <a:prstGeom prst="ellipse">
              <a:avLst/>
            </a:prstGeom>
            <a:gradFill>
              <a:gsLst>
                <a:gs pos="100000">
                  <a:schemeClr val="accent2">
                    <a:lumMod val="60000"/>
                    <a:lumOff val="40000"/>
                  </a:schemeClr>
                </a:gs>
                <a:gs pos="70000">
                  <a:schemeClr val="bg1"/>
                </a:gs>
                <a:gs pos="35000">
                  <a:schemeClr val="accent3">
                    <a:lumMod val="20000"/>
                    <a:lumOff val="80000"/>
                  </a:schemeClr>
                </a:gs>
                <a:gs pos="0">
                  <a:schemeClr val="accent3">
                    <a:lumMod val="60000"/>
                    <a:lumOff val="40000"/>
                  </a:schemeClr>
                </a:gs>
              </a:gsLst>
              <a:path path="circle">
                <a:fillToRect r="100000" b="100000"/>
              </a:path>
            </a:gradFill>
            <a:ln w="9525">
              <a:solidFill>
                <a:schemeClr val="bg1"/>
              </a:solidFill>
            </a:ln>
            <a:effectLst>
              <a:outerShdw blurRad="190500" sx="102000" sy="102000" algn="ctr" rotWithShape="0">
                <a:schemeClr val="accent2">
                  <a:lumMod val="20000"/>
                  <a:lumOff val="8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EC0448CB-38F1-95E7-5CF6-7ADA2C9B89FC}"/>
                </a:ext>
              </a:extLst>
            </p:cNvPr>
            <p:cNvGrpSpPr/>
            <p:nvPr/>
          </p:nvGrpSpPr>
          <p:grpSpPr>
            <a:xfrm>
              <a:off x="4135136" y="2785134"/>
              <a:ext cx="325619" cy="228708"/>
              <a:chOff x="1015217" y="1523076"/>
              <a:chExt cx="453825" cy="318758"/>
            </a:xfrm>
            <a:solidFill>
              <a:schemeClr val="accent2"/>
            </a:solidFill>
          </p:grpSpPr>
          <p:sp>
            <p:nvSpPr>
              <p:cNvPr id="21" name="任意多边形: 形状 20">
                <a:extLst>
                  <a:ext uri="{FF2B5EF4-FFF2-40B4-BE49-F238E27FC236}">
                    <a16:creationId xmlns:a16="http://schemas.microsoft.com/office/drawing/2014/main" id="{548370DF-FF52-DCA8-4FF3-E4852C77ADD0}"/>
                  </a:ext>
                </a:extLst>
              </p:cNvPr>
              <p:cNvSpPr/>
              <p:nvPr/>
            </p:nvSpPr>
            <p:spPr>
              <a:xfrm>
                <a:off x="1103718" y="1612161"/>
                <a:ext cx="136369" cy="132506"/>
              </a:xfrm>
              <a:custGeom>
                <a:avLst/>
                <a:gdLst>
                  <a:gd name="connsiteX0" fmla="*/ 89787 w 136369"/>
                  <a:gd name="connsiteY0" fmla="*/ 132506 h 132506"/>
                  <a:gd name="connsiteX1" fmla="*/ 89787 w 136369"/>
                  <a:gd name="connsiteY1" fmla="*/ 103991 h 132506"/>
                  <a:gd name="connsiteX2" fmla="*/ 114737 w 136369"/>
                  <a:gd name="connsiteY2" fmla="*/ 118249 h 132506"/>
                  <a:gd name="connsiteX3" fmla="*/ 136348 w 136369"/>
                  <a:gd name="connsiteY3" fmla="*/ 80824 h 132506"/>
                  <a:gd name="connsiteX4" fmla="*/ 111436 w 136369"/>
                  <a:gd name="connsiteY4" fmla="*/ 66345 h 132506"/>
                  <a:gd name="connsiteX5" fmla="*/ 136369 w 136369"/>
                  <a:gd name="connsiteY5" fmla="*/ 52093 h 132506"/>
                  <a:gd name="connsiteX6" fmla="*/ 114758 w 136369"/>
                  <a:gd name="connsiteY6" fmla="*/ 14630 h 132506"/>
                  <a:gd name="connsiteX7" fmla="*/ 89787 w 136369"/>
                  <a:gd name="connsiteY7" fmla="*/ 28894 h 132506"/>
                  <a:gd name="connsiteX8" fmla="*/ 89787 w 136369"/>
                  <a:gd name="connsiteY8" fmla="*/ 0 h 132506"/>
                  <a:gd name="connsiteX9" fmla="*/ 46566 w 136369"/>
                  <a:gd name="connsiteY9" fmla="*/ 0 h 132506"/>
                  <a:gd name="connsiteX10" fmla="*/ 46566 w 136369"/>
                  <a:gd name="connsiteY10" fmla="*/ 28840 h 132506"/>
                  <a:gd name="connsiteX11" fmla="*/ 21611 w 136369"/>
                  <a:gd name="connsiteY11" fmla="*/ 14576 h 132506"/>
                  <a:gd name="connsiteX12" fmla="*/ 0 w 136369"/>
                  <a:gd name="connsiteY12" fmla="*/ 52039 h 132506"/>
                  <a:gd name="connsiteX13" fmla="*/ 24852 w 136369"/>
                  <a:gd name="connsiteY13" fmla="*/ 66253 h 132506"/>
                  <a:gd name="connsiteX14" fmla="*/ 0 w 136369"/>
                  <a:gd name="connsiteY14" fmla="*/ 80462 h 132506"/>
                  <a:gd name="connsiteX15" fmla="*/ 21611 w 136369"/>
                  <a:gd name="connsiteY15" fmla="*/ 117924 h 132506"/>
                  <a:gd name="connsiteX16" fmla="*/ 46566 w 136369"/>
                  <a:gd name="connsiteY16" fmla="*/ 103661 h 132506"/>
                  <a:gd name="connsiteX17" fmla="*/ 46566 w 136369"/>
                  <a:gd name="connsiteY17" fmla="*/ 132506 h 132506"/>
                  <a:gd name="connsiteX18" fmla="*/ 25598 w 136369"/>
                  <a:gd name="connsiteY18" fmla="*/ 103208 h 132506"/>
                  <a:gd name="connsiteX19" fmla="*/ 14793 w 136369"/>
                  <a:gd name="connsiteY19" fmla="*/ 84466 h 132506"/>
                  <a:gd name="connsiteX20" fmla="*/ 46668 w 136369"/>
                  <a:gd name="connsiteY20" fmla="*/ 66253 h 132506"/>
                  <a:gd name="connsiteX21" fmla="*/ 14793 w 136369"/>
                  <a:gd name="connsiteY21" fmla="*/ 48041 h 132506"/>
                  <a:gd name="connsiteX22" fmla="*/ 25598 w 136369"/>
                  <a:gd name="connsiteY22" fmla="*/ 29299 h 132506"/>
                  <a:gd name="connsiteX23" fmla="*/ 57371 w 136369"/>
                  <a:gd name="connsiteY23" fmla="*/ 47463 h 132506"/>
                  <a:gd name="connsiteX24" fmla="*/ 57371 w 136369"/>
                  <a:gd name="connsiteY24" fmla="*/ 10805 h 132506"/>
                  <a:gd name="connsiteX25" fmla="*/ 78982 w 136369"/>
                  <a:gd name="connsiteY25" fmla="*/ 10805 h 132506"/>
                  <a:gd name="connsiteX26" fmla="*/ 78982 w 136369"/>
                  <a:gd name="connsiteY26" fmla="*/ 47544 h 132506"/>
                  <a:gd name="connsiteX27" fmla="*/ 110760 w 136369"/>
                  <a:gd name="connsiteY27" fmla="*/ 29380 h 132506"/>
                  <a:gd name="connsiteX28" fmla="*/ 121566 w 136369"/>
                  <a:gd name="connsiteY28" fmla="*/ 48122 h 132506"/>
                  <a:gd name="connsiteX29" fmla="*/ 89787 w 136369"/>
                  <a:gd name="connsiteY29" fmla="*/ 66269 h 132506"/>
                  <a:gd name="connsiteX30" fmla="*/ 121604 w 136369"/>
                  <a:gd name="connsiteY30" fmla="*/ 84752 h 132506"/>
                  <a:gd name="connsiteX31" fmla="*/ 110798 w 136369"/>
                  <a:gd name="connsiteY31" fmla="*/ 103526 h 132506"/>
                  <a:gd name="connsiteX32" fmla="*/ 78982 w 136369"/>
                  <a:gd name="connsiteY32" fmla="*/ 85368 h 132506"/>
                  <a:gd name="connsiteX33" fmla="*/ 78982 w 136369"/>
                  <a:gd name="connsiteY33" fmla="*/ 121701 h 132506"/>
                  <a:gd name="connsiteX34" fmla="*/ 57371 w 136369"/>
                  <a:gd name="connsiteY34" fmla="*/ 121701 h 132506"/>
                  <a:gd name="connsiteX35" fmla="*/ 57371 w 136369"/>
                  <a:gd name="connsiteY35" fmla="*/ 85044 h 132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36369" h="132506">
                    <a:moveTo>
                      <a:pt x="89787" y="132506"/>
                    </a:moveTo>
                    <a:lnTo>
                      <a:pt x="89787" y="103991"/>
                    </a:lnTo>
                    <a:lnTo>
                      <a:pt x="114737" y="118249"/>
                    </a:lnTo>
                    <a:lnTo>
                      <a:pt x="136348" y="80824"/>
                    </a:lnTo>
                    <a:lnTo>
                      <a:pt x="111436" y="66345"/>
                    </a:lnTo>
                    <a:lnTo>
                      <a:pt x="136369" y="52093"/>
                    </a:lnTo>
                    <a:lnTo>
                      <a:pt x="114758" y="14630"/>
                    </a:lnTo>
                    <a:lnTo>
                      <a:pt x="89787" y="28894"/>
                    </a:lnTo>
                    <a:lnTo>
                      <a:pt x="89787" y="0"/>
                    </a:lnTo>
                    <a:lnTo>
                      <a:pt x="46566" y="0"/>
                    </a:lnTo>
                    <a:lnTo>
                      <a:pt x="46566" y="28840"/>
                    </a:lnTo>
                    <a:lnTo>
                      <a:pt x="21611" y="14576"/>
                    </a:lnTo>
                    <a:lnTo>
                      <a:pt x="0" y="52039"/>
                    </a:lnTo>
                    <a:lnTo>
                      <a:pt x="24852" y="66253"/>
                    </a:lnTo>
                    <a:lnTo>
                      <a:pt x="0" y="80462"/>
                    </a:lnTo>
                    <a:lnTo>
                      <a:pt x="21611" y="117924"/>
                    </a:lnTo>
                    <a:lnTo>
                      <a:pt x="46566" y="103661"/>
                    </a:lnTo>
                    <a:lnTo>
                      <a:pt x="46566" y="132506"/>
                    </a:lnTo>
                    <a:close/>
                    <a:moveTo>
                      <a:pt x="25598" y="103208"/>
                    </a:moveTo>
                    <a:lnTo>
                      <a:pt x="14793" y="84466"/>
                    </a:lnTo>
                    <a:lnTo>
                      <a:pt x="46668" y="66253"/>
                    </a:lnTo>
                    <a:lnTo>
                      <a:pt x="14793" y="48041"/>
                    </a:lnTo>
                    <a:lnTo>
                      <a:pt x="25598" y="29299"/>
                    </a:lnTo>
                    <a:lnTo>
                      <a:pt x="57371" y="47463"/>
                    </a:lnTo>
                    <a:lnTo>
                      <a:pt x="57371" y="10805"/>
                    </a:lnTo>
                    <a:lnTo>
                      <a:pt x="78982" y="10805"/>
                    </a:lnTo>
                    <a:lnTo>
                      <a:pt x="78982" y="47544"/>
                    </a:lnTo>
                    <a:lnTo>
                      <a:pt x="110760" y="29380"/>
                    </a:lnTo>
                    <a:lnTo>
                      <a:pt x="121566" y="48122"/>
                    </a:lnTo>
                    <a:lnTo>
                      <a:pt x="89787" y="66269"/>
                    </a:lnTo>
                    <a:lnTo>
                      <a:pt x="121604" y="84752"/>
                    </a:lnTo>
                    <a:lnTo>
                      <a:pt x="110798" y="103526"/>
                    </a:lnTo>
                    <a:lnTo>
                      <a:pt x="78982" y="85368"/>
                    </a:lnTo>
                    <a:lnTo>
                      <a:pt x="78982" y="121701"/>
                    </a:lnTo>
                    <a:lnTo>
                      <a:pt x="57371" y="121701"/>
                    </a:lnTo>
                    <a:lnTo>
                      <a:pt x="57371" y="85044"/>
                    </a:lnTo>
                    <a:close/>
                  </a:path>
                </a:pathLst>
              </a:custGeom>
              <a:grpFill/>
              <a:ln w="5358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2" name="任意多边形: 形状 21">
                <a:extLst>
                  <a:ext uri="{FF2B5EF4-FFF2-40B4-BE49-F238E27FC236}">
                    <a16:creationId xmlns:a16="http://schemas.microsoft.com/office/drawing/2014/main" id="{18452720-BC80-29B1-837A-7D4FA568702B}"/>
                  </a:ext>
                </a:extLst>
              </p:cNvPr>
              <p:cNvSpPr/>
              <p:nvPr/>
            </p:nvSpPr>
            <p:spPr>
              <a:xfrm>
                <a:off x="1069244" y="1755391"/>
                <a:ext cx="86443" cy="86443"/>
              </a:xfrm>
              <a:custGeom>
                <a:avLst/>
                <a:gdLst>
                  <a:gd name="connsiteX0" fmla="*/ 43222 w 86443"/>
                  <a:gd name="connsiteY0" fmla="*/ 0 h 86443"/>
                  <a:gd name="connsiteX1" fmla="*/ 0 w 86443"/>
                  <a:gd name="connsiteY1" fmla="*/ 43222 h 86443"/>
                  <a:gd name="connsiteX2" fmla="*/ 43222 w 86443"/>
                  <a:gd name="connsiteY2" fmla="*/ 86443 h 86443"/>
                  <a:gd name="connsiteX3" fmla="*/ 86443 w 86443"/>
                  <a:gd name="connsiteY3" fmla="*/ 43222 h 86443"/>
                  <a:gd name="connsiteX4" fmla="*/ 43222 w 86443"/>
                  <a:gd name="connsiteY4" fmla="*/ 0 h 86443"/>
                  <a:gd name="connsiteX5" fmla="*/ 43222 w 86443"/>
                  <a:gd name="connsiteY5" fmla="*/ 75638 h 86443"/>
                  <a:gd name="connsiteX6" fmla="*/ 10805 w 86443"/>
                  <a:gd name="connsiteY6" fmla="*/ 43222 h 86443"/>
                  <a:gd name="connsiteX7" fmla="*/ 43222 w 86443"/>
                  <a:gd name="connsiteY7" fmla="*/ 10805 h 86443"/>
                  <a:gd name="connsiteX8" fmla="*/ 75638 w 86443"/>
                  <a:gd name="connsiteY8" fmla="*/ 43222 h 86443"/>
                  <a:gd name="connsiteX9" fmla="*/ 43222 w 86443"/>
                  <a:gd name="connsiteY9" fmla="*/ 75638 h 86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6443" h="86443">
                    <a:moveTo>
                      <a:pt x="43222" y="0"/>
                    </a:moveTo>
                    <a:cubicBezTo>
                      <a:pt x="19351" y="0"/>
                      <a:pt x="0" y="19351"/>
                      <a:pt x="0" y="43222"/>
                    </a:cubicBezTo>
                    <a:cubicBezTo>
                      <a:pt x="0" y="67092"/>
                      <a:pt x="19351" y="86443"/>
                      <a:pt x="43222" y="86443"/>
                    </a:cubicBezTo>
                    <a:cubicBezTo>
                      <a:pt x="67092" y="86443"/>
                      <a:pt x="86443" y="67092"/>
                      <a:pt x="86443" y="43222"/>
                    </a:cubicBezTo>
                    <a:cubicBezTo>
                      <a:pt x="86413" y="19363"/>
                      <a:pt x="67080" y="30"/>
                      <a:pt x="43222" y="0"/>
                    </a:cubicBezTo>
                    <a:close/>
                    <a:moveTo>
                      <a:pt x="43222" y="75638"/>
                    </a:moveTo>
                    <a:cubicBezTo>
                      <a:pt x="25319" y="75638"/>
                      <a:pt x="10805" y="61124"/>
                      <a:pt x="10805" y="43222"/>
                    </a:cubicBezTo>
                    <a:cubicBezTo>
                      <a:pt x="10805" y="25319"/>
                      <a:pt x="25319" y="10805"/>
                      <a:pt x="43222" y="10805"/>
                    </a:cubicBezTo>
                    <a:cubicBezTo>
                      <a:pt x="61124" y="10805"/>
                      <a:pt x="75638" y="25319"/>
                      <a:pt x="75638" y="43222"/>
                    </a:cubicBezTo>
                    <a:cubicBezTo>
                      <a:pt x="75617" y="61116"/>
                      <a:pt x="61116" y="75617"/>
                      <a:pt x="43222" y="75638"/>
                    </a:cubicBezTo>
                    <a:close/>
                  </a:path>
                </a:pathLst>
              </a:custGeom>
              <a:grpFill/>
              <a:ln w="5358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3" name="任意多边形: 形状 22">
                <a:extLst>
                  <a:ext uri="{FF2B5EF4-FFF2-40B4-BE49-F238E27FC236}">
                    <a16:creationId xmlns:a16="http://schemas.microsoft.com/office/drawing/2014/main" id="{F46DDB56-B75C-086D-1B5F-CC2A9023E37D}"/>
                  </a:ext>
                </a:extLst>
              </p:cNvPr>
              <p:cNvSpPr/>
              <p:nvPr/>
            </p:nvSpPr>
            <p:spPr>
              <a:xfrm>
                <a:off x="1015217" y="1566324"/>
                <a:ext cx="453825" cy="232288"/>
              </a:xfrm>
              <a:custGeom>
                <a:avLst/>
                <a:gdLst>
                  <a:gd name="connsiteX0" fmla="*/ 445181 w 453825"/>
                  <a:gd name="connsiteY0" fmla="*/ 139325 h 232288"/>
                  <a:gd name="connsiteX1" fmla="*/ 416547 w 453825"/>
                  <a:gd name="connsiteY1" fmla="*/ 117714 h 232288"/>
                  <a:gd name="connsiteX2" fmla="*/ 408983 w 453825"/>
                  <a:gd name="connsiteY2" fmla="*/ 106368 h 232288"/>
                  <a:gd name="connsiteX3" fmla="*/ 398178 w 453825"/>
                  <a:gd name="connsiteY3" fmla="*/ 69090 h 232288"/>
                  <a:gd name="connsiteX4" fmla="*/ 356577 w 453825"/>
                  <a:gd name="connsiteY4" fmla="*/ 37754 h 232288"/>
                  <a:gd name="connsiteX5" fmla="*/ 355216 w 453825"/>
                  <a:gd name="connsiteY5" fmla="*/ 37754 h 232288"/>
                  <a:gd name="connsiteX6" fmla="*/ 344411 w 453825"/>
                  <a:gd name="connsiteY6" fmla="*/ 0 h 232288"/>
                  <a:gd name="connsiteX7" fmla="*/ 309282 w 453825"/>
                  <a:gd name="connsiteY7" fmla="*/ 0 h 232288"/>
                  <a:gd name="connsiteX8" fmla="*/ 302291 w 453825"/>
                  <a:gd name="connsiteY8" fmla="*/ 24469 h 232288"/>
                  <a:gd name="connsiteX9" fmla="*/ 280940 w 453825"/>
                  <a:gd name="connsiteY9" fmla="*/ 5300 h 232288"/>
                  <a:gd name="connsiteX10" fmla="*/ 21611 w 453825"/>
                  <a:gd name="connsiteY10" fmla="*/ 5300 h 232288"/>
                  <a:gd name="connsiteX11" fmla="*/ 0 w 453825"/>
                  <a:gd name="connsiteY11" fmla="*/ 26911 h 232288"/>
                  <a:gd name="connsiteX12" fmla="*/ 0 w 453825"/>
                  <a:gd name="connsiteY12" fmla="*/ 210678 h 232288"/>
                  <a:gd name="connsiteX13" fmla="*/ 21611 w 453825"/>
                  <a:gd name="connsiteY13" fmla="*/ 232289 h 232288"/>
                  <a:gd name="connsiteX14" fmla="*/ 37819 w 453825"/>
                  <a:gd name="connsiteY14" fmla="*/ 232289 h 232288"/>
                  <a:gd name="connsiteX15" fmla="*/ 38851 w 453825"/>
                  <a:gd name="connsiteY15" fmla="*/ 221483 h 232288"/>
                  <a:gd name="connsiteX16" fmla="*/ 21611 w 453825"/>
                  <a:gd name="connsiteY16" fmla="*/ 221483 h 232288"/>
                  <a:gd name="connsiteX17" fmla="*/ 10805 w 453825"/>
                  <a:gd name="connsiteY17" fmla="*/ 210678 h 232288"/>
                  <a:gd name="connsiteX18" fmla="*/ 10805 w 453825"/>
                  <a:gd name="connsiteY18" fmla="*/ 26911 h 232288"/>
                  <a:gd name="connsiteX19" fmla="*/ 21611 w 453825"/>
                  <a:gd name="connsiteY19" fmla="*/ 16105 h 232288"/>
                  <a:gd name="connsiteX20" fmla="*/ 280940 w 453825"/>
                  <a:gd name="connsiteY20" fmla="*/ 16105 h 232288"/>
                  <a:gd name="connsiteX21" fmla="*/ 291745 w 453825"/>
                  <a:gd name="connsiteY21" fmla="*/ 26911 h 232288"/>
                  <a:gd name="connsiteX22" fmla="*/ 291745 w 453825"/>
                  <a:gd name="connsiteY22" fmla="*/ 48522 h 232288"/>
                  <a:gd name="connsiteX23" fmla="*/ 291745 w 453825"/>
                  <a:gd name="connsiteY23" fmla="*/ 48522 h 232288"/>
                  <a:gd name="connsiteX24" fmla="*/ 291745 w 453825"/>
                  <a:gd name="connsiteY24" fmla="*/ 221483 h 232288"/>
                  <a:gd name="connsiteX25" fmla="*/ 155646 w 453825"/>
                  <a:gd name="connsiteY25" fmla="*/ 221483 h 232288"/>
                  <a:gd name="connsiteX26" fmla="*/ 156678 w 453825"/>
                  <a:gd name="connsiteY26" fmla="*/ 232289 h 232288"/>
                  <a:gd name="connsiteX27" fmla="*/ 302551 w 453825"/>
                  <a:gd name="connsiteY27" fmla="*/ 232289 h 232288"/>
                  <a:gd name="connsiteX28" fmla="*/ 302551 w 453825"/>
                  <a:gd name="connsiteY28" fmla="*/ 48532 h 232288"/>
                  <a:gd name="connsiteX29" fmla="*/ 324161 w 453825"/>
                  <a:gd name="connsiteY29" fmla="*/ 48532 h 232288"/>
                  <a:gd name="connsiteX30" fmla="*/ 324161 w 453825"/>
                  <a:gd name="connsiteY30" fmla="*/ 123873 h 232288"/>
                  <a:gd name="connsiteX31" fmla="*/ 407255 w 453825"/>
                  <a:gd name="connsiteY31" fmla="*/ 123873 h 232288"/>
                  <a:gd name="connsiteX32" fmla="*/ 410156 w 453825"/>
                  <a:gd name="connsiteY32" fmla="*/ 126407 h 232288"/>
                  <a:gd name="connsiteX33" fmla="*/ 438558 w 453825"/>
                  <a:gd name="connsiteY33" fmla="*/ 147845 h 232288"/>
                  <a:gd name="connsiteX34" fmla="*/ 443020 w 453825"/>
                  <a:gd name="connsiteY34" fmla="*/ 156619 h 232288"/>
                  <a:gd name="connsiteX35" fmla="*/ 443020 w 453825"/>
                  <a:gd name="connsiteY35" fmla="*/ 210678 h 232288"/>
                  <a:gd name="connsiteX36" fmla="*/ 432215 w 453825"/>
                  <a:gd name="connsiteY36" fmla="*/ 221483 h 232288"/>
                  <a:gd name="connsiteX37" fmla="*/ 420329 w 453825"/>
                  <a:gd name="connsiteY37" fmla="*/ 221483 h 232288"/>
                  <a:gd name="connsiteX38" fmla="*/ 421410 w 453825"/>
                  <a:gd name="connsiteY38" fmla="*/ 232289 h 232288"/>
                  <a:gd name="connsiteX39" fmla="*/ 432215 w 453825"/>
                  <a:gd name="connsiteY39" fmla="*/ 232289 h 232288"/>
                  <a:gd name="connsiteX40" fmla="*/ 453826 w 453825"/>
                  <a:gd name="connsiteY40" fmla="*/ 210678 h 232288"/>
                  <a:gd name="connsiteX41" fmla="*/ 453826 w 453825"/>
                  <a:gd name="connsiteY41" fmla="*/ 156651 h 232288"/>
                  <a:gd name="connsiteX42" fmla="*/ 445181 w 453825"/>
                  <a:gd name="connsiteY42" fmla="*/ 139325 h 232288"/>
                  <a:gd name="connsiteX43" fmla="*/ 309709 w 453825"/>
                  <a:gd name="connsiteY43" fmla="*/ 37754 h 232288"/>
                  <a:gd name="connsiteX44" fmla="*/ 317430 w 453825"/>
                  <a:gd name="connsiteY44" fmla="*/ 10778 h 232288"/>
                  <a:gd name="connsiteX45" fmla="*/ 336296 w 453825"/>
                  <a:gd name="connsiteY45" fmla="*/ 10778 h 232288"/>
                  <a:gd name="connsiteX46" fmla="*/ 343995 w 453825"/>
                  <a:gd name="connsiteY46" fmla="*/ 37727 h 232288"/>
                  <a:gd name="connsiteX47" fmla="*/ 334967 w 453825"/>
                  <a:gd name="connsiteY47" fmla="*/ 113067 h 232288"/>
                  <a:gd name="connsiteX48" fmla="*/ 334967 w 453825"/>
                  <a:gd name="connsiteY48" fmla="*/ 48532 h 232288"/>
                  <a:gd name="connsiteX49" fmla="*/ 356577 w 453825"/>
                  <a:gd name="connsiteY49" fmla="*/ 48532 h 232288"/>
                  <a:gd name="connsiteX50" fmla="*/ 387805 w 453825"/>
                  <a:gd name="connsiteY50" fmla="*/ 72077 h 232288"/>
                  <a:gd name="connsiteX51" fmla="*/ 398562 w 453825"/>
                  <a:gd name="connsiteY51" fmla="*/ 109199 h 232288"/>
                  <a:gd name="connsiteX52" fmla="*/ 399923 w 453825"/>
                  <a:gd name="connsiteY52" fmla="*/ 113067 h 2322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453825" h="232288">
                    <a:moveTo>
                      <a:pt x="445181" y="139325"/>
                    </a:moveTo>
                    <a:lnTo>
                      <a:pt x="416547" y="117714"/>
                    </a:lnTo>
                    <a:cubicBezTo>
                      <a:pt x="412792" y="114918"/>
                      <a:pt x="410120" y="110910"/>
                      <a:pt x="408983" y="106368"/>
                    </a:cubicBezTo>
                    <a:lnTo>
                      <a:pt x="398178" y="69090"/>
                    </a:lnTo>
                    <a:cubicBezTo>
                      <a:pt x="392666" y="50664"/>
                      <a:pt x="375809" y="37966"/>
                      <a:pt x="356577" y="37754"/>
                    </a:cubicBezTo>
                    <a:lnTo>
                      <a:pt x="355216" y="37754"/>
                    </a:lnTo>
                    <a:lnTo>
                      <a:pt x="344411" y="0"/>
                    </a:lnTo>
                    <a:lnTo>
                      <a:pt x="309282" y="0"/>
                    </a:lnTo>
                    <a:lnTo>
                      <a:pt x="302291" y="24469"/>
                    </a:lnTo>
                    <a:cubicBezTo>
                      <a:pt x="301083" y="13580"/>
                      <a:pt x="291895" y="5332"/>
                      <a:pt x="280940" y="5300"/>
                    </a:cubicBezTo>
                    <a:lnTo>
                      <a:pt x="21611" y="5300"/>
                    </a:lnTo>
                    <a:cubicBezTo>
                      <a:pt x="9675" y="5300"/>
                      <a:pt x="0" y="14976"/>
                      <a:pt x="0" y="26911"/>
                    </a:cubicBezTo>
                    <a:lnTo>
                      <a:pt x="0" y="210678"/>
                    </a:lnTo>
                    <a:cubicBezTo>
                      <a:pt x="0" y="222613"/>
                      <a:pt x="9675" y="232289"/>
                      <a:pt x="21611" y="232289"/>
                    </a:cubicBezTo>
                    <a:lnTo>
                      <a:pt x="37819" y="232289"/>
                    </a:lnTo>
                    <a:cubicBezTo>
                      <a:pt x="37832" y="228663"/>
                      <a:pt x="38178" y="225046"/>
                      <a:pt x="38851" y="221483"/>
                    </a:cubicBezTo>
                    <a:lnTo>
                      <a:pt x="21611" y="221483"/>
                    </a:lnTo>
                    <a:cubicBezTo>
                      <a:pt x="15643" y="221483"/>
                      <a:pt x="10805" y="216646"/>
                      <a:pt x="10805" y="210678"/>
                    </a:cubicBezTo>
                    <a:lnTo>
                      <a:pt x="10805" y="26911"/>
                    </a:lnTo>
                    <a:cubicBezTo>
                      <a:pt x="10805" y="20943"/>
                      <a:pt x="15643" y="16105"/>
                      <a:pt x="21611" y="16105"/>
                    </a:cubicBezTo>
                    <a:lnTo>
                      <a:pt x="280940" y="16105"/>
                    </a:lnTo>
                    <a:cubicBezTo>
                      <a:pt x="286908" y="16105"/>
                      <a:pt x="291745" y="20943"/>
                      <a:pt x="291745" y="26911"/>
                    </a:cubicBezTo>
                    <a:lnTo>
                      <a:pt x="291745" y="48522"/>
                    </a:lnTo>
                    <a:lnTo>
                      <a:pt x="291745" y="48522"/>
                    </a:lnTo>
                    <a:lnTo>
                      <a:pt x="291745" y="221483"/>
                    </a:lnTo>
                    <a:lnTo>
                      <a:pt x="155646" y="221483"/>
                    </a:lnTo>
                    <a:cubicBezTo>
                      <a:pt x="156319" y="225046"/>
                      <a:pt x="156664" y="228663"/>
                      <a:pt x="156678" y="232289"/>
                    </a:cubicBezTo>
                    <a:lnTo>
                      <a:pt x="302551" y="232289"/>
                    </a:lnTo>
                    <a:lnTo>
                      <a:pt x="302551" y="48532"/>
                    </a:lnTo>
                    <a:lnTo>
                      <a:pt x="324161" y="48532"/>
                    </a:lnTo>
                    <a:lnTo>
                      <a:pt x="324161" y="123873"/>
                    </a:lnTo>
                    <a:lnTo>
                      <a:pt x="407255" y="123873"/>
                    </a:lnTo>
                    <a:cubicBezTo>
                      <a:pt x="408165" y="124780"/>
                      <a:pt x="409134" y="125627"/>
                      <a:pt x="410156" y="126407"/>
                    </a:cubicBezTo>
                    <a:lnTo>
                      <a:pt x="438558" y="147845"/>
                    </a:lnTo>
                    <a:cubicBezTo>
                      <a:pt x="441341" y="149906"/>
                      <a:pt x="442994" y="153155"/>
                      <a:pt x="443020" y="156619"/>
                    </a:cubicBezTo>
                    <a:lnTo>
                      <a:pt x="443020" y="210678"/>
                    </a:lnTo>
                    <a:cubicBezTo>
                      <a:pt x="443020" y="216646"/>
                      <a:pt x="438183" y="221483"/>
                      <a:pt x="432215" y="221483"/>
                    </a:cubicBezTo>
                    <a:lnTo>
                      <a:pt x="420329" y="221483"/>
                    </a:lnTo>
                    <a:cubicBezTo>
                      <a:pt x="421018" y="225045"/>
                      <a:pt x="421380" y="228661"/>
                      <a:pt x="421410" y="232289"/>
                    </a:cubicBezTo>
                    <a:lnTo>
                      <a:pt x="432215" y="232289"/>
                    </a:lnTo>
                    <a:cubicBezTo>
                      <a:pt x="444135" y="232253"/>
                      <a:pt x="453790" y="222598"/>
                      <a:pt x="453826" y="210678"/>
                    </a:cubicBezTo>
                    <a:lnTo>
                      <a:pt x="453826" y="156651"/>
                    </a:lnTo>
                    <a:cubicBezTo>
                      <a:pt x="453814" y="149841"/>
                      <a:pt x="450615" y="143429"/>
                      <a:pt x="445181" y="139325"/>
                    </a:cubicBezTo>
                    <a:close/>
                    <a:moveTo>
                      <a:pt x="309709" y="37754"/>
                    </a:moveTo>
                    <a:lnTo>
                      <a:pt x="317430" y="10778"/>
                    </a:lnTo>
                    <a:lnTo>
                      <a:pt x="336296" y="10778"/>
                    </a:lnTo>
                    <a:lnTo>
                      <a:pt x="343995" y="37727"/>
                    </a:lnTo>
                    <a:close/>
                    <a:moveTo>
                      <a:pt x="334967" y="113067"/>
                    </a:moveTo>
                    <a:lnTo>
                      <a:pt x="334967" y="48532"/>
                    </a:lnTo>
                    <a:lnTo>
                      <a:pt x="356577" y="48532"/>
                    </a:lnTo>
                    <a:cubicBezTo>
                      <a:pt x="370988" y="48787"/>
                      <a:pt x="383596" y="58292"/>
                      <a:pt x="387805" y="72077"/>
                    </a:cubicBezTo>
                    <a:lnTo>
                      <a:pt x="398562" y="109199"/>
                    </a:lnTo>
                    <a:cubicBezTo>
                      <a:pt x="398930" y="110517"/>
                      <a:pt x="399385" y="111810"/>
                      <a:pt x="399923" y="113067"/>
                    </a:cubicBezTo>
                    <a:close/>
                  </a:path>
                </a:pathLst>
              </a:custGeom>
              <a:grpFill/>
              <a:ln w="5358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4" name="任意多边形: 形状 23">
                <a:extLst>
                  <a:ext uri="{FF2B5EF4-FFF2-40B4-BE49-F238E27FC236}">
                    <a16:creationId xmlns:a16="http://schemas.microsoft.com/office/drawing/2014/main" id="{614AE7E4-53DA-62EA-730C-2F08C5E2A033}"/>
                  </a:ext>
                </a:extLst>
              </p:cNvPr>
              <p:cNvSpPr/>
              <p:nvPr/>
            </p:nvSpPr>
            <p:spPr>
              <a:xfrm>
                <a:off x="1333975" y="1755391"/>
                <a:ext cx="86443" cy="86443"/>
              </a:xfrm>
              <a:custGeom>
                <a:avLst/>
                <a:gdLst>
                  <a:gd name="connsiteX0" fmla="*/ 43222 w 86443"/>
                  <a:gd name="connsiteY0" fmla="*/ 0 h 86443"/>
                  <a:gd name="connsiteX1" fmla="*/ 0 w 86443"/>
                  <a:gd name="connsiteY1" fmla="*/ 43222 h 86443"/>
                  <a:gd name="connsiteX2" fmla="*/ 43222 w 86443"/>
                  <a:gd name="connsiteY2" fmla="*/ 86443 h 86443"/>
                  <a:gd name="connsiteX3" fmla="*/ 86443 w 86443"/>
                  <a:gd name="connsiteY3" fmla="*/ 43222 h 86443"/>
                  <a:gd name="connsiteX4" fmla="*/ 43222 w 86443"/>
                  <a:gd name="connsiteY4" fmla="*/ 0 h 86443"/>
                  <a:gd name="connsiteX5" fmla="*/ 43222 w 86443"/>
                  <a:gd name="connsiteY5" fmla="*/ 75638 h 86443"/>
                  <a:gd name="connsiteX6" fmla="*/ 10805 w 86443"/>
                  <a:gd name="connsiteY6" fmla="*/ 43222 h 86443"/>
                  <a:gd name="connsiteX7" fmla="*/ 43222 w 86443"/>
                  <a:gd name="connsiteY7" fmla="*/ 10805 h 86443"/>
                  <a:gd name="connsiteX8" fmla="*/ 75638 w 86443"/>
                  <a:gd name="connsiteY8" fmla="*/ 43222 h 86443"/>
                  <a:gd name="connsiteX9" fmla="*/ 43222 w 86443"/>
                  <a:gd name="connsiteY9" fmla="*/ 75638 h 86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6443" h="86443">
                    <a:moveTo>
                      <a:pt x="43222" y="0"/>
                    </a:moveTo>
                    <a:cubicBezTo>
                      <a:pt x="19351" y="0"/>
                      <a:pt x="0" y="19351"/>
                      <a:pt x="0" y="43222"/>
                    </a:cubicBezTo>
                    <a:cubicBezTo>
                      <a:pt x="0" y="67092"/>
                      <a:pt x="19351" y="86443"/>
                      <a:pt x="43222" y="86443"/>
                    </a:cubicBezTo>
                    <a:cubicBezTo>
                      <a:pt x="67092" y="86443"/>
                      <a:pt x="86443" y="67092"/>
                      <a:pt x="86443" y="43222"/>
                    </a:cubicBezTo>
                    <a:cubicBezTo>
                      <a:pt x="86413" y="19363"/>
                      <a:pt x="67080" y="30"/>
                      <a:pt x="43222" y="0"/>
                    </a:cubicBezTo>
                    <a:close/>
                    <a:moveTo>
                      <a:pt x="43222" y="75638"/>
                    </a:moveTo>
                    <a:cubicBezTo>
                      <a:pt x="25319" y="75638"/>
                      <a:pt x="10805" y="61124"/>
                      <a:pt x="10805" y="43222"/>
                    </a:cubicBezTo>
                    <a:cubicBezTo>
                      <a:pt x="10805" y="25319"/>
                      <a:pt x="25319" y="10805"/>
                      <a:pt x="43222" y="10805"/>
                    </a:cubicBezTo>
                    <a:cubicBezTo>
                      <a:pt x="61124" y="10805"/>
                      <a:pt x="75638" y="25319"/>
                      <a:pt x="75638" y="43222"/>
                    </a:cubicBezTo>
                    <a:cubicBezTo>
                      <a:pt x="75617" y="61116"/>
                      <a:pt x="61116" y="75617"/>
                      <a:pt x="43222" y="75638"/>
                    </a:cubicBezTo>
                    <a:close/>
                  </a:path>
                </a:pathLst>
              </a:custGeom>
              <a:grpFill/>
              <a:ln w="5358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5" name="任意多边形: 形状 24">
                <a:extLst>
                  <a:ext uri="{FF2B5EF4-FFF2-40B4-BE49-F238E27FC236}">
                    <a16:creationId xmlns:a16="http://schemas.microsoft.com/office/drawing/2014/main" id="{6BEA9907-6639-A56A-557A-56809B327D34}"/>
                  </a:ext>
                </a:extLst>
              </p:cNvPr>
              <p:cNvSpPr/>
              <p:nvPr/>
            </p:nvSpPr>
            <p:spPr>
              <a:xfrm>
                <a:off x="1015217" y="1566324"/>
                <a:ext cx="453825" cy="232288"/>
              </a:xfrm>
              <a:custGeom>
                <a:avLst/>
                <a:gdLst>
                  <a:gd name="connsiteX0" fmla="*/ 445181 w 453825"/>
                  <a:gd name="connsiteY0" fmla="*/ 139325 h 232288"/>
                  <a:gd name="connsiteX1" fmla="*/ 416547 w 453825"/>
                  <a:gd name="connsiteY1" fmla="*/ 117714 h 232288"/>
                  <a:gd name="connsiteX2" fmla="*/ 408983 w 453825"/>
                  <a:gd name="connsiteY2" fmla="*/ 106368 h 232288"/>
                  <a:gd name="connsiteX3" fmla="*/ 398178 w 453825"/>
                  <a:gd name="connsiteY3" fmla="*/ 69090 h 232288"/>
                  <a:gd name="connsiteX4" fmla="*/ 356577 w 453825"/>
                  <a:gd name="connsiteY4" fmla="*/ 37754 h 232288"/>
                  <a:gd name="connsiteX5" fmla="*/ 355216 w 453825"/>
                  <a:gd name="connsiteY5" fmla="*/ 37754 h 232288"/>
                  <a:gd name="connsiteX6" fmla="*/ 344411 w 453825"/>
                  <a:gd name="connsiteY6" fmla="*/ 0 h 232288"/>
                  <a:gd name="connsiteX7" fmla="*/ 309282 w 453825"/>
                  <a:gd name="connsiteY7" fmla="*/ 0 h 232288"/>
                  <a:gd name="connsiteX8" fmla="*/ 302291 w 453825"/>
                  <a:gd name="connsiteY8" fmla="*/ 24469 h 232288"/>
                  <a:gd name="connsiteX9" fmla="*/ 280940 w 453825"/>
                  <a:gd name="connsiteY9" fmla="*/ 5300 h 232288"/>
                  <a:gd name="connsiteX10" fmla="*/ 21611 w 453825"/>
                  <a:gd name="connsiteY10" fmla="*/ 5300 h 232288"/>
                  <a:gd name="connsiteX11" fmla="*/ 0 w 453825"/>
                  <a:gd name="connsiteY11" fmla="*/ 26911 h 232288"/>
                  <a:gd name="connsiteX12" fmla="*/ 0 w 453825"/>
                  <a:gd name="connsiteY12" fmla="*/ 210678 h 232288"/>
                  <a:gd name="connsiteX13" fmla="*/ 21611 w 453825"/>
                  <a:gd name="connsiteY13" fmla="*/ 232289 h 232288"/>
                  <a:gd name="connsiteX14" fmla="*/ 37819 w 453825"/>
                  <a:gd name="connsiteY14" fmla="*/ 232289 h 232288"/>
                  <a:gd name="connsiteX15" fmla="*/ 38851 w 453825"/>
                  <a:gd name="connsiteY15" fmla="*/ 221483 h 232288"/>
                  <a:gd name="connsiteX16" fmla="*/ 21611 w 453825"/>
                  <a:gd name="connsiteY16" fmla="*/ 221483 h 232288"/>
                  <a:gd name="connsiteX17" fmla="*/ 10805 w 453825"/>
                  <a:gd name="connsiteY17" fmla="*/ 210678 h 232288"/>
                  <a:gd name="connsiteX18" fmla="*/ 10805 w 453825"/>
                  <a:gd name="connsiteY18" fmla="*/ 26911 h 232288"/>
                  <a:gd name="connsiteX19" fmla="*/ 21611 w 453825"/>
                  <a:gd name="connsiteY19" fmla="*/ 16105 h 232288"/>
                  <a:gd name="connsiteX20" fmla="*/ 280940 w 453825"/>
                  <a:gd name="connsiteY20" fmla="*/ 16105 h 232288"/>
                  <a:gd name="connsiteX21" fmla="*/ 291745 w 453825"/>
                  <a:gd name="connsiteY21" fmla="*/ 26911 h 232288"/>
                  <a:gd name="connsiteX22" fmla="*/ 291745 w 453825"/>
                  <a:gd name="connsiteY22" fmla="*/ 48522 h 232288"/>
                  <a:gd name="connsiteX23" fmla="*/ 291745 w 453825"/>
                  <a:gd name="connsiteY23" fmla="*/ 48522 h 232288"/>
                  <a:gd name="connsiteX24" fmla="*/ 291745 w 453825"/>
                  <a:gd name="connsiteY24" fmla="*/ 221483 h 232288"/>
                  <a:gd name="connsiteX25" fmla="*/ 155646 w 453825"/>
                  <a:gd name="connsiteY25" fmla="*/ 221483 h 232288"/>
                  <a:gd name="connsiteX26" fmla="*/ 156678 w 453825"/>
                  <a:gd name="connsiteY26" fmla="*/ 232289 h 232288"/>
                  <a:gd name="connsiteX27" fmla="*/ 302551 w 453825"/>
                  <a:gd name="connsiteY27" fmla="*/ 232289 h 232288"/>
                  <a:gd name="connsiteX28" fmla="*/ 302551 w 453825"/>
                  <a:gd name="connsiteY28" fmla="*/ 48532 h 232288"/>
                  <a:gd name="connsiteX29" fmla="*/ 324161 w 453825"/>
                  <a:gd name="connsiteY29" fmla="*/ 48532 h 232288"/>
                  <a:gd name="connsiteX30" fmla="*/ 324161 w 453825"/>
                  <a:gd name="connsiteY30" fmla="*/ 123873 h 232288"/>
                  <a:gd name="connsiteX31" fmla="*/ 407260 w 453825"/>
                  <a:gd name="connsiteY31" fmla="*/ 123873 h 232288"/>
                  <a:gd name="connsiteX32" fmla="*/ 410156 w 453825"/>
                  <a:gd name="connsiteY32" fmla="*/ 126407 h 232288"/>
                  <a:gd name="connsiteX33" fmla="*/ 438558 w 453825"/>
                  <a:gd name="connsiteY33" fmla="*/ 147845 h 232288"/>
                  <a:gd name="connsiteX34" fmla="*/ 443020 w 453825"/>
                  <a:gd name="connsiteY34" fmla="*/ 156619 h 232288"/>
                  <a:gd name="connsiteX35" fmla="*/ 443020 w 453825"/>
                  <a:gd name="connsiteY35" fmla="*/ 210678 h 232288"/>
                  <a:gd name="connsiteX36" fmla="*/ 432215 w 453825"/>
                  <a:gd name="connsiteY36" fmla="*/ 221483 h 232288"/>
                  <a:gd name="connsiteX37" fmla="*/ 420329 w 453825"/>
                  <a:gd name="connsiteY37" fmla="*/ 221483 h 232288"/>
                  <a:gd name="connsiteX38" fmla="*/ 421410 w 453825"/>
                  <a:gd name="connsiteY38" fmla="*/ 232289 h 232288"/>
                  <a:gd name="connsiteX39" fmla="*/ 432215 w 453825"/>
                  <a:gd name="connsiteY39" fmla="*/ 232289 h 232288"/>
                  <a:gd name="connsiteX40" fmla="*/ 453826 w 453825"/>
                  <a:gd name="connsiteY40" fmla="*/ 210678 h 232288"/>
                  <a:gd name="connsiteX41" fmla="*/ 453826 w 453825"/>
                  <a:gd name="connsiteY41" fmla="*/ 156651 h 232288"/>
                  <a:gd name="connsiteX42" fmla="*/ 445181 w 453825"/>
                  <a:gd name="connsiteY42" fmla="*/ 139325 h 232288"/>
                  <a:gd name="connsiteX43" fmla="*/ 336296 w 453825"/>
                  <a:gd name="connsiteY43" fmla="*/ 10778 h 232288"/>
                  <a:gd name="connsiteX44" fmla="*/ 343995 w 453825"/>
                  <a:gd name="connsiteY44" fmla="*/ 37727 h 232288"/>
                  <a:gd name="connsiteX45" fmla="*/ 309731 w 453825"/>
                  <a:gd name="connsiteY45" fmla="*/ 37727 h 232288"/>
                  <a:gd name="connsiteX46" fmla="*/ 317430 w 453825"/>
                  <a:gd name="connsiteY46" fmla="*/ 10778 h 232288"/>
                  <a:gd name="connsiteX47" fmla="*/ 334967 w 453825"/>
                  <a:gd name="connsiteY47" fmla="*/ 48532 h 232288"/>
                  <a:gd name="connsiteX48" fmla="*/ 356577 w 453825"/>
                  <a:gd name="connsiteY48" fmla="*/ 48532 h 232288"/>
                  <a:gd name="connsiteX49" fmla="*/ 387805 w 453825"/>
                  <a:gd name="connsiteY49" fmla="*/ 72077 h 232288"/>
                  <a:gd name="connsiteX50" fmla="*/ 398562 w 453825"/>
                  <a:gd name="connsiteY50" fmla="*/ 109194 h 232288"/>
                  <a:gd name="connsiteX51" fmla="*/ 399923 w 453825"/>
                  <a:gd name="connsiteY51" fmla="*/ 113067 h 232288"/>
                  <a:gd name="connsiteX52" fmla="*/ 334967 w 453825"/>
                  <a:gd name="connsiteY52" fmla="*/ 113067 h 2322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453825" h="232288">
                    <a:moveTo>
                      <a:pt x="445181" y="139325"/>
                    </a:moveTo>
                    <a:lnTo>
                      <a:pt x="416547" y="117714"/>
                    </a:lnTo>
                    <a:cubicBezTo>
                      <a:pt x="412792" y="114918"/>
                      <a:pt x="410120" y="110910"/>
                      <a:pt x="408983" y="106368"/>
                    </a:cubicBezTo>
                    <a:lnTo>
                      <a:pt x="398178" y="69090"/>
                    </a:lnTo>
                    <a:cubicBezTo>
                      <a:pt x="392662" y="50666"/>
                      <a:pt x="375807" y="37970"/>
                      <a:pt x="356577" y="37754"/>
                    </a:cubicBezTo>
                    <a:lnTo>
                      <a:pt x="355216" y="37754"/>
                    </a:lnTo>
                    <a:lnTo>
                      <a:pt x="344411" y="0"/>
                    </a:lnTo>
                    <a:lnTo>
                      <a:pt x="309282" y="0"/>
                    </a:lnTo>
                    <a:lnTo>
                      <a:pt x="302291" y="24469"/>
                    </a:lnTo>
                    <a:cubicBezTo>
                      <a:pt x="301083" y="13580"/>
                      <a:pt x="291895" y="5332"/>
                      <a:pt x="280940" y="5300"/>
                    </a:cubicBezTo>
                    <a:lnTo>
                      <a:pt x="21611" y="5300"/>
                    </a:lnTo>
                    <a:cubicBezTo>
                      <a:pt x="9675" y="5300"/>
                      <a:pt x="0" y="14976"/>
                      <a:pt x="0" y="26911"/>
                    </a:cubicBezTo>
                    <a:lnTo>
                      <a:pt x="0" y="210678"/>
                    </a:lnTo>
                    <a:cubicBezTo>
                      <a:pt x="0" y="222613"/>
                      <a:pt x="9675" y="232289"/>
                      <a:pt x="21611" y="232289"/>
                    </a:cubicBezTo>
                    <a:lnTo>
                      <a:pt x="37819" y="232289"/>
                    </a:lnTo>
                    <a:cubicBezTo>
                      <a:pt x="37832" y="228663"/>
                      <a:pt x="38177" y="225046"/>
                      <a:pt x="38851" y="221483"/>
                    </a:cubicBezTo>
                    <a:lnTo>
                      <a:pt x="21611" y="221483"/>
                    </a:lnTo>
                    <a:cubicBezTo>
                      <a:pt x="15643" y="221483"/>
                      <a:pt x="10805" y="216646"/>
                      <a:pt x="10805" y="210678"/>
                    </a:cubicBezTo>
                    <a:lnTo>
                      <a:pt x="10805" y="26911"/>
                    </a:lnTo>
                    <a:cubicBezTo>
                      <a:pt x="10805" y="20943"/>
                      <a:pt x="15643" y="16105"/>
                      <a:pt x="21611" y="16105"/>
                    </a:cubicBezTo>
                    <a:lnTo>
                      <a:pt x="280940" y="16105"/>
                    </a:lnTo>
                    <a:cubicBezTo>
                      <a:pt x="286908" y="16105"/>
                      <a:pt x="291745" y="20943"/>
                      <a:pt x="291745" y="26911"/>
                    </a:cubicBezTo>
                    <a:lnTo>
                      <a:pt x="291745" y="48522"/>
                    </a:lnTo>
                    <a:lnTo>
                      <a:pt x="291745" y="48522"/>
                    </a:lnTo>
                    <a:lnTo>
                      <a:pt x="291745" y="221483"/>
                    </a:lnTo>
                    <a:lnTo>
                      <a:pt x="155646" y="221483"/>
                    </a:lnTo>
                    <a:cubicBezTo>
                      <a:pt x="156320" y="225046"/>
                      <a:pt x="156665" y="228663"/>
                      <a:pt x="156678" y="232289"/>
                    </a:cubicBezTo>
                    <a:lnTo>
                      <a:pt x="302551" y="232289"/>
                    </a:lnTo>
                    <a:lnTo>
                      <a:pt x="302551" y="48532"/>
                    </a:lnTo>
                    <a:lnTo>
                      <a:pt x="324161" y="48532"/>
                    </a:lnTo>
                    <a:lnTo>
                      <a:pt x="324161" y="123873"/>
                    </a:lnTo>
                    <a:lnTo>
                      <a:pt x="407260" y="123873"/>
                    </a:lnTo>
                    <a:cubicBezTo>
                      <a:pt x="408165" y="124783"/>
                      <a:pt x="409133" y="125630"/>
                      <a:pt x="410156" y="126407"/>
                    </a:cubicBezTo>
                    <a:lnTo>
                      <a:pt x="438558" y="147845"/>
                    </a:lnTo>
                    <a:cubicBezTo>
                      <a:pt x="441341" y="149906"/>
                      <a:pt x="442994" y="153155"/>
                      <a:pt x="443020" y="156619"/>
                    </a:cubicBezTo>
                    <a:lnTo>
                      <a:pt x="443020" y="210678"/>
                    </a:lnTo>
                    <a:cubicBezTo>
                      <a:pt x="443020" y="216646"/>
                      <a:pt x="438183" y="221483"/>
                      <a:pt x="432215" y="221483"/>
                    </a:cubicBezTo>
                    <a:lnTo>
                      <a:pt x="420329" y="221483"/>
                    </a:lnTo>
                    <a:cubicBezTo>
                      <a:pt x="421019" y="225044"/>
                      <a:pt x="421380" y="228661"/>
                      <a:pt x="421410" y="232289"/>
                    </a:cubicBezTo>
                    <a:lnTo>
                      <a:pt x="432215" y="232289"/>
                    </a:lnTo>
                    <a:cubicBezTo>
                      <a:pt x="444135" y="232253"/>
                      <a:pt x="453790" y="222598"/>
                      <a:pt x="453826" y="210678"/>
                    </a:cubicBezTo>
                    <a:lnTo>
                      <a:pt x="453826" y="156651"/>
                    </a:lnTo>
                    <a:cubicBezTo>
                      <a:pt x="453814" y="149841"/>
                      <a:pt x="450615" y="143429"/>
                      <a:pt x="445181" y="139325"/>
                    </a:cubicBezTo>
                    <a:close/>
                    <a:moveTo>
                      <a:pt x="336296" y="10778"/>
                    </a:moveTo>
                    <a:lnTo>
                      <a:pt x="343995" y="37727"/>
                    </a:lnTo>
                    <a:lnTo>
                      <a:pt x="309731" y="37727"/>
                    </a:lnTo>
                    <a:lnTo>
                      <a:pt x="317430" y="10778"/>
                    </a:lnTo>
                    <a:close/>
                    <a:moveTo>
                      <a:pt x="334967" y="48532"/>
                    </a:moveTo>
                    <a:lnTo>
                      <a:pt x="356577" y="48532"/>
                    </a:lnTo>
                    <a:cubicBezTo>
                      <a:pt x="370988" y="48787"/>
                      <a:pt x="383596" y="58292"/>
                      <a:pt x="387805" y="72077"/>
                    </a:cubicBezTo>
                    <a:lnTo>
                      <a:pt x="398562" y="109194"/>
                    </a:lnTo>
                    <a:cubicBezTo>
                      <a:pt x="398929" y="110514"/>
                      <a:pt x="399383" y="111808"/>
                      <a:pt x="399923" y="113067"/>
                    </a:cubicBezTo>
                    <a:lnTo>
                      <a:pt x="334967" y="113067"/>
                    </a:lnTo>
                    <a:close/>
                  </a:path>
                </a:pathLst>
              </a:custGeom>
              <a:grpFill/>
              <a:ln w="5358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6" name="任意多边形: 形状 25">
                <a:extLst>
                  <a:ext uri="{FF2B5EF4-FFF2-40B4-BE49-F238E27FC236}">
                    <a16:creationId xmlns:a16="http://schemas.microsoft.com/office/drawing/2014/main" id="{ECF57E38-91E7-BEA6-5123-63D5CE71F0E1}"/>
                  </a:ext>
                </a:extLst>
              </p:cNvPr>
              <p:cNvSpPr/>
              <p:nvPr/>
            </p:nvSpPr>
            <p:spPr>
              <a:xfrm>
                <a:off x="1069244" y="1755391"/>
                <a:ext cx="86443" cy="86443"/>
              </a:xfrm>
              <a:custGeom>
                <a:avLst/>
                <a:gdLst>
                  <a:gd name="connsiteX0" fmla="*/ 43222 w 86443"/>
                  <a:gd name="connsiteY0" fmla="*/ 86443 h 86443"/>
                  <a:gd name="connsiteX1" fmla="*/ 0 w 86443"/>
                  <a:gd name="connsiteY1" fmla="*/ 43222 h 86443"/>
                  <a:gd name="connsiteX2" fmla="*/ 43222 w 86443"/>
                  <a:gd name="connsiteY2" fmla="*/ 0 h 86443"/>
                  <a:gd name="connsiteX3" fmla="*/ 86443 w 86443"/>
                  <a:gd name="connsiteY3" fmla="*/ 43222 h 86443"/>
                  <a:gd name="connsiteX4" fmla="*/ 43222 w 86443"/>
                  <a:gd name="connsiteY4" fmla="*/ 86443 h 86443"/>
                  <a:gd name="connsiteX5" fmla="*/ 43222 w 86443"/>
                  <a:gd name="connsiteY5" fmla="*/ 10805 h 86443"/>
                  <a:gd name="connsiteX6" fmla="*/ 10805 w 86443"/>
                  <a:gd name="connsiteY6" fmla="*/ 43222 h 86443"/>
                  <a:gd name="connsiteX7" fmla="*/ 43222 w 86443"/>
                  <a:gd name="connsiteY7" fmla="*/ 75638 h 86443"/>
                  <a:gd name="connsiteX8" fmla="*/ 75638 w 86443"/>
                  <a:gd name="connsiteY8" fmla="*/ 43222 h 86443"/>
                  <a:gd name="connsiteX9" fmla="*/ 43222 w 86443"/>
                  <a:gd name="connsiteY9" fmla="*/ 10805 h 86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6443" h="86443">
                    <a:moveTo>
                      <a:pt x="43222" y="86443"/>
                    </a:moveTo>
                    <a:cubicBezTo>
                      <a:pt x="19351" y="86443"/>
                      <a:pt x="0" y="67092"/>
                      <a:pt x="0" y="43222"/>
                    </a:cubicBezTo>
                    <a:cubicBezTo>
                      <a:pt x="0" y="19351"/>
                      <a:pt x="19351" y="0"/>
                      <a:pt x="43222" y="0"/>
                    </a:cubicBezTo>
                    <a:cubicBezTo>
                      <a:pt x="67092" y="0"/>
                      <a:pt x="86443" y="19351"/>
                      <a:pt x="86443" y="43222"/>
                    </a:cubicBezTo>
                    <a:cubicBezTo>
                      <a:pt x="86410" y="67079"/>
                      <a:pt x="67079" y="86410"/>
                      <a:pt x="43222" y="86443"/>
                    </a:cubicBezTo>
                    <a:close/>
                    <a:moveTo>
                      <a:pt x="43222" y="10805"/>
                    </a:moveTo>
                    <a:cubicBezTo>
                      <a:pt x="25319" y="10805"/>
                      <a:pt x="10805" y="25319"/>
                      <a:pt x="10805" y="43222"/>
                    </a:cubicBezTo>
                    <a:cubicBezTo>
                      <a:pt x="10805" y="61124"/>
                      <a:pt x="25319" y="75638"/>
                      <a:pt x="43222" y="75638"/>
                    </a:cubicBezTo>
                    <a:cubicBezTo>
                      <a:pt x="61124" y="75638"/>
                      <a:pt x="75638" y="61124"/>
                      <a:pt x="75638" y="43222"/>
                    </a:cubicBezTo>
                    <a:cubicBezTo>
                      <a:pt x="75614" y="25328"/>
                      <a:pt x="61115" y="10829"/>
                      <a:pt x="43222" y="10805"/>
                    </a:cubicBezTo>
                    <a:close/>
                  </a:path>
                </a:pathLst>
              </a:custGeom>
              <a:grpFill/>
              <a:ln w="5358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7" name="任意多边形: 形状 26">
                <a:extLst>
                  <a:ext uri="{FF2B5EF4-FFF2-40B4-BE49-F238E27FC236}">
                    <a16:creationId xmlns:a16="http://schemas.microsoft.com/office/drawing/2014/main" id="{6D3EB0DD-ACBF-0B5F-6FAD-5A6EDF569398}"/>
                  </a:ext>
                </a:extLst>
              </p:cNvPr>
              <p:cNvSpPr/>
              <p:nvPr/>
            </p:nvSpPr>
            <p:spPr>
              <a:xfrm>
                <a:off x="1333975" y="1755391"/>
                <a:ext cx="86443" cy="86443"/>
              </a:xfrm>
              <a:custGeom>
                <a:avLst/>
                <a:gdLst>
                  <a:gd name="connsiteX0" fmla="*/ 43222 w 86443"/>
                  <a:gd name="connsiteY0" fmla="*/ 86443 h 86443"/>
                  <a:gd name="connsiteX1" fmla="*/ 0 w 86443"/>
                  <a:gd name="connsiteY1" fmla="*/ 43222 h 86443"/>
                  <a:gd name="connsiteX2" fmla="*/ 43222 w 86443"/>
                  <a:gd name="connsiteY2" fmla="*/ 0 h 86443"/>
                  <a:gd name="connsiteX3" fmla="*/ 86443 w 86443"/>
                  <a:gd name="connsiteY3" fmla="*/ 43222 h 86443"/>
                  <a:gd name="connsiteX4" fmla="*/ 43222 w 86443"/>
                  <a:gd name="connsiteY4" fmla="*/ 86443 h 86443"/>
                  <a:gd name="connsiteX5" fmla="*/ 43222 w 86443"/>
                  <a:gd name="connsiteY5" fmla="*/ 10805 h 86443"/>
                  <a:gd name="connsiteX6" fmla="*/ 10805 w 86443"/>
                  <a:gd name="connsiteY6" fmla="*/ 43222 h 86443"/>
                  <a:gd name="connsiteX7" fmla="*/ 43222 w 86443"/>
                  <a:gd name="connsiteY7" fmla="*/ 75638 h 86443"/>
                  <a:gd name="connsiteX8" fmla="*/ 75638 w 86443"/>
                  <a:gd name="connsiteY8" fmla="*/ 43222 h 86443"/>
                  <a:gd name="connsiteX9" fmla="*/ 43222 w 86443"/>
                  <a:gd name="connsiteY9" fmla="*/ 10805 h 86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6443" h="86443">
                    <a:moveTo>
                      <a:pt x="43222" y="86443"/>
                    </a:moveTo>
                    <a:cubicBezTo>
                      <a:pt x="19351" y="86443"/>
                      <a:pt x="0" y="67092"/>
                      <a:pt x="0" y="43222"/>
                    </a:cubicBezTo>
                    <a:cubicBezTo>
                      <a:pt x="0" y="19351"/>
                      <a:pt x="19351" y="0"/>
                      <a:pt x="43222" y="0"/>
                    </a:cubicBezTo>
                    <a:cubicBezTo>
                      <a:pt x="67092" y="0"/>
                      <a:pt x="86443" y="19351"/>
                      <a:pt x="86443" y="43222"/>
                    </a:cubicBezTo>
                    <a:cubicBezTo>
                      <a:pt x="86413" y="67080"/>
                      <a:pt x="67080" y="86413"/>
                      <a:pt x="43222" y="86443"/>
                    </a:cubicBezTo>
                    <a:close/>
                    <a:moveTo>
                      <a:pt x="43222" y="10805"/>
                    </a:moveTo>
                    <a:cubicBezTo>
                      <a:pt x="25319" y="10805"/>
                      <a:pt x="10805" y="25319"/>
                      <a:pt x="10805" y="43222"/>
                    </a:cubicBezTo>
                    <a:cubicBezTo>
                      <a:pt x="10805" y="61124"/>
                      <a:pt x="25319" y="75638"/>
                      <a:pt x="43222" y="75638"/>
                    </a:cubicBezTo>
                    <a:cubicBezTo>
                      <a:pt x="61124" y="75638"/>
                      <a:pt x="75638" y="61124"/>
                      <a:pt x="75638" y="43222"/>
                    </a:cubicBezTo>
                    <a:cubicBezTo>
                      <a:pt x="75617" y="25327"/>
                      <a:pt x="61116" y="10826"/>
                      <a:pt x="43222" y="10805"/>
                    </a:cubicBezTo>
                    <a:close/>
                  </a:path>
                </a:pathLst>
              </a:custGeom>
              <a:grpFill/>
              <a:ln w="5358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8" name="任意多边形: 形状 27">
                <a:extLst>
                  <a:ext uri="{FF2B5EF4-FFF2-40B4-BE49-F238E27FC236}">
                    <a16:creationId xmlns:a16="http://schemas.microsoft.com/office/drawing/2014/main" id="{D61C286D-A461-E46F-793A-02C72D9D4AC2}"/>
                  </a:ext>
                </a:extLst>
              </p:cNvPr>
              <p:cNvSpPr/>
              <p:nvPr/>
            </p:nvSpPr>
            <p:spPr>
              <a:xfrm>
                <a:off x="1103723" y="1612155"/>
                <a:ext cx="136347" cy="132511"/>
              </a:xfrm>
              <a:custGeom>
                <a:avLst/>
                <a:gdLst>
                  <a:gd name="connsiteX0" fmla="*/ 89782 w 136347"/>
                  <a:gd name="connsiteY0" fmla="*/ 132512 h 132511"/>
                  <a:gd name="connsiteX1" fmla="*/ 46560 w 136347"/>
                  <a:gd name="connsiteY1" fmla="*/ 132512 h 132511"/>
                  <a:gd name="connsiteX2" fmla="*/ 46560 w 136347"/>
                  <a:gd name="connsiteY2" fmla="*/ 103672 h 132511"/>
                  <a:gd name="connsiteX3" fmla="*/ 21611 w 136347"/>
                  <a:gd name="connsiteY3" fmla="*/ 117930 h 132511"/>
                  <a:gd name="connsiteX4" fmla="*/ 0 w 136347"/>
                  <a:gd name="connsiteY4" fmla="*/ 80468 h 132511"/>
                  <a:gd name="connsiteX5" fmla="*/ 24852 w 136347"/>
                  <a:gd name="connsiteY5" fmla="*/ 66253 h 132511"/>
                  <a:gd name="connsiteX6" fmla="*/ 0 w 136347"/>
                  <a:gd name="connsiteY6" fmla="*/ 52044 h 132511"/>
                  <a:gd name="connsiteX7" fmla="*/ 21611 w 136347"/>
                  <a:gd name="connsiteY7" fmla="*/ 14582 h 132511"/>
                  <a:gd name="connsiteX8" fmla="*/ 46560 w 136347"/>
                  <a:gd name="connsiteY8" fmla="*/ 28845 h 132511"/>
                  <a:gd name="connsiteX9" fmla="*/ 46560 w 136347"/>
                  <a:gd name="connsiteY9" fmla="*/ 0 h 132511"/>
                  <a:gd name="connsiteX10" fmla="*/ 89782 w 136347"/>
                  <a:gd name="connsiteY10" fmla="*/ 0 h 132511"/>
                  <a:gd name="connsiteX11" fmla="*/ 89782 w 136347"/>
                  <a:gd name="connsiteY11" fmla="*/ 28899 h 132511"/>
                  <a:gd name="connsiteX12" fmla="*/ 114737 w 136347"/>
                  <a:gd name="connsiteY12" fmla="*/ 14636 h 132511"/>
                  <a:gd name="connsiteX13" fmla="*/ 136348 w 136347"/>
                  <a:gd name="connsiteY13" fmla="*/ 52098 h 132511"/>
                  <a:gd name="connsiteX14" fmla="*/ 111414 w 136347"/>
                  <a:gd name="connsiteY14" fmla="*/ 66350 h 132511"/>
                  <a:gd name="connsiteX15" fmla="*/ 136331 w 136347"/>
                  <a:gd name="connsiteY15" fmla="*/ 80830 h 132511"/>
                  <a:gd name="connsiteX16" fmla="*/ 114721 w 136347"/>
                  <a:gd name="connsiteY16" fmla="*/ 118254 h 132511"/>
                  <a:gd name="connsiteX17" fmla="*/ 89782 w 136347"/>
                  <a:gd name="connsiteY17" fmla="*/ 103991 h 132511"/>
                  <a:gd name="connsiteX18" fmla="*/ 57366 w 136347"/>
                  <a:gd name="connsiteY18" fmla="*/ 121706 h 132511"/>
                  <a:gd name="connsiteX19" fmla="*/ 78976 w 136347"/>
                  <a:gd name="connsiteY19" fmla="*/ 121706 h 132511"/>
                  <a:gd name="connsiteX20" fmla="*/ 78976 w 136347"/>
                  <a:gd name="connsiteY20" fmla="*/ 85373 h 132511"/>
                  <a:gd name="connsiteX21" fmla="*/ 110755 w 136347"/>
                  <a:gd name="connsiteY21" fmla="*/ 103537 h 132511"/>
                  <a:gd name="connsiteX22" fmla="*/ 121560 w 136347"/>
                  <a:gd name="connsiteY22" fmla="*/ 84757 h 132511"/>
                  <a:gd name="connsiteX23" fmla="*/ 89782 w 136347"/>
                  <a:gd name="connsiteY23" fmla="*/ 66269 h 132511"/>
                  <a:gd name="connsiteX24" fmla="*/ 121582 w 136347"/>
                  <a:gd name="connsiteY24" fmla="*/ 48100 h 132511"/>
                  <a:gd name="connsiteX25" fmla="*/ 110777 w 136347"/>
                  <a:gd name="connsiteY25" fmla="*/ 29358 h 132511"/>
                  <a:gd name="connsiteX26" fmla="*/ 78976 w 136347"/>
                  <a:gd name="connsiteY26" fmla="*/ 47517 h 132511"/>
                  <a:gd name="connsiteX27" fmla="*/ 78976 w 136347"/>
                  <a:gd name="connsiteY27" fmla="*/ 10778 h 132511"/>
                  <a:gd name="connsiteX28" fmla="*/ 57366 w 136347"/>
                  <a:gd name="connsiteY28" fmla="*/ 10778 h 132511"/>
                  <a:gd name="connsiteX29" fmla="*/ 57366 w 136347"/>
                  <a:gd name="connsiteY29" fmla="*/ 47441 h 132511"/>
                  <a:gd name="connsiteX30" fmla="*/ 25598 w 136347"/>
                  <a:gd name="connsiteY30" fmla="*/ 29304 h 132511"/>
                  <a:gd name="connsiteX31" fmla="*/ 14793 w 136347"/>
                  <a:gd name="connsiteY31" fmla="*/ 48046 h 132511"/>
                  <a:gd name="connsiteX32" fmla="*/ 46668 w 136347"/>
                  <a:gd name="connsiteY32" fmla="*/ 66253 h 132511"/>
                  <a:gd name="connsiteX33" fmla="*/ 14793 w 136347"/>
                  <a:gd name="connsiteY33" fmla="*/ 84471 h 132511"/>
                  <a:gd name="connsiteX34" fmla="*/ 25598 w 136347"/>
                  <a:gd name="connsiteY34" fmla="*/ 103213 h 132511"/>
                  <a:gd name="connsiteX35" fmla="*/ 57366 w 136347"/>
                  <a:gd name="connsiteY35" fmla="*/ 85044 h 1325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36347" h="132511">
                    <a:moveTo>
                      <a:pt x="89782" y="132512"/>
                    </a:moveTo>
                    <a:lnTo>
                      <a:pt x="46560" y="132512"/>
                    </a:lnTo>
                    <a:lnTo>
                      <a:pt x="46560" y="103672"/>
                    </a:lnTo>
                    <a:lnTo>
                      <a:pt x="21611" y="117930"/>
                    </a:lnTo>
                    <a:lnTo>
                      <a:pt x="0" y="80468"/>
                    </a:lnTo>
                    <a:lnTo>
                      <a:pt x="24852" y="66253"/>
                    </a:lnTo>
                    <a:lnTo>
                      <a:pt x="0" y="52044"/>
                    </a:lnTo>
                    <a:lnTo>
                      <a:pt x="21611" y="14582"/>
                    </a:lnTo>
                    <a:lnTo>
                      <a:pt x="46560" y="28845"/>
                    </a:lnTo>
                    <a:lnTo>
                      <a:pt x="46560" y="0"/>
                    </a:lnTo>
                    <a:lnTo>
                      <a:pt x="89782" y="0"/>
                    </a:lnTo>
                    <a:lnTo>
                      <a:pt x="89782" y="28899"/>
                    </a:lnTo>
                    <a:lnTo>
                      <a:pt x="114737" y="14636"/>
                    </a:lnTo>
                    <a:lnTo>
                      <a:pt x="136348" y="52098"/>
                    </a:lnTo>
                    <a:lnTo>
                      <a:pt x="111414" y="66350"/>
                    </a:lnTo>
                    <a:lnTo>
                      <a:pt x="136331" y="80830"/>
                    </a:lnTo>
                    <a:lnTo>
                      <a:pt x="114721" y="118254"/>
                    </a:lnTo>
                    <a:lnTo>
                      <a:pt x="89782" y="103991"/>
                    </a:lnTo>
                    <a:close/>
                    <a:moveTo>
                      <a:pt x="57366" y="121706"/>
                    </a:moveTo>
                    <a:lnTo>
                      <a:pt x="78976" y="121706"/>
                    </a:lnTo>
                    <a:lnTo>
                      <a:pt x="78976" y="85373"/>
                    </a:lnTo>
                    <a:lnTo>
                      <a:pt x="110755" y="103537"/>
                    </a:lnTo>
                    <a:lnTo>
                      <a:pt x="121560" y="84757"/>
                    </a:lnTo>
                    <a:lnTo>
                      <a:pt x="89782" y="66269"/>
                    </a:lnTo>
                    <a:lnTo>
                      <a:pt x="121582" y="48100"/>
                    </a:lnTo>
                    <a:lnTo>
                      <a:pt x="110777" y="29358"/>
                    </a:lnTo>
                    <a:lnTo>
                      <a:pt x="78976" y="47517"/>
                    </a:lnTo>
                    <a:lnTo>
                      <a:pt x="78976" y="10778"/>
                    </a:lnTo>
                    <a:lnTo>
                      <a:pt x="57366" y="10778"/>
                    </a:lnTo>
                    <a:lnTo>
                      <a:pt x="57366" y="47441"/>
                    </a:lnTo>
                    <a:lnTo>
                      <a:pt x="25598" y="29304"/>
                    </a:lnTo>
                    <a:lnTo>
                      <a:pt x="14793" y="48046"/>
                    </a:lnTo>
                    <a:lnTo>
                      <a:pt x="46668" y="66253"/>
                    </a:lnTo>
                    <a:lnTo>
                      <a:pt x="14793" y="84471"/>
                    </a:lnTo>
                    <a:lnTo>
                      <a:pt x="25598" y="103213"/>
                    </a:lnTo>
                    <a:lnTo>
                      <a:pt x="57366" y="85044"/>
                    </a:lnTo>
                    <a:close/>
                  </a:path>
                </a:pathLst>
              </a:custGeom>
              <a:solidFill>
                <a:schemeClr val="accent3"/>
              </a:solidFill>
              <a:ln w="5358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9" name="任意多边形: 形状 28">
                <a:extLst>
                  <a:ext uri="{FF2B5EF4-FFF2-40B4-BE49-F238E27FC236}">
                    <a16:creationId xmlns:a16="http://schemas.microsoft.com/office/drawing/2014/main" id="{7B2FA141-E907-98E2-2B50-08D761565AE4}"/>
                  </a:ext>
                </a:extLst>
              </p:cNvPr>
              <p:cNvSpPr/>
              <p:nvPr/>
            </p:nvSpPr>
            <p:spPr>
              <a:xfrm rot="18930841">
                <a:off x="1362676" y="1540645"/>
                <a:ext cx="27013" cy="10805"/>
              </a:xfrm>
              <a:custGeom>
                <a:avLst/>
                <a:gdLst>
                  <a:gd name="connsiteX0" fmla="*/ 0 w 27013"/>
                  <a:gd name="connsiteY0" fmla="*/ 0 h 10805"/>
                  <a:gd name="connsiteX1" fmla="*/ 27013 w 27013"/>
                  <a:gd name="connsiteY1" fmla="*/ 0 h 10805"/>
                  <a:gd name="connsiteX2" fmla="*/ 27013 w 27013"/>
                  <a:gd name="connsiteY2" fmla="*/ 10805 h 10805"/>
                  <a:gd name="connsiteX3" fmla="*/ 0 w 27013"/>
                  <a:gd name="connsiteY3" fmla="*/ 10805 h 10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013" h="10805">
                    <a:moveTo>
                      <a:pt x="0" y="0"/>
                    </a:moveTo>
                    <a:lnTo>
                      <a:pt x="27013" y="0"/>
                    </a:lnTo>
                    <a:lnTo>
                      <a:pt x="27013" y="10805"/>
                    </a:lnTo>
                    <a:lnTo>
                      <a:pt x="0" y="10805"/>
                    </a:lnTo>
                    <a:close/>
                  </a:path>
                </a:pathLst>
              </a:custGeom>
              <a:grpFill/>
              <a:ln w="5358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0" name="任意多边形: 形状 29">
                <a:extLst>
                  <a:ext uri="{FF2B5EF4-FFF2-40B4-BE49-F238E27FC236}">
                    <a16:creationId xmlns:a16="http://schemas.microsoft.com/office/drawing/2014/main" id="{C8737139-F26F-9869-6045-9FFC11A03CBD}"/>
                  </a:ext>
                </a:extLst>
              </p:cNvPr>
              <p:cNvSpPr/>
              <p:nvPr/>
            </p:nvSpPr>
            <p:spPr>
              <a:xfrm rot="18868919">
                <a:off x="1302578" y="1532542"/>
                <a:ext cx="10805" cy="27013"/>
              </a:xfrm>
              <a:custGeom>
                <a:avLst/>
                <a:gdLst>
                  <a:gd name="connsiteX0" fmla="*/ 0 w 10805"/>
                  <a:gd name="connsiteY0" fmla="*/ 0 h 27013"/>
                  <a:gd name="connsiteX1" fmla="*/ 10805 w 10805"/>
                  <a:gd name="connsiteY1" fmla="*/ 0 h 27013"/>
                  <a:gd name="connsiteX2" fmla="*/ 10805 w 10805"/>
                  <a:gd name="connsiteY2" fmla="*/ 27013 h 27013"/>
                  <a:gd name="connsiteX3" fmla="*/ 0 w 10805"/>
                  <a:gd name="connsiteY3" fmla="*/ 27013 h 270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805" h="27013">
                    <a:moveTo>
                      <a:pt x="0" y="0"/>
                    </a:moveTo>
                    <a:lnTo>
                      <a:pt x="10805" y="0"/>
                    </a:lnTo>
                    <a:lnTo>
                      <a:pt x="10805" y="27013"/>
                    </a:lnTo>
                    <a:lnTo>
                      <a:pt x="0" y="27013"/>
                    </a:lnTo>
                    <a:close/>
                  </a:path>
                </a:pathLst>
              </a:custGeom>
              <a:grpFill/>
              <a:ln w="5358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1" name="任意多边形: 形状 30">
                <a:extLst>
                  <a:ext uri="{FF2B5EF4-FFF2-40B4-BE49-F238E27FC236}">
                    <a16:creationId xmlns:a16="http://schemas.microsoft.com/office/drawing/2014/main" id="{1EEC0FE0-189A-9E56-BDAE-C448E0229506}"/>
                  </a:ext>
                </a:extLst>
              </p:cNvPr>
              <p:cNvSpPr/>
              <p:nvPr/>
            </p:nvSpPr>
            <p:spPr>
              <a:xfrm>
                <a:off x="1336677" y="1523076"/>
                <a:ext cx="10805" cy="27013"/>
              </a:xfrm>
              <a:custGeom>
                <a:avLst/>
                <a:gdLst>
                  <a:gd name="connsiteX0" fmla="*/ 0 w 10805"/>
                  <a:gd name="connsiteY0" fmla="*/ 0 h 27013"/>
                  <a:gd name="connsiteX1" fmla="*/ 10805 w 10805"/>
                  <a:gd name="connsiteY1" fmla="*/ 0 h 27013"/>
                  <a:gd name="connsiteX2" fmla="*/ 10805 w 10805"/>
                  <a:gd name="connsiteY2" fmla="*/ 27013 h 27013"/>
                  <a:gd name="connsiteX3" fmla="*/ 0 w 10805"/>
                  <a:gd name="connsiteY3" fmla="*/ 27013 h 270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805" h="27013">
                    <a:moveTo>
                      <a:pt x="0" y="0"/>
                    </a:moveTo>
                    <a:lnTo>
                      <a:pt x="10805" y="0"/>
                    </a:lnTo>
                    <a:lnTo>
                      <a:pt x="10805" y="27013"/>
                    </a:lnTo>
                    <a:lnTo>
                      <a:pt x="0" y="27013"/>
                    </a:lnTo>
                    <a:close/>
                  </a:path>
                </a:pathLst>
              </a:custGeom>
              <a:grpFill/>
              <a:ln w="5358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</p:grpSp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id="{C60023CC-526D-9727-813C-181CBF1FA6E5}"/>
              </a:ext>
            </a:extLst>
          </p:cNvPr>
          <p:cNvGrpSpPr/>
          <p:nvPr/>
        </p:nvGrpSpPr>
        <p:grpSpPr>
          <a:xfrm>
            <a:off x="4037887" y="3822089"/>
            <a:ext cx="520119" cy="520119"/>
            <a:chOff x="687059" y="2869852"/>
            <a:chExt cx="520119" cy="520119"/>
          </a:xfrm>
        </p:grpSpPr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DA14B282-3B58-0486-4755-94FB91B579E7}"/>
                </a:ext>
              </a:extLst>
            </p:cNvPr>
            <p:cNvSpPr/>
            <p:nvPr/>
          </p:nvSpPr>
          <p:spPr>
            <a:xfrm>
              <a:off x="687059" y="2869852"/>
              <a:ext cx="520119" cy="520119"/>
            </a:xfrm>
            <a:prstGeom prst="ellipse">
              <a:avLst/>
            </a:prstGeom>
            <a:gradFill>
              <a:gsLst>
                <a:gs pos="100000">
                  <a:schemeClr val="accent2">
                    <a:lumMod val="60000"/>
                    <a:lumOff val="40000"/>
                  </a:schemeClr>
                </a:gs>
                <a:gs pos="70000">
                  <a:schemeClr val="bg1"/>
                </a:gs>
                <a:gs pos="35000">
                  <a:schemeClr val="accent3">
                    <a:lumMod val="20000"/>
                    <a:lumOff val="80000"/>
                  </a:schemeClr>
                </a:gs>
                <a:gs pos="0">
                  <a:schemeClr val="accent3">
                    <a:lumMod val="60000"/>
                    <a:lumOff val="40000"/>
                  </a:schemeClr>
                </a:gs>
              </a:gsLst>
              <a:path path="circle">
                <a:fillToRect r="100000" b="100000"/>
              </a:path>
            </a:gradFill>
            <a:ln w="9525">
              <a:solidFill>
                <a:schemeClr val="bg1"/>
              </a:solidFill>
            </a:ln>
            <a:effectLst>
              <a:outerShdw blurRad="190500" sx="102000" sy="102000" algn="ctr" rotWithShape="0">
                <a:schemeClr val="accent2">
                  <a:lumMod val="20000"/>
                  <a:lumOff val="8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grpSp>
          <p:nvGrpSpPr>
            <p:cNvPr id="13" name="图形 96" descr="电池充电 轮廓">
              <a:extLst>
                <a:ext uri="{FF2B5EF4-FFF2-40B4-BE49-F238E27FC236}">
                  <a16:creationId xmlns:a16="http://schemas.microsoft.com/office/drawing/2014/main" id="{4BB4930B-7ADC-4259-E8FF-8158F2005EC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85118" y="3011535"/>
              <a:ext cx="324000" cy="236753"/>
              <a:chOff x="4095484" y="510178"/>
              <a:chExt cx="819150" cy="598570"/>
            </a:xfrm>
            <a:solidFill>
              <a:srgbClr val="2DAFFF"/>
            </a:solidFill>
          </p:grpSpPr>
          <p:sp>
            <p:nvSpPr>
              <p:cNvPr id="14" name="任意多边形: 形状 13">
                <a:extLst>
                  <a:ext uri="{FF2B5EF4-FFF2-40B4-BE49-F238E27FC236}">
                    <a16:creationId xmlns:a16="http://schemas.microsoft.com/office/drawing/2014/main" id="{B19D9FC6-546A-FD4C-6B01-F690C61887CE}"/>
                  </a:ext>
                </a:extLst>
              </p:cNvPr>
              <p:cNvSpPr/>
              <p:nvPr/>
            </p:nvSpPr>
            <p:spPr>
              <a:xfrm>
                <a:off x="4095484" y="576568"/>
                <a:ext cx="342900" cy="419100"/>
              </a:xfrm>
              <a:custGeom>
                <a:avLst/>
                <a:gdLst>
                  <a:gd name="connsiteX0" fmla="*/ 28575 w 342900"/>
                  <a:gd name="connsiteY0" fmla="*/ 419100 h 419100"/>
                  <a:gd name="connsiteX1" fmla="*/ 342900 w 342900"/>
                  <a:gd name="connsiteY1" fmla="*/ 419100 h 419100"/>
                  <a:gd name="connsiteX2" fmla="*/ 342900 w 342900"/>
                  <a:gd name="connsiteY2" fmla="*/ 400050 h 419100"/>
                  <a:gd name="connsiteX3" fmla="*/ 28575 w 342900"/>
                  <a:gd name="connsiteY3" fmla="*/ 400050 h 419100"/>
                  <a:gd name="connsiteX4" fmla="*/ 19050 w 342900"/>
                  <a:gd name="connsiteY4" fmla="*/ 390525 h 419100"/>
                  <a:gd name="connsiteX5" fmla="*/ 19050 w 342900"/>
                  <a:gd name="connsiteY5" fmla="*/ 28575 h 419100"/>
                  <a:gd name="connsiteX6" fmla="*/ 28575 w 342900"/>
                  <a:gd name="connsiteY6" fmla="*/ 19050 h 419100"/>
                  <a:gd name="connsiteX7" fmla="*/ 323850 w 342900"/>
                  <a:gd name="connsiteY7" fmla="*/ 19050 h 419100"/>
                  <a:gd name="connsiteX8" fmla="*/ 323850 w 342900"/>
                  <a:gd name="connsiteY8" fmla="*/ 0 h 419100"/>
                  <a:gd name="connsiteX9" fmla="*/ 28575 w 342900"/>
                  <a:gd name="connsiteY9" fmla="*/ 0 h 419100"/>
                  <a:gd name="connsiteX10" fmla="*/ 0 w 342900"/>
                  <a:gd name="connsiteY10" fmla="*/ 28575 h 419100"/>
                  <a:gd name="connsiteX11" fmla="*/ 0 w 342900"/>
                  <a:gd name="connsiteY11" fmla="*/ 390525 h 419100"/>
                  <a:gd name="connsiteX12" fmla="*/ 28575 w 342900"/>
                  <a:gd name="connsiteY12" fmla="*/ 419100 h 419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42900" h="419100">
                    <a:moveTo>
                      <a:pt x="28575" y="419100"/>
                    </a:moveTo>
                    <a:lnTo>
                      <a:pt x="342900" y="419100"/>
                    </a:lnTo>
                    <a:lnTo>
                      <a:pt x="342900" y="400050"/>
                    </a:lnTo>
                    <a:lnTo>
                      <a:pt x="28575" y="400050"/>
                    </a:lnTo>
                    <a:cubicBezTo>
                      <a:pt x="23315" y="400050"/>
                      <a:pt x="19050" y="395786"/>
                      <a:pt x="19050" y="390525"/>
                    </a:cubicBezTo>
                    <a:lnTo>
                      <a:pt x="19050" y="28575"/>
                    </a:lnTo>
                    <a:cubicBezTo>
                      <a:pt x="19050" y="23314"/>
                      <a:pt x="23315" y="19050"/>
                      <a:pt x="28575" y="19050"/>
                    </a:cubicBezTo>
                    <a:lnTo>
                      <a:pt x="323850" y="19050"/>
                    </a:lnTo>
                    <a:lnTo>
                      <a:pt x="323850" y="0"/>
                    </a:lnTo>
                    <a:lnTo>
                      <a:pt x="28575" y="0"/>
                    </a:lnTo>
                    <a:cubicBezTo>
                      <a:pt x="12794" y="0"/>
                      <a:pt x="0" y="12793"/>
                      <a:pt x="0" y="28575"/>
                    </a:cubicBezTo>
                    <a:lnTo>
                      <a:pt x="0" y="390525"/>
                    </a:lnTo>
                    <a:cubicBezTo>
                      <a:pt x="0" y="406307"/>
                      <a:pt x="12794" y="419100"/>
                      <a:pt x="28575" y="41910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5" name="任意多边形: 形状 14">
                <a:extLst>
                  <a:ext uri="{FF2B5EF4-FFF2-40B4-BE49-F238E27FC236}">
                    <a16:creationId xmlns:a16="http://schemas.microsoft.com/office/drawing/2014/main" id="{24BD3ED6-2F85-5500-8742-A086630064AE}"/>
                  </a:ext>
                </a:extLst>
              </p:cNvPr>
              <p:cNvSpPr/>
              <p:nvPr/>
            </p:nvSpPr>
            <p:spPr>
              <a:xfrm>
                <a:off x="4533634" y="576568"/>
                <a:ext cx="381000" cy="419100"/>
              </a:xfrm>
              <a:custGeom>
                <a:avLst/>
                <a:gdLst>
                  <a:gd name="connsiteX0" fmla="*/ 352425 w 381000"/>
                  <a:gd name="connsiteY0" fmla="*/ 133350 h 419100"/>
                  <a:gd name="connsiteX1" fmla="*/ 295275 w 381000"/>
                  <a:gd name="connsiteY1" fmla="*/ 133350 h 419100"/>
                  <a:gd name="connsiteX2" fmla="*/ 295275 w 381000"/>
                  <a:gd name="connsiteY2" fmla="*/ 28575 h 419100"/>
                  <a:gd name="connsiteX3" fmla="*/ 266700 w 381000"/>
                  <a:gd name="connsiteY3" fmla="*/ 0 h 419100"/>
                  <a:gd name="connsiteX4" fmla="*/ 0 w 381000"/>
                  <a:gd name="connsiteY4" fmla="*/ 0 h 419100"/>
                  <a:gd name="connsiteX5" fmla="*/ 0 w 381000"/>
                  <a:gd name="connsiteY5" fmla="*/ 19050 h 419100"/>
                  <a:gd name="connsiteX6" fmla="*/ 266700 w 381000"/>
                  <a:gd name="connsiteY6" fmla="*/ 19050 h 419100"/>
                  <a:gd name="connsiteX7" fmla="*/ 276225 w 381000"/>
                  <a:gd name="connsiteY7" fmla="*/ 28575 h 419100"/>
                  <a:gd name="connsiteX8" fmla="*/ 276225 w 381000"/>
                  <a:gd name="connsiteY8" fmla="*/ 390525 h 419100"/>
                  <a:gd name="connsiteX9" fmla="*/ 266700 w 381000"/>
                  <a:gd name="connsiteY9" fmla="*/ 400050 h 419100"/>
                  <a:gd name="connsiteX10" fmla="*/ 38100 w 381000"/>
                  <a:gd name="connsiteY10" fmla="*/ 400050 h 419100"/>
                  <a:gd name="connsiteX11" fmla="*/ 38100 w 381000"/>
                  <a:gd name="connsiteY11" fmla="*/ 419100 h 419100"/>
                  <a:gd name="connsiteX12" fmla="*/ 266700 w 381000"/>
                  <a:gd name="connsiteY12" fmla="*/ 419100 h 419100"/>
                  <a:gd name="connsiteX13" fmla="*/ 295275 w 381000"/>
                  <a:gd name="connsiteY13" fmla="*/ 390525 h 419100"/>
                  <a:gd name="connsiteX14" fmla="*/ 295275 w 381000"/>
                  <a:gd name="connsiteY14" fmla="*/ 285750 h 419100"/>
                  <a:gd name="connsiteX15" fmla="*/ 352425 w 381000"/>
                  <a:gd name="connsiteY15" fmla="*/ 285750 h 419100"/>
                  <a:gd name="connsiteX16" fmla="*/ 381000 w 381000"/>
                  <a:gd name="connsiteY16" fmla="*/ 257175 h 419100"/>
                  <a:gd name="connsiteX17" fmla="*/ 381000 w 381000"/>
                  <a:gd name="connsiteY17" fmla="*/ 161925 h 419100"/>
                  <a:gd name="connsiteX18" fmla="*/ 352425 w 381000"/>
                  <a:gd name="connsiteY18" fmla="*/ 133350 h 419100"/>
                  <a:gd name="connsiteX19" fmla="*/ 361950 w 381000"/>
                  <a:gd name="connsiteY19" fmla="*/ 257175 h 419100"/>
                  <a:gd name="connsiteX20" fmla="*/ 352425 w 381000"/>
                  <a:gd name="connsiteY20" fmla="*/ 266700 h 419100"/>
                  <a:gd name="connsiteX21" fmla="*/ 295275 w 381000"/>
                  <a:gd name="connsiteY21" fmla="*/ 266700 h 419100"/>
                  <a:gd name="connsiteX22" fmla="*/ 295275 w 381000"/>
                  <a:gd name="connsiteY22" fmla="*/ 152400 h 419100"/>
                  <a:gd name="connsiteX23" fmla="*/ 352425 w 381000"/>
                  <a:gd name="connsiteY23" fmla="*/ 152400 h 419100"/>
                  <a:gd name="connsiteX24" fmla="*/ 361950 w 381000"/>
                  <a:gd name="connsiteY24" fmla="*/ 161925 h 419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381000" h="419100">
                    <a:moveTo>
                      <a:pt x="352425" y="133350"/>
                    </a:moveTo>
                    <a:lnTo>
                      <a:pt x="295275" y="133350"/>
                    </a:lnTo>
                    <a:lnTo>
                      <a:pt x="295275" y="28575"/>
                    </a:lnTo>
                    <a:cubicBezTo>
                      <a:pt x="295275" y="12793"/>
                      <a:pt x="282482" y="0"/>
                      <a:pt x="266700" y="0"/>
                    </a:cubicBezTo>
                    <a:lnTo>
                      <a:pt x="0" y="0"/>
                    </a:lnTo>
                    <a:lnTo>
                      <a:pt x="0" y="19050"/>
                    </a:lnTo>
                    <a:lnTo>
                      <a:pt x="266700" y="19050"/>
                    </a:lnTo>
                    <a:cubicBezTo>
                      <a:pt x="271961" y="19050"/>
                      <a:pt x="276225" y="23314"/>
                      <a:pt x="276225" y="28575"/>
                    </a:cubicBezTo>
                    <a:lnTo>
                      <a:pt x="276225" y="390525"/>
                    </a:lnTo>
                    <a:cubicBezTo>
                      <a:pt x="276225" y="395786"/>
                      <a:pt x="271961" y="400050"/>
                      <a:pt x="266700" y="400050"/>
                    </a:cubicBezTo>
                    <a:lnTo>
                      <a:pt x="38100" y="400050"/>
                    </a:lnTo>
                    <a:lnTo>
                      <a:pt x="38100" y="419100"/>
                    </a:lnTo>
                    <a:lnTo>
                      <a:pt x="266700" y="419100"/>
                    </a:lnTo>
                    <a:cubicBezTo>
                      <a:pt x="282482" y="419100"/>
                      <a:pt x="295275" y="406307"/>
                      <a:pt x="295275" y="390525"/>
                    </a:cubicBezTo>
                    <a:lnTo>
                      <a:pt x="295275" y="285750"/>
                    </a:lnTo>
                    <a:lnTo>
                      <a:pt x="352425" y="285750"/>
                    </a:lnTo>
                    <a:cubicBezTo>
                      <a:pt x="368207" y="285750"/>
                      <a:pt x="381000" y="272957"/>
                      <a:pt x="381000" y="257175"/>
                    </a:cubicBezTo>
                    <a:lnTo>
                      <a:pt x="381000" y="161925"/>
                    </a:lnTo>
                    <a:cubicBezTo>
                      <a:pt x="381000" y="146143"/>
                      <a:pt x="368207" y="133350"/>
                      <a:pt x="352425" y="133350"/>
                    </a:cubicBezTo>
                    <a:close/>
                    <a:moveTo>
                      <a:pt x="361950" y="257175"/>
                    </a:moveTo>
                    <a:cubicBezTo>
                      <a:pt x="361950" y="262436"/>
                      <a:pt x="357686" y="266700"/>
                      <a:pt x="352425" y="266700"/>
                    </a:cubicBezTo>
                    <a:lnTo>
                      <a:pt x="295275" y="266700"/>
                    </a:lnTo>
                    <a:lnTo>
                      <a:pt x="295275" y="152400"/>
                    </a:lnTo>
                    <a:lnTo>
                      <a:pt x="352425" y="152400"/>
                    </a:lnTo>
                    <a:cubicBezTo>
                      <a:pt x="357686" y="152400"/>
                      <a:pt x="361950" y="156664"/>
                      <a:pt x="361950" y="161925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6" name="任意多边形: 形状 15">
                <a:extLst>
                  <a:ext uri="{FF2B5EF4-FFF2-40B4-BE49-F238E27FC236}">
                    <a16:creationId xmlns:a16="http://schemas.microsoft.com/office/drawing/2014/main" id="{41CC719B-C13D-EA29-E06A-DF5BD2ED324C}"/>
                  </a:ext>
                </a:extLst>
              </p:cNvPr>
              <p:cNvSpPr/>
              <p:nvPr/>
            </p:nvSpPr>
            <p:spPr>
              <a:xfrm>
                <a:off x="4347896" y="510178"/>
                <a:ext cx="266861" cy="598570"/>
              </a:xfrm>
              <a:custGeom>
                <a:avLst/>
                <a:gdLst>
                  <a:gd name="connsiteX0" fmla="*/ 0 w 266861"/>
                  <a:gd name="connsiteY0" fmla="*/ 352139 h 598570"/>
                  <a:gd name="connsiteX1" fmla="*/ 128588 w 266861"/>
                  <a:gd name="connsiteY1" fmla="*/ 352139 h 598570"/>
                  <a:gd name="connsiteX2" fmla="*/ 128588 w 266861"/>
                  <a:gd name="connsiteY2" fmla="*/ 598570 h 598570"/>
                  <a:gd name="connsiteX3" fmla="*/ 266862 w 266861"/>
                  <a:gd name="connsiteY3" fmla="*/ 275939 h 598570"/>
                  <a:gd name="connsiteX4" fmla="*/ 147638 w 266861"/>
                  <a:gd name="connsiteY4" fmla="*/ 275939 h 598570"/>
                  <a:gd name="connsiteX5" fmla="*/ 147638 w 266861"/>
                  <a:gd name="connsiteY5" fmla="*/ 0 h 598570"/>
                  <a:gd name="connsiteX6" fmla="*/ 238001 w 266861"/>
                  <a:gd name="connsiteY6" fmla="*/ 294989 h 598570"/>
                  <a:gd name="connsiteX7" fmla="*/ 147638 w 266861"/>
                  <a:gd name="connsiteY7" fmla="*/ 505758 h 598570"/>
                  <a:gd name="connsiteX8" fmla="*/ 147638 w 266861"/>
                  <a:gd name="connsiteY8" fmla="*/ 333089 h 598570"/>
                  <a:gd name="connsiteX9" fmla="*/ 28575 w 266861"/>
                  <a:gd name="connsiteY9" fmla="*/ 333089 h 598570"/>
                  <a:gd name="connsiteX10" fmla="*/ 128588 w 266861"/>
                  <a:gd name="connsiteY10" fmla="*/ 94678 h 598570"/>
                  <a:gd name="connsiteX11" fmla="*/ 128588 w 266861"/>
                  <a:gd name="connsiteY11" fmla="*/ 294989 h 598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66861" h="598570">
                    <a:moveTo>
                      <a:pt x="0" y="352139"/>
                    </a:moveTo>
                    <a:lnTo>
                      <a:pt x="128588" y="352139"/>
                    </a:lnTo>
                    <a:lnTo>
                      <a:pt x="128588" y="598570"/>
                    </a:lnTo>
                    <a:lnTo>
                      <a:pt x="266862" y="275939"/>
                    </a:lnTo>
                    <a:lnTo>
                      <a:pt x="147638" y="275939"/>
                    </a:lnTo>
                    <a:lnTo>
                      <a:pt x="147638" y="0"/>
                    </a:lnTo>
                    <a:close/>
                    <a:moveTo>
                      <a:pt x="238001" y="294989"/>
                    </a:moveTo>
                    <a:lnTo>
                      <a:pt x="147638" y="505758"/>
                    </a:lnTo>
                    <a:lnTo>
                      <a:pt x="147638" y="333089"/>
                    </a:lnTo>
                    <a:lnTo>
                      <a:pt x="28575" y="333089"/>
                    </a:lnTo>
                    <a:lnTo>
                      <a:pt x="128588" y="94678"/>
                    </a:lnTo>
                    <a:lnTo>
                      <a:pt x="128588" y="294989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</p:grpSp>
      </p:grpSp>
      <p:sp>
        <p:nvSpPr>
          <p:cNvPr id="10" name="文本框 9">
            <a:extLst>
              <a:ext uri="{FF2B5EF4-FFF2-40B4-BE49-F238E27FC236}">
                <a16:creationId xmlns:a16="http://schemas.microsoft.com/office/drawing/2014/main" id="{943564DE-6303-6012-386E-B0BA57C69098}"/>
              </a:ext>
            </a:extLst>
          </p:cNvPr>
          <p:cNvSpPr txBox="1">
            <a:spLocks/>
          </p:cNvSpPr>
          <p:nvPr/>
        </p:nvSpPr>
        <p:spPr>
          <a:xfrm>
            <a:off x="4755901" y="3822089"/>
            <a:ext cx="3398211" cy="59817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25000"/>
              </a:lnSpc>
            </a:pPr>
            <a:r>
              <a:rPr lang="zh-CN" altLang="en-US" sz="1600" dirty="0">
                <a:solidFill>
                  <a:schemeClr val="bg1">
                    <a:alpha val="80000"/>
                  </a:schemeClr>
                </a:solidFill>
                <a:latin typeface="+mn-ea"/>
                <a:cs typeface="OPPOSans R" panose="00020600040101010101" pitchFamily="18" charset="-122"/>
              </a:rPr>
              <a:t>这里是正文内容，随便写，随便加，走过路过不要错过。</a:t>
            </a:r>
          </a:p>
        </p:txBody>
      </p:sp>
    </p:spTree>
    <p:extLst>
      <p:ext uri="{BB962C8B-B14F-4D97-AF65-F5344CB8AC3E}">
        <p14:creationId xmlns:p14="http://schemas.microsoft.com/office/powerpoint/2010/main" val="35607540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圆角 7">
            <a:extLst>
              <a:ext uri="{FF2B5EF4-FFF2-40B4-BE49-F238E27FC236}">
                <a16:creationId xmlns:a16="http://schemas.microsoft.com/office/drawing/2014/main" id="{A8A9CD45-A054-33F6-A3E8-7A2F520B691C}"/>
              </a:ext>
            </a:extLst>
          </p:cNvPr>
          <p:cNvSpPr/>
          <p:nvPr/>
        </p:nvSpPr>
        <p:spPr>
          <a:xfrm>
            <a:off x="713368" y="2137229"/>
            <a:ext cx="10951583" cy="3701142"/>
          </a:xfrm>
          <a:prstGeom prst="roundRect">
            <a:avLst>
              <a:gd name="adj" fmla="val 3552"/>
            </a:avLst>
          </a:prstGeom>
          <a:solidFill>
            <a:schemeClr val="bg1"/>
          </a:solidFill>
          <a:ln>
            <a:noFill/>
          </a:ln>
          <a:effectLst>
            <a:outerShdw blurRad="508000" dist="444500" dir="5400000" sx="88000" sy="88000" algn="t" rotWithShape="0">
              <a:schemeClr val="accent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2" name="矩形: 圆角 1">
            <a:extLst>
              <a:ext uri="{FF2B5EF4-FFF2-40B4-BE49-F238E27FC236}">
                <a16:creationId xmlns:a16="http://schemas.microsoft.com/office/drawing/2014/main" id="{C2B950E4-937C-E831-4ECE-0B49FDA5D4FB}"/>
              </a:ext>
            </a:extLst>
          </p:cNvPr>
          <p:cNvSpPr/>
          <p:nvPr/>
        </p:nvSpPr>
        <p:spPr>
          <a:xfrm>
            <a:off x="713368" y="2137229"/>
            <a:ext cx="10951583" cy="3701142"/>
          </a:xfrm>
          <a:prstGeom prst="roundRect">
            <a:avLst>
              <a:gd name="adj" fmla="val 3552"/>
            </a:avLst>
          </a:prstGeom>
          <a:gradFill flip="none" rotWithShape="1">
            <a:gsLst>
              <a:gs pos="100000">
                <a:schemeClr val="accent2">
                  <a:lumMod val="20000"/>
                  <a:lumOff val="80000"/>
                  <a:alpha val="40000"/>
                </a:schemeClr>
              </a:gs>
              <a:gs pos="73000">
                <a:schemeClr val="bg1"/>
              </a:gs>
              <a:gs pos="50000">
                <a:schemeClr val="bg1"/>
              </a:gs>
              <a:gs pos="0">
                <a:schemeClr val="accent3">
                  <a:lumMod val="20000"/>
                  <a:lumOff val="8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8B00685C-5901-C38B-E854-171E03FF0D85}"/>
              </a:ext>
            </a:extLst>
          </p:cNvPr>
          <p:cNvGrpSpPr/>
          <p:nvPr/>
        </p:nvGrpSpPr>
        <p:grpSpPr>
          <a:xfrm>
            <a:off x="7821023" y="1367971"/>
            <a:ext cx="3410858" cy="4688113"/>
            <a:chOff x="8447313" y="1393371"/>
            <a:chExt cx="3410858" cy="4688113"/>
          </a:xfrm>
        </p:grpSpPr>
        <p:pic>
          <p:nvPicPr>
            <p:cNvPr id="4" name="图片 3" descr="图片包含 蛋糕, 片, 动物, 游戏机&#10;&#10;描述已自动生成">
              <a:extLst>
                <a:ext uri="{FF2B5EF4-FFF2-40B4-BE49-F238E27FC236}">
                  <a16:creationId xmlns:a16="http://schemas.microsoft.com/office/drawing/2014/main" id="{A6ECB766-6E84-29EA-4D66-5491B372B4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69" t="3688" r="12769"/>
            <a:stretch>
              <a:fillRect/>
            </a:stretch>
          </p:blipFill>
          <p:spPr>
            <a:xfrm rot="16200000" flipH="1">
              <a:off x="7808685" y="2031999"/>
              <a:ext cx="4688113" cy="3410858"/>
            </a:xfrm>
            <a:custGeom>
              <a:avLst/>
              <a:gdLst>
                <a:gd name="connsiteX0" fmla="*/ 0 w 4688113"/>
                <a:gd name="connsiteY0" fmla="*/ 801912 h 3410858"/>
                <a:gd name="connsiteX1" fmla="*/ 0 w 4688113"/>
                <a:gd name="connsiteY1" fmla="*/ 3265726 h 3410858"/>
                <a:gd name="connsiteX2" fmla="*/ 145132 w 4688113"/>
                <a:gd name="connsiteY2" fmla="*/ 3410858 h 3410858"/>
                <a:gd name="connsiteX3" fmla="*/ 4580113 w 4688113"/>
                <a:gd name="connsiteY3" fmla="*/ 3410858 h 3410858"/>
                <a:gd name="connsiteX4" fmla="*/ 4688113 w 4688113"/>
                <a:gd name="connsiteY4" fmla="*/ 3302857 h 3410858"/>
                <a:gd name="connsiteX5" fmla="*/ 4688113 w 4688113"/>
                <a:gd name="connsiteY5" fmla="*/ 108000 h 3410858"/>
                <a:gd name="connsiteX6" fmla="*/ 4580113 w 4688113"/>
                <a:gd name="connsiteY6" fmla="*/ 0 h 3410858"/>
                <a:gd name="connsiteX7" fmla="*/ 801911 w 4688113"/>
                <a:gd name="connsiteY7" fmla="*/ 0 h 3410858"/>
                <a:gd name="connsiteX8" fmla="*/ 725543 w 4688113"/>
                <a:gd name="connsiteY8" fmla="*/ 31632 h 3410858"/>
                <a:gd name="connsiteX9" fmla="*/ 31632 w 4688113"/>
                <a:gd name="connsiteY9" fmla="*/ 725544 h 3410858"/>
                <a:gd name="connsiteX10" fmla="*/ 0 w 4688113"/>
                <a:gd name="connsiteY10" fmla="*/ 801912 h 3410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688113" h="3410858">
                  <a:moveTo>
                    <a:pt x="0" y="801912"/>
                  </a:moveTo>
                  <a:lnTo>
                    <a:pt x="0" y="3265726"/>
                  </a:lnTo>
                  <a:cubicBezTo>
                    <a:pt x="0" y="3345880"/>
                    <a:pt x="64978" y="3410858"/>
                    <a:pt x="145132" y="3410858"/>
                  </a:cubicBezTo>
                  <a:lnTo>
                    <a:pt x="4580113" y="3410858"/>
                  </a:lnTo>
                  <a:cubicBezTo>
                    <a:pt x="4639729" y="3410858"/>
                    <a:pt x="4688113" y="3362474"/>
                    <a:pt x="4688113" y="3302857"/>
                  </a:cubicBezTo>
                  <a:lnTo>
                    <a:pt x="4688113" y="108000"/>
                  </a:lnTo>
                  <a:cubicBezTo>
                    <a:pt x="4688113" y="48384"/>
                    <a:pt x="4639729" y="0"/>
                    <a:pt x="4580113" y="0"/>
                  </a:cubicBezTo>
                  <a:lnTo>
                    <a:pt x="801911" y="0"/>
                  </a:lnTo>
                  <a:cubicBezTo>
                    <a:pt x="773281" y="0"/>
                    <a:pt x="745788" y="11388"/>
                    <a:pt x="725543" y="31632"/>
                  </a:cubicBezTo>
                  <a:lnTo>
                    <a:pt x="31632" y="725544"/>
                  </a:lnTo>
                  <a:cubicBezTo>
                    <a:pt x="11388" y="745789"/>
                    <a:pt x="0" y="773281"/>
                    <a:pt x="0" y="801912"/>
                  </a:cubicBezTo>
                  <a:close/>
                </a:path>
              </a:pathLst>
            </a:custGeom>
          </p:spPr>
        </p:pic>
        <p:sp>
          <p:nvSpPr>
            <p:cNvPr id="5" name="矩形: 一个圆顶角，剪去另一个顶角 3">
              <a:extLst>
                <a:ext uri="{FF2B5EF4-FFF2-40B4-BE49-F238E27FC236}">
                  <a16:creationId xmlns:a16="http://schemas.microsoft.com/office/drawing/2014/main" id="{7A96BE88-3F7B-FA14-12F6-E766CD5FA988}"/>
                </a:ext>
              </a:extLst>
            </p:cNvPr>
            <p:cNvSpPr/>
            <p:nvPr/>
          </p:nvSpPr>
          <p:spPr>
            <a:xfrm>
              <a:off x="8566150" y="1486888"/>
              <a:ext cx="3173184" cy="4501082"/>
            </a:xfrm>
            <a:custGeom>
              <a:avLst/>
              <a:gdLst/>
              <a:ahLst/>
              <a:cxnLst/>
              <a:rect l="0" t="0" r="0" b="0"/>
              <a:pathLst>
                <a:path w="3410859" h="4688114">
                  <a:moveTo>
                    <a:pt x="3265726" y="0"/>
                  </a:moveTo>
                  <a:lnTo>
                    <a:pt x="801912" y="0"/>
                  </a:lnTo>
                  <a:cubicBezTo>
                    <a:pt x="773281" y="0"/>
                    <a:pt x="745789" y="11388"/>
                    <a:pt x="725544" y="31632"/>
                  </a:cubicBezTo>
                  <a:lnTo>
                    <a:pt x="31632" y="725543"/>
                  </a:lnTo>
                  <a:cubicBezTo>
                    <a:pt x="11388" y="745788"/>
                    <a:pt x="0" y="773281"/>
                    <a:pt x="0" y="801911"/>
                  </a:cubicBezTo>
                  <a:lnTo>
                    <a:pt x="0" y="4580113"/>
                  </a:lnTo>
                  <a:cubicBezTo>
                    <a:pt x="0" y="4639729"/>
                    <a:pt x="48384" y="4688113"/>
                    <a:pt x="108000" y="4688113"/>
                  </a:cubicBezTo>
                  <a:lnTo>
                    <a:pt x="3302857" y="4688113"/>
                  </a:lnTo>
                  <a:cubicBezTo>
                    <a:pt x="3362474" y="4688113"/>
                    <a:pt x="3410858" y="4639729"/>
                    <a:pt x="3410858" y="4580113"/>
                  </a:cubicBezTo>
                  <a:lnTo>
                    <a:pt x="3410858" y="145132"/>
                  </a:lnTo>
                  <a:cubicBezTo>
                    <a:pt x="3410858" y="64978"/>
                    <a:pt x="3345880" y="0"/>
                    <a:pt x="3265726" y="0"/>
                  </a:cubicBezTo>
                  <a:close/>
                </a:path>
              </a:pathLst>
            </a:custGeom>
            <a:noFill/>
            <a:ln w="3175">
              <a:solidFill>
                <a:srgbClr val="2DAFFF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6" name="矩形: 一个圆顶角，剪去另一个顶角 3">
              <a:extLst>
                <a:ext uri="{FF2B5EF4-FFF2-40B4-BE49-F238E27FC236}">
                  <a16:creationId xmlns:a16="http://schemas.microsoft.com/office/drawing/2014/main" id="{9B0ADDDA-90FC-555E-C2E0-6CCC747C6CB2}"/>
                </a:ext>
              </a:extLst>
            </p:cNvPr>
            <p:cNvSpPr/>
            <p:nvPr/>
          </p:nvSpPr>
          <p:spPr>
            <a:xfrm>
              <a:off x="8566150" y="1486888"/>
              <a:ext cx="3173184" cy="4501082"/>
            </a:xfrm>
            <a:custGeom>
              <a:avLst/>
              <a:gdLst/>
              <a:ahLst/>
              <a:cxnLst/>
              <a:rect l="0" t="0" r="0" b="0"/>
              <a:pathLst>
                <a:path w="3410859" h="4688114">
                  <a:moveTo>
                    <a:pt x="3265726" y="0"/>
                  </a:moveTo>
                  <a:lnTo>
                    <a:pt x="801912" y="0"/>
                  </a:lnTo>
                  <a:cubicBezTo>
                    <a:pt x="773281" y="0"/>
                    <a:pt x="745789" y="11388"/>
                    <a:pt x="725544" y="31632"/>
                  </a:cubicBezTo>
                  <a:lnTo>
                    <a:pt x="31632" y="725543"/>
                  </a:lnTo>
                  <a:cubicBezTo>
                    <a:pt x="11388" y="745788"/>
                    <a:pt x="0" y="773281"/>
                    <a:pt x="0" y="801911"/>
                  </a:cubicBezTo>
                  <a:lnTo>
                    <a:pt x="0" y="4580113"/>
                  </a:lnTo>
                  <a:cubicBezTo>
                    <a:pt x="0" y="4639729"/>
                    <a:pt x="48384" y="4688113"/>
                    <a:pt x="108000" y="4688113"/>
                  </a:cubicBezTo>
                  <a:lnTo>
                    <a:pt x="3302857" y="4688113"/>
                  </a:lnTo>
                  <a:cubicBezTo>
                    <a:pt x="3362474" y="4688113"/>
                    <a:pt x="3410858" y="4639729"/>
                    <a:pt x="3410858" y="4580113"/>
                  </a:cubicBezTo>
                  <a:lnTo>
                    <a:pt x="3410858" y="145132"/>
                  </a:lnTo>
                  <a:cubicBezTo>
                    <a:pt x="3410858" y="64978"/>
                    <a:pt x="3345880" y="0"/>
                    <a:pt x="3265726" y="0"/>
                  </a:cubicBezTo>
                  <a:close/>
                </a:path>
              </a:pathLst>
            </a:custGeom>
            <a:noFill/>
            <a:ln w="3175">
              <a:solidFill>
                <a:schemeClr val="accent2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7" name="文本框 6">
            <a:extLst>
              <a:ext uri="{FF2B5EF4-FFF2-40B4-BE49-F238E27FC236}">
                <a16:creationId xmlns:a16="http://schemas.microsoft.com/office/drawing/2014/main" id="{9F9099DF-58E8-B820-D9CD-038936292E53}"/>
              </a:ext>
            </a:extLst>
          </p:cNvPr>
          <p:cNvSpPr txBox="1">
            <a:spLocks/>
          </p:cNvSpPr>
          <p:nvPr/>
        </p:nvSpPr>
        <p:spPr>
          <a:xfrm>
            <a:off x="713368" y="908315"/>
            <a:ext cx="6576432" cy="90595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25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这里是正文内容，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cs typeface="OPPOSans R" panose="00020600040101010101" pitchFamily="18" charset="-122"/>
              </a:rPr>
              <a:t>这里是一段正文内容，这里是一段正文内容。这里是一段正文内容，这里是一段正文内容。这里是一段正文内容，这里是一段正文内容。这里是一段正文内容，这里是一段正文内容。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</a:endParaRPr>
          </a:p>
        </p:txBody>
      </p:sp>
      <p:sp>
        <p:nvSpPr>
          <p:cNvPr id="18" name="任意多边形: 形状 17">
            <a:extLst>
              <a:ext uri="{FF2B5EF4-FFF2-40B4-BE49-F238E27FC236}">
                <a16:creationId xmlns:a16="http://schemas.microsoft.com/office/drawing/2014/main" id="{5A85E09D-AB3B-A971-2179-37F171AC92BA}"/>
              </a:ext>
            </a:extLst>
          </p:cNvPr>
          <p:cNvSpPr>
            <a:spLocks noChangeAspect="1"/>
          </p:cNvSpPr>
          <p:nvPr/>
        </p:nvSpPr>
        <p:spPr>
          <a:xfrm>
            <a:off x="1202988" y="4533739"/>
            <a:ext cx="6855161" cy="129517"/>
          </a:xfrm>
          <a:custGeom>
            <a:avLst/>
            <a:gdLst>
              <a:gd name="connsiteX0" fmla="*/ 0 w 6533219"/>
              <a:gd name="connsiteY0" fmla="*/ 0 h 402291"/>
              <a:gd name="connsiteX1" fmla="*/ 6533219 w 6533219"/>
              <a:gd name="connsiteY1" fmla="*/ 0 h 402291"/>
              <a:gd name="connsiteX2" fmla="*/ 6533219 w 6533219"/>
              <a:gd name="connsiteY2" fmla="*/ 272428 h 402291"/>
              <a:gd name="connsiteX3" fmla="*/ 1214304 w 6533219"/>
              <a:gd name="connsiteY3" fmla="*/ 272428 h 402291"/>
              <a:gd name="connsiteX4" fmla="*/ 966093 w 6533219"/>
              <a:gd name="connsiteY4" fmla="*/ 402291 h 402291"/>
              <a:gd name="connsiteX5" fmla="*/ 717882 w 6533219"/>
              <a:gd name="connsiteY5" fmla="*/ 272428 h 402291"/>
              <a:gd name="connsiteX6" fmla="*/ 0 w 6533219"/>
              <a:gd name="connsiteY6" fmla="*/ 272428 h 402291"/>
              <a:gd name="connsiteX0" fmla="*/ 0 w 6533219"/>
              <a:gd name="connsiteY0" fmla="*/ 0 h 402291"/>
              <a:gd name="connsiteX1" fmla="*/ 6533219 w 6533219"/>
              <a:gd name="connsiteY1" fmla="*/ 0 h 402291"/>
              <a:gd name="connsiteX2" fmla="*/ 6533219 w 6533219"/>
              <a:gd name="connsiteY2" fmla="*/ 272428 h 402291"/>
              <a:gd name="connsiteX3" fmla="*/ 1214304 w 6533219"/>
              <a:gd name="connsiteY3" fmla="*/ 272428 h 402291"/>
              <a:gd name="connsiteX4" fmla="*/ 966093 w 6533219"/>
              <a:gd name="connsiteY4" fmla="*/ 402291 h 402291"/>
              <a:gd name="connsiteX5" fmla="*/ 717882 w 6533219"/>
              <a:gd name="connsiteY5" fmla="*/ 272428 h 402291"/>
              <a:gd name="connsiteX6" fmla="*/ 0 w 6533219"/>
              <a:gd name="connsiteY6" fmla="*/ 272428 h 402291"/>
              <a:gd name="connsiteX7" fmla="*/ 91440 w 6533219"/>
              <a:gd name="connsiteY7" fmla="*/ 91440 h 402291"/>
              <a:gd name="connsiteX0" fmla="*/ 0 w 6533219"/>
              <a:gd name="connsiteY0" fmla="*/ 0 h 402291"/>
              <a:gd name="connsiteX1" fmla="*/ 6533219 w 6533219"/>
              <a:gd name="connsiteY1" fmla="*/ 0 h 402291"/>
              <a:gd name="connsiteX2" fmla="*/ 6533219 w 6533219"/>
              <a:gd name="connsiteY2" fmla="*/ 272428 h 402291"/>
              <a:gd name="connsiteX3" fmla="*/ 1214304 w 6533219"/>
              <a:gd name="connsiteY3" fmla="*/ 272428 h 402291"/>
              <a:gd name="connsiteX4" fmla="*/ 966093 w 6533219"/>
              <a:gd name="connsiteY4" fmla="*/ 402291 h 402291"/>
              <a:gd name="connsiteX5" fmla="*/ 717882 w 6533219"/>
              <a:gd name="connsiteY5" fmla="*/ 272428 h 402291"/>
              <a:gd name="connsiteX6" fmla="*/ 0 w 6533219"/>
              <a:gd name="connsiteY6" fmla="*/ 272428 h 402291"/>
              <a:gd name="connsiteX0" fmla="*/ 6533219 w 6533219"/>
              <a:gd name="connsiteY0" fmla="*/ 0 h 402291"/>
              <a:gd name="connsiteX1" fmla="*/ 6533219 w 6533219"/>
              <a:gd name="connsiteY1" fmla="*/ 272428 h 402291"/>
              <a:gd name="connsiteX2" fmla="*/ 1214304 w 6533219"/>
              <a:gd name="connsiteY2" fmla="*/ 272428 h 402291"/>
              <a:gd name="connsiteX3" fmla="*/ 966093 w 6533219"/>
              <a:gd name="connsiteY3" fmla="*/ 402291 h 402291"/>
              <a:gd name="connsiteX4" fmla="*/ 717882 w 6533219"/>
              <a:gd name="connsiteY4" fmla="*/ 272428 h 402291"/>
              <a:gd name="connsiteX5" fmla="*/ 0 w 6533219"/>
              <a:gd name="connsiteY5" fmla="*/ 272428 h 402291"/>
              <a:gd name="connsiteX0" fmla="*/ 6533219 w 6533219"/>
              <a:gd name="connsiteY0" fmla="*/ 0 h 129863"/>
              <a:gd name="connsiteX1" fmla="*/ 1214304 w 6533219"/>
              <a:gd name="connsiteY1" fmla="*/ 0 h 129863"/>
              <a:gd name="connsiteX2" fmla="*/ 966093 w 6533219"/>
              <a:gd name="connsiteY2" fmla="*/ 129863 h 129863"/>
              <a:gd name="connsiteX3" fmla="*/ 717882 w 6533219"/>
              <a:gd name="connsiteY3" fmla="*/ 0 h 129863"/>
              <a:gd name="connsiteX4" fmla="*/ 0 w 6533219"/>
              <a:gd name="connsiteY4" fmla="*/ 0 h 129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33219" h="129863">
                <a:moveTo>
                  <a:pt x="6533219" y="0"/>
                </a:moveTo>
                <a:lnTo>
                  <a:pt x="1214304" y="0"/>
                </a:lnTo>
                <a:lnTo>
                  <a:pt x="966093" y="129863"/>
                </a:lnTo>
                <a:lnTo>
                  <a:pt x="717882" y="0"/>
                </a:lnTo>
                <a:lnTo>
                  <a:pt x="0" y="0"/>
                </a:lnTo>
              </a:path>
            </a:pathLst>
          </a:custGeom>
          <a:noFill/>
          <a:ln>
            <a:gradFill flip="none" rotWithShape="1">
              <a:gsLst>
                <a:gs pos="27000">
                  <a:schemeClr val="accent2">
                    <a:lumMod val="20000"/>
                    <a:lumOff val="80000"/>
                  </a:schemeClr>
                </a:gs>
                <a:gs pos="100000">
                  <a:schemeClr val="accent2">
                    <a:lumMod val="20000"/>
                    <a:lumOff val="80000"/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23D00EA6-DAE1-344A-6779-7D9780B165D8}"/>
              </a:ext>
            </a:extLst>
          </p:cNvPr>
          <p:cNvGrpSpPr/>
          <p:nvPr/>
        </p:nvGrpSpPr>
        <p:grpSpPr>
          <a:xfrm>
            <a:off x="514150" y="3788583"/>
            <a:ext cx="398435" cy="398435"/>
            <a:chOff x="514149" y="3712383"/>
            <a:chExt cx="398435" cy="398435"/>
          </a:xfrm>
        </p:grpSpPr>
        <p:sp>
          <p:nvSpPr>
            <p:cNvPr id="21" name="椭圆 20">
              <a:extLst>
                <a:ext uri="{FF2B5EF4-FFF2-40B4-BE49-F238E27FC236}">
                  <a16:creationId xmlns:a16="http://schemas.microsoft.com/office/drawing/2014/main" id="{6E429239-03A0-FEBA-37F9-3125D5036EFA}"/>
                </a:ext>
              </a:extLst>
            </p:cNvPr>
            <p:cNvSpPr/>
            <p:nvPr/>
          </p:nvSpPr>
          <p:spPr>
            <a:xfrm>
              <a:off x="514149" y="3712383"/>
              <a:ext cx="398435" cy="398435"/>
            </a:xfrm>
            <a:prstGeom prst="ellipse">
              <a:avLst/>
            </a:prstGeom>
            <a:gradFill>
              <a:gsLst>
                <a:gs pos="100000">
                  <a:schemeClr val="accent2"/>
                </a:gs>
                <a:gs pos="73000">
                  <a:schemeClr val="bg1"/>
                </a:gs>
                <a:gs pos="23000">
                  <a:schemeClr val="accent3">
                    <a:lumMod val="20000"/>
                    <a:lumOff val="80000"/>
                  </a:schemeClr>
                </a:gs>
                <a:gs pos="0">
                  <a:schemeClr val="accent3"/>
                </a:gs>
              </a:gsLst>
              <a:path path="circle">
                <a:fillToRect r="100000" b="100000"/>
              </a:path>
            </a:gradFill>
            <a:ln w="3175">
              <a:solidFill>
                <a:schemeClr val="accent2"/>
              </a:solidFill>
            </a:ln>
            <a:effectLst>
              <a:outerShdw blurRad="190500" dist="63500" dir="5400000" sx="90000" sy="90000" algn="t" rotWithShape="0">
                <a:schemeClr val="accent2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2" name="任意多边形: 形状 21">
              <a:extLst>
                <a:ext uri="{FF2B5EF4-FFF2-40B4-BE49-F238E27FC236}">
                  <a16:creationId xmlns:a16="http://schemas.microsoft.com/office/drawing/2014/main" id="{530EF67F-E596-05E3-01CE-E325FAF99FBC}"/>
                </a:ext>
              </a:extLst>
            </p:cNvPr>
            <p:cNvSpPr/>
            <p:nvPr/>
          </p:nvSpPr>
          <p:spPr>
            <a:xfrm rot="5400000">
              <a:off x="594962" y="3833313"/>
              <a:ext cx="236809" cy="156574"/>
            </a:xfrm>
            <a:custGeom>
              <a:avLst/>
              <a:gdLst>
                <a:gd name="connsiteX0" fmla="*/ 391256 w 782511"/>
                <a:gd name="connsiteY0" fmla="*/ 0 h 492443"/>
                <a:gd name="connsiteX1" fmla="*/ 782511 w 782511"/>
                <a:gd name="connsiteY1" fmla="*/ 492443 h 492443"/>
                <a:gd name="connsiteX2" fmla="*/ 782509 w 782511"/>
                <a:gd name="connsiteY2" fmla="*/ 492443 h 492443"/>
                <a:gd name="connsiteX3" fmla="*/ 391256 w 782511"/>
                <a:gd name="connsiteY3" fmla="*/ 292980 h 492443"/>
                <a:gd name="connsiteX4" fmla="*/ 2 w 782511"/>
                <a:gd name="connsiteY4" fmla="*/ 492443 h 492443"/>
                <a:gd name="connsiteX5" fmla="*/ 0 w 782511"/>
                <a:gd name="connsiteY5" fmla="*/ 492443 h 492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82511" h="492443">
                  <a:moveTo>
                    <a:pt x="391256" y="0"/>
                  </a:moveTo>
                  <a:lnTo>
                    <a:pt x="782511" y="492443"/>
                  </a:lnTo>
                  <a:lnTo>
                    <a:pt x="782509" y="492443"/>
                  </a:lnTo>
                  <a:lnTo>
                    <a:pt x="391256" y="292980"/>
                  </a:lnTo>
                  <a:lnTo>
                    <a:pt x="2" y="492443"/>
                  </a:lnTo>
                  <a:lnTo>
                    <a:pt x="0" y="492443"/>
                  </a:lnTo>
                  <a:close/>
                </a:path>
              </a:pathLst>
            </a:custGeom>
            <a:gradFill flip="none" rotWithShape="1">
              <a:gsLst>
                <a:gs pos="3000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127000" dist="12700" dir="10800000" sx="90000" sy="90000" algn="t" rotWithShape="0">
                <a:schemeClr val="accent2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F2531450-0E11-BD8E-E118-A81FAA329E76}"/>
              </a:ext>
            </a:extLst>
          </p:cNvPr>
          <p:cNvGrpSpPr/>
          <p:nvPr/>
        </p:nvGrpSpPr>
        <p:grpSpPr>
          <a:xfrm flipH="1">
            <a:off x="11450287" y="3788583"/>
            <a:ext cx="398435" cy="398435"/>
            <a:chOff x="514149" y="3712383"/>
            <a:chExt cx="398435" cy="398435"/>
          </a:xfrm>
        </p:grpSpPr>
        <p:sp>
          <p:nvSpPr>
            <p:cNvPr id="24" name="椭圆 23">
              <a:extLst>
                <a:ext uri="{FF2B5EF4-FFF2-40B4-BE49-F238E27FC236}">
                  <a16:creationId xmlns:a16="http://schemas.microsoft.com/office/drawing/2014/main" id="{7396F27B-5650-CDB4-F8C0-F70477054C0A}"/>
                </a:ext>
              </a:extLst>
            </p:cNvPr>
            <p:cNvSpPr/>
            <p:nvPr/>
          </p:nvSpPr>
          <p:spPr>
            <a:xfrm>
              <a:off x="514149" y="3712383"/>
              <a:ext cx="398435" cy="398435"/>
            </a:xfrm>
            <a:prstGeom prst="ellipse">
              <a:avLst/>
            </a:prstGeom>
            <a:gradFill>
              <a:gsLst>
                <a:gs pos="100000">
                  <a:schemeClr val="accent2"/>
                </a:gs>
                <a:gs pos="73000">
                  <a:schemeClr val="bg1"/>
                </a:gs>
                <a:gs pos="23000">
                  <a:schemeClr val="accent3">
                    <a:lumMod val="20000"/>
                    <a:lumOff val="80000"/>
                  </a:schemeClr>
                </a:gs>
                <a:gs pos="0">
                  <a:schemeClr val="accent3"/>
                </a:gs>
              </a:gsLst>
              <a:path path="circle">
                <a:fillToRect r="100000" b="100000"/>
              </a:path>
            </a:gradFill>
            <a:ln w="3175">
              <a:solidFill>
                <a:schemeClr val="accent2"/>
              </a:solidFill>
            </a:ln>
            <a:effectLst>
              <a:outerShdw blurRad="190500" dist="63500" dir="5400000" sx="90000" sy="90000" algn="t" rotWithShape="0">
                <a:schemeClr val="accent2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  <p:sp>
          <p:nvSpPr>
            <p:cNvPr id="25" name="任意多边形: 形状 24">
              <a:extLst>
                <a:ext uri="{FF2B5EF4-FFF2-40B4-BE49-F238E27FC236}">
                  <a16:creationId xmlns:a16="http://schemas.microsoft.com/office/drawing/2014/main" id="{6F7A5C49-DC57-2D72-BAE9-F17EAE51392A}"/>
                </a:ext>
              </a:extLst>
            </p:cNvPr>
            <p:cNvSpPr/>
            <p:nvPr/>
          </p:nvSpPr>
          <p:spPr>
            <a:xfrm rot="5400000">
              <a:off x="594962" y="3833313"/>
              <a:ext cx="236809" cy="156574"/>
            </a:xfrm>
            <a:custGeom>
              <a:avLst/>
              <a:gdLst>
                <a:gd name="connsiteX0" fmla="*/ 391256 w 782511"/>
                <a:gd name="connsiteY0" fmla="*/ 0 h 492443"/>
                <a:gd name="connsiteX1" fmla="*/ 782511 w 782511"/>
                <a:gd name="connsiteY1" fmla="*/ 492443 h 492443"/>
                <a:gd name="connsiteX2" fmla="*/ 782509 w 782511"/>
                <a:gd name="connsiteY2" fmla="*/ 492443 h 492443"/>
                <a:gd name="connsiteX3" fmla="*/ 391256 w 782511"/>
                <a:gd name="connsiteY3" fmla="*/ 292980 h 492443"/>
                <a:gd name="connsiteX4" fmla="*/ 2 w 782511"/>
                <a:gd name="connsiteY4" fmla="*/ 492443 h 492443"/>
                <a:gd name="connsiteX5" fmla="*/ 0 w 782511"/>
                <a:gd name="connsiteY5" fmla="*/ 492443 h 492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82511" h="492443">
                  <a:moveTo>
                    <a:pt x="391256" y="0"/>
                  </a:moveTo>
                  <a:lnTo>
                    <a:pt x="782511" y="492443"/>
                  </a:lnTo>
                  <a:lnTo>
                    <a:pt x="782509" y="492443"/>
                  </a:lnTo>
                  <a:lnTo>
                    <a:pt x="391256" y="292980"/>
                  </a:lnTo>
                  <a:lnTo>
                    <a:pt x="2" y="492443"/>
                  </a:lnTo>
                  <a:lnTo>
                    <a:pt x="0" y="492443"/>
                  </a:lnTo>
                  <a:close/>
                </a:path>
              </a:pathLst>
            </a:custGeom>
            <a:gradFill flip="none" rotWithShape="1">
              <a:gsLst>
                <a:gs pos="3000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127000" dist="12700" dir="10800000" sx="90000" sy="90000" algn="t" rotWithShape="0">
                <a:schemeClr val="accent2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26" name="文本框 25">
            <a:extLst>
              <a:ext uri="{FF2B5EF4-FFF2-40B4-BE49-F238E27FC236}">
                <a16:creationId xmlns:a16="http://schemas.microsoft.com/office/drawing/2014/main" id="{0FFCA247-4A9A-C3C5-5FA6-C6424E616CB7}"/>
              </a:ext>
            </a:extLst>
          </p:cNvPr>
          <p:cNvSpPr txBox="1"/>
          <p:nvPr/>
        </p:nvSpPr>
        <p:spPr>
          <a:xfrm>
            <a:off x="713369" y="244791"/>
            <a:ext cx="1641475" cy="492443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OPPOSans R" panose="00020600040101010101" pitchFamily="18" charset="-122"/>
              </a:rPr>
              <a:t>实习收获</a:t>
            </a:r>
          </a:p>
        </p:txBody>
      </p: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3A1C7125-ED1B-2F77-3CB9-3A6085623CCD}"/>
              </a:ext>
            </a:extLst>
          </p:cNvPr>
          <p:cNvGrpSpPr/>
          <p:nvPr/>
        </p:nvGrpSpPr>
        <p:grpSpPr>
          <a:xfrm>
            <a:off x="1202988" y="2513380"/>
            <a:ext cx="2916487" cy="1091663"/>
            <a:chOff x="1202988" y="2513380"/>
            <a:chExt cx="2916487" cy="1091663"/>
          </a:xfrm>
        </p:grpSpPr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id="{77A30CF4-F486-91A9-F4D7-A86C53C2DD23}"/>
                </a:ext>
              </a:extLst>
            </p:cNvPr>
            <p:cNvSpPr txBox="1"/>
            <p:nvPr/>
          </p:nvSpPr>
          <p:spPr>
            <a:xfrm>
              <a:off x="1202988" y="2513380"/>
              <a:ext cx="769441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r>
                <a:rPr lang="zh-CN" altLang="en-US" sz="2000" dirty="0">
                  <a:gradFill>
                    <a:gsLst>
                      <a:gs pos="60000">
                        <a:schemeClr val="accent1"/>
                      </a:gs>
                      <a:gs pos="0">
                        <a:schemeClr val="accent2"/>
                      </a:gs>
                    </a:gsLst>
                    <a:path path="circle">
                      <a:fillToRect r="100000" b="100000"/>
                    </a:path>
                  </a:gradFill>
                  <a:latin typeface="+mj-ea"/>
                  <a:ea typeface="+mj-ea"/>
                  <a:cs typeface="OPPOSans R" panose="00020600040101010101" pitchFamily="18" charset="-122"/>
                </a:rPr>
                <a:t>实习期</a:t>
              </a:r>
            </a:p>
          </p:txBody>
        </p:sp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id="{0F50002C-B9D8-5EF8-7A01-40A1E1E873B6}"/>
                </a:ext>
              </a:extLst>
            </p:cNvPr>
            <p:cNvSpPr txBox="1"/>
            <p:nvPr/>
          </p:nvSpPr>
          <p:spPr>
            <a:xfrm>
              <a:off x="1202988" y="3006866"/>
              <a:ext cx="2916487" cy="5981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>
                <a:lnSpc>
                  <a:spcPct val="125000"/>
                </a:lnSpc>
              </a:pP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OPPOSans R" panose="00020600040101010101" pitchFamily="18" charset="-122"/>
                </a:rPr>
                <a:t>这里是正文内容，这里是一段正文内容，这里是一段正文内容。</a:t>
              </a:r>
            </a:p>
          </p:txBody>
        </p:sp>
      </p:grp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0B3B7B82-2323-5B4B-413F-8B9F1C48ECA1}"/>
              </a:ext>
            </a:extLst>
          </p:cNvPr>
          <p:cNvGrpSpPr/>
          <p:nvPr/>
        </p:nvGrpSpPr>
        <p:grpSpPr>
          <a:xfrm>
            <a:off x="4580225" y="2513380"/>
            <a:ext cx="2916487" cy="1091663"/>
            <a:chOff x="1202988" y="2513380"/>
            <a:chExt cx="2916487" cy="1091663"/>
          </a:xfrm>
        </p:grpSpPr>
        <p:sp>
          <p:nvSpPr>
            <p:cNvPr id="34" name="文本框 33">
              <a:extLst>
                <a:ext uri="{FF2B5EF4-FFF2-40B4-BE49-F238E27FC236}">
                  <a16:creationId xmlns:a16="http://schemas.microsoft.com/office/drawing/2014/main" id="{069034E9-2A5B-977B-107F-29BDC27A622D}"/>
                </a:ext>
              </a:extLst>
            </p:cNvPr>
            <p:cNvSpPr txBox="1"/>
            <p:nvPr/>
          </p:nvSpPr>
          <p:spPr>
            <a:xfrm>
              <a:off x="1202988" y="2513380"/>
              <a:ext cx="1025922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r>
                <a:rPr lang="zh-CN" altLang="en-US" sz="2000" dirty="0">
                  <a:gradFill>
                    <a:gsLst>
                      <a:gs pos="60000">
                        <a:schemeClr val="accent1"/>
                      </a:gs>
                      <a:gs pos="0">
                        <a:schemeClr val="accent2"/>
                      </a:gs>
                    </a:gsLst>
                    <a:path path="circle">
                      <a:fillToRect r="100000" b="100000"/>
                    </a:path>
                  </a:gradFill>
                  <a:latin typeface="+mj-ea"/>
                  <a:ea typeface="+mj-ea"/>
                  <a:cs typeface="OPPOSans R" panose="00020600040101010101" pitchFamily="18" charset="-122"/>
                </a:rPr>
                <a:t>毕业转正</a:t>
              </a:r>
            </a:p>
          </p:txBody>
        </p:sp>
        <p:sp>
          <p:nvSpPr>
            <p:cNvPr id="35" name="文本框 34">
              <a:extLst>
                <a:ext uri="{FF2B5EF4-FFF2-40B4-BE49-F238E27FC236}">
                  <a16:creationId xmlns:a16="http://schemas.microsoft.com/office/drawing/2014/main" id="{B36FB822-8CCC-C0E7-0F1D-42C49803301E}"/>
                </a:ext>
              </a:extLst>
            </p:cNvPr>
            <p:cNvSpPr txBox="1"/>
            <p:nvPr/>
          </p:nvSpPr>
          <p:spPr>
            <a:xfrm>
              <a:off x="1202988" y="3006866"/>
              <a:ext cx="2916487" cy="5981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>
                <a:lnSpc>
                  <a:spcPct val="125000"/>
                </a:lnSpc>
              </a:pP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OPPOSans R" panose="00020600040101010101" pitchFamily="18" charset="-122"/>
                </a:rPr>
                <a:t>这里是正文内容，这里是一段正文内容，这里是一段正文内容。</a:t>
              </a:r>
            </a:p>
          </p:txBody>
        </p:sp>
      </p:grpSp>
      <p:grpSp>
        <p:nvGrpSpPr>
          <p:cNvPr id="36" name="组合 35">
            <a:extLst>
              <a:ext uri="{FF2B5EF4-FFF2-40B4-BE49-F238E27FC236}">
                <a16:creationId xmlns:a16="http://schemas.microsoft.com/office/drawing/2014/main" id="{6701D1BA-E947-94B9-A862-88F2A78A57E7}"/>
              </a:ext>
            </a:extLst>
          </p:cNvPr>
          <p:cNvGrpSpPr/>
          <p:nvPr/>
        </p:nvGrpSpPr>
        <p:grpSpPr>
          <a:xfrm>
            <a:off x="1202988" y="3813619"/>
            <a:ext cx="1707370" cy="392144"/>
            <a:chOff x="713368" y="2487514"/>
            <a:chExt cx="1925431" cy="392144"/>
          </a:xfrm>
        </p:grpSpPr>
        <p:sp>
          <p:nvSpPr>
            <p:cNvPr id="37" name="矩形: 圆角 36">
              <a:extLst>
                <a:ext uri="{FF2B5EF4-FFF2-40B4-BE49-F238E27FC236}">
                  <a16:creationId xmlns:a16="http://schemas.microsoft.com/office/drawing/2014/main" id="{6A7776E9-816C-8CFD-ADAD-10CCF487270A}"/>
                </a:ext>
              </a:extLst>
            </p:cNvPr>
            <p:cNvSpPr/>
            <p:nvPr/>
          </p:nvSpPr>
          <p:spPr>
            <a:xfrm>
              <a:off x="713368" y="2487514"/>
              <a:ext cx="1925431" cy="392144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3000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254000" dist="101600" dir="5400000" sx="90000" sy="90000" algn="t" rotWithShape="0">
                <a:schemeClr val="accent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8" name="文本框 37">
              <a:extLst>
                <a:ext uri="{FF2B5EF4-FFF2-40B4-BE49-F238E27FC236}">
                  <a16:creationId xmlns:a16="http://schemas.microsoft.com/office/drawing/2014/main" id="{CCBEAEB0-B051-D639-3A57-19853CB417F3}"/>
                </a:ext>
              </a:extLst>
            </p:cNvPr>
            <p:cNvSpPr txBox="1"/>
            <p:nvPr/>
          </p:nvSpPr>
          <p:spPr>
            <a:xfrm>
              <a:off x="883286" y="2556064"/>
              <a:ext cx="1585594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/>
              <a:r>
                <a:rPr lang="zh-CN" altLang="en-US" sz="1600" dirty="0">
                  <a:gradFill flip="none" rotWithShape="1">
                    <a:gsLst>
                      <a:gs pos="100000">
                        <a:schemeClr val="accent2">
                          <a:lumMod val="20000"/>
                          <a:lumOff val="80000"/>
                        </a:schemeClr>
                      </a:gs>
                      <a:gs pos="73000">
                        <a:schemeClr val="bg1"/>
                      </a:gs>
                      <a:gs pos="23000">
                        <a:schemeClr val="accent3">
                          <a:lumMod val="20000"/>
                          <a:lumOff val="80000"/>
                        </a:schemeClr>
                      </a:gs>
                      <a:gs pos="0">
                        <a:schemeClr val="accent3">
                          <a:lumMod val="60000"/>
                          <a:lumOff val="40000"/>
                        </a:schemeClr>
                      </a:gs>
                    </a:gsLst>
                    <a:path path="circle">
                      <a:fillToRect r="100000" b="100000"/>
                    </a:path>
                    <a:tileRect l="-100000" t="-100000"/>
                  </a:gradFill>
                  <a:effectLst>
                    <a:outerShdw blurRad="101600" sx="102000" sy="102000" algn="ctr" rotWithShape="0">
                      <a:schemeClr val="accent3">
                        <a:lumMod val="20000"/>
                        <a:lumOff val="80000"/>
                        <a:alpha val="25000"/>
                      </a:schemeClr>
                    </a:outerShdw>
                  </a:effectLst>
                  <a:latin typeface="+mn-ea"/>
                  <a:cs typeface="OPPOSans R" panose="00020600040101010101" pitchFamily="18" charset="-122"/>
                </a:rPr>
                <a:t>简要关键词</a:t>
              </a:r>
            </a:p>
          </p:txBody>
        </p:sp>
      </p:grpSp>
      <p:grpSp>
        <p:nvGrpSpPr>
          <p:cNvPr id="39" name="组合 38">
            <a:extLst>
              <a:ext uri="{FF2B5EF4-FFF2-40B4-BE49-F238E27FC236}">
                <a16:creationId xmlns:a16="http://schemas.microsoft.com/office/drawing/2014/main" id="{3A60D658-D310-745D-0CDB-2B919543AC41}"/>
              </a:ext>
            </a:extLst>
          </p:cNvPr>
          <p:cNvGrpSpPr/>
          <p:nvPr/>
        </p:nvGrpSpPr>
        <p:grpSpPr>
          <a:xfrm>
            <a:off x="4580225" y="3813619"/>
            <a:ext cx="1707370" cy="392144"/>
            <a:chOff x="713368" y="2487514"/>
            <a:chExt cx="1925431" cy="392144"/>
          </a:xfrm>
        </p:grpSpPr>
        <p:sp>
          <p:nvSpPr>
            <p:cNvPr id="40" name="矩形: 圆角 39">
              <a:extLst>
                <a:ext uri="{FF2B5EF4-FFF2-40B4-BE49-F238E27FC236}">
                  <a16:creationId xmlns:a16="http://schemas.microsoft.com/office/drawing/2014/main" id="{BA234D4F-255F-F25F-61BF-C8680E8E8A5C}"/>
                </a:ext>
              </a:extLst>
            </p:cNvPr>
            <p:cNvSpPr/>
            <p:nvPr/>
          </p:nvSpPr>
          <p:spPr>
            <a:xfrm>
              <a:off x="713368" y="2487514"/>
              <a:ext cx="1925431" cy="392144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3000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254000" dist="101600" dir="5400000" sx="90000" sy="90000" algn="t" rotWithShape="0">
                <a:schemeClr val="accent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41" name="文本框 40">
              <a:extLst>
                <a:ext uri="{FF2B5EF4-FFF2-40B4-BE49-F238E27FC236}">
                  <a16:creationId xmlns:a16="http://schemas.microsoft.com/office/drawing/2014/main" id="{5D9AD186-7EA3-9AC9-85DB-19EDDE1DD682}"/>
                </a:ext>
              </a:extLst>
            </p:cNvPr>
            <p:cNvSpPr txBox="1"/>
            <p:nvPr/>
          </p:nvSpPr>
          <p:spPr>
            <a:xfrm>
              <a:off x="883286" y="2556064"/>
              <a:ext cx="1585594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/>
              <a:r>
                <a:rPr lang="zh-CN" altLang="en-US" sz="1600" dirty="0">
                  <a:gradFill flip="none" rotWithShape="1">
                    <a:gsLst>
                      <a:gs pos="100000">
                        <a:schemeClr val="accent2">
                          <a:lumMod val="20000"/>
                          <a:lumOff val="80000"/>
                        </a:schemeClr>
                      </a:gs>
                      <a:gs pos="73000">
                        <a:schemeClr val="bg1"/>
                      </a:gs>
                      <a:gs pos="23000">
                        <a:schemeClr val="accent3">
                          <a:lumMod val="20000"/>
                          <a:lumOff val="80000"/>
                        </a:schemeClr>
                      </a:gs>
                      <a:gs pos="0">
                        <a:schemeClr val="accent3">
                          <a:lumMod val="60000"/>
                          <a:lumOff val="40000"/>
                        </a:schemeClr>
                      </a:gs>
                    </a:gsLst>
                    <a:path path="circle">
                      <a:fillToRect r="100000" b="100000"/>
                    </a:path>
                    <a:tileRect l="-100000" t="-100000"/>
                  </a:gradFill>
                  <a:effectLst>
                    <a:outerShdw blurRad="101600" sx="102000" sy="102000" algn="ctr" rotWithShape="0">
                      <a:schemeClr val="accent3">
                        <a:lumMod val="20000"/>
                        <a:lumOff val="80000"/>
                        <a:alpha val="25000"/>
                      </a:schemeClr>
                    </a:outerShdw>
                  </a:effectLst>
                  <a:latin typeface="+mn-ea"/>
                  <a:cs typeface="OPPOSans R" panose="00020600040101010101" pitchFamily="18" charset="-122"/>
                </a:rPr>
                <a:t>简要关键词</a:t>
              </a:r>
            </a:p>
          </p:txBody>
        </p:sp>
      </p:grpSp>
      <p:sp>
        <p:nvSpPr>
          <p:cNvPr id="42" name="文本框 41">
            <a:extLst>
              <a:ext uri="{FF2B5EF4-FFF2-40B4-BE49-F238E27FC236}">
                <a16:creationId xmlns:a16="http://schemas.microsoft.com/office/drawing/2014/main" id="{8C1B8A48-CBE3-7797-1CEE-512FD4B2A4F5}"/>
              </a:ext>
            </a:extLst>
          </p:cNvPr>
          <p:cNvSpPr txBox="1">
            <a:spLocks/>
          </p:cNvSpPr>
          <p:nvPr/>
        </p:nvSpPr>
        <p:spPr>
          <a:xfrm>
            <a:off x="1202988" y="4854008"/>
            <a:ext cx="6576432" cy="59817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25000"/>
              </a:lnSpc>
            </a:pPr>
            <a:r>
              <a:rPr lang="zh-CN" altLang="en-US" sz="1600" dirty="0">
                <a:gradFill>
                  <a:gsLst>
                    <a:gs pos="6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r="100000" b="100000"/>
                  </a:path>
                </a:gradFill>
                <a:latin typeface="+mn-ea"/>
                <a:cs typeface="OPPOSans M" panose="00020600040101010101" pitchFamily="18" charset="-122"/>
              </a:rPr>
              <a:t>这里是一段重点内容，这里是一段重点内容，这里是一段重点内容，这里是一段重点内容，这里是一段重点内容。</a:t>
            </a:r>
          </a:p>
        </p:txBody>
      </p:sp>
      <p:sp>
        <p:nvSpPr>
          <p:cNvPr id="43" name="灯片编号占位符 5">
            <a:extLst>
              <a:ext uri="{FF2B5EF4-FFF2-40B4-BE49-F238E27FC236}">
                <a16:creationId xmlns:a16="http://schemas.microsoft.com/office/drawing/2014/main" id="{ED46BB4C-80C3-3114-3A8D-ADC077A4ACE2}"/>
              </a:ext>
            </a:extLst>
          </p:cNvPr>
          <p:cNvSpPr txBox="1">
            <a:spLocks/>
          </p:cNvSpPr>
          <p:nvPr/>
        </p:nvSpPr>
        <p:spPr>
          <a:xfrm>
            <a:off x="6534450" y="6562144"/>
            <a:ext cx="133049" cy="18466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9098FD7-8554-4168-A0F4-FF16BA0BE011}" type="slidenum">
              <a:rPr lang="zh-CN" altLang="en-US" sz="1200" spc="300">
                <a:solidFill>
                  <a:schemeClr val="accent2">
                    <a:lumMod val="20000"/>
                    <a:lumOff val="80000"/>
                    <a:alpha val="40000"/>
                  </a:schemeClr>
                </a:solidFill>
                <a:ea typeface="OPPOSans R" panose="00020600040101010101" pitchFamily="18" charset="-122"/>
                <a:cs typeface="OPPOSans R" panose="00020600040101010101" pitchFamily="18" charset="-122"/>
              </a:rPr>
              <a:pPr algn="r"/>
              <a:t>14</a:t>
            </a:fld>
            <a:endParaRPr lang="zh-CN" altLang="en-US" sz="1200" spc="300" dirty="0">
              <a:solidFill>
                <a:schemeClr val="accent2">
                  <a:lumMod val="20000"/>
                  <a:lumOff val="80000"/>
                  <a:alpha val="40000"/>
                </a:schemeClr>
              </a:solidFill>
              <a:ea typeface="OPPOSans R" panose="00020600040101010101" pitchFamily="18" charset="-122"/>
              <a:cs typeface="OPPOSans R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098498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A04838FE-0565-D4E9-35E2-B7F9BF3C66BD}"/>
              </a:ext>
            </a:extLst>
          </p:cNvPr>
          <p:cNvSpPr txBox="1"/>
          <p:nvPr/>
        </p:nvSpPr>
        <p:spPr>
          <a:xfrm>
            <a:off x="713369" y="244791"/>
            <a:ext cx="2872581" cy="492443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OPPOSans R" panose="00020600040101010101" pitchFamily="18" charset="-122"/>
              </a:rPr>
              <a:t>实习回报及福利</a:t>
            </a:r>
          </a:p>
        </p:txBody>
      </p:sp>
      <p:sp>
        <p:nvSpPr>
          <p:cNvPr id="76" name="梯形 18">
            <a:extLst>
              <a:ext uri="{FF2B5EF4-FFF2-40B4-BE49-F238E27FC236}">
                <a16:creationId xmlns:a16="http://schemas.microsoft.com/office/drawing/2014/main" id="{C9C23D82-AD57-297C-7A4C-8CD339A134B6}"/>
              </a:ext>
            </a:extLst>
          </p:cNvPr>
          <p:cNvSpPr/>
          <p:nvPr/>
        </p:nvSpPr>
        <p:spPr>
          <a:xfrm>
            <a:off x="2409371" y="4461565"/>
            <a:ext cx="7373258" cy="1718348"/>
          </a:xfrm>
          <a:custGeom>
            <a:avLst/>
            <a:gdLst>
              <a:gd name="connsiteX0" fmla="*/ 5923 w 10973637"/>
              <a:gd name="connsiteY0" fmla="*/ 143032 h 1718348"/>
              <a:gd name="connsiteX1" fmla="*/ 521093 w 10973637"/>
              <a:gd name="connsiteY1" fmla="*/ 1645380 h 1718348"/>
              <a:gd name="connsiteX2" fmla="*/ 623254 w 10973637"/>
              <a:gd name="connsiteY2" fmla="*/ 1718348 h 1718348"/>
              <a:gd name="connsiteX3" fmla="*/ 10350384 w 10973637"/>
              <a:gd name="connsiteY3" fmla="*/ 1718348 h 1718348"/>
              <a:gd name="connsiteX4" fmla="*/ 10452544 w 10973637"/>
              <a:gd name="connsiteY4" fmla="*/ 1645380 h 1718348"/>
              <a:gd name="connsiteX5" fmla="*/ 10967714 w 10973637"/>
              <a:gd name="connsiteY5" fmla="*/ 143032 h 1718348"/>
              <a:gd name="connsiteX6" fmla="*/ 10865554 w 10973637"/>
              <a:gd name="connsiteY6" fmla="*/ 0 h 1718348"/>
              <a:gd name="connsiteX7" fmla="*/ 108084 w 10973637"/>
              <a:gd name="connsiteY7" fmla="*/ 0 h 1718348"/>
              <a:gd name="connsiteX8" fmla="*/ 5923 w 10973637"/>
              <a:gd name="connsiteY8" fmla="*/ 143032 h 1718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73637" h="1718348">
                <a:moveTo>
                  <a:pt x="5923" y="143032"/>
                </a:moveTo>
                <a:lnTo>
                  <a:pt x="521093" y="1645380"/>
                </a:lnTo>
                <a:cubicBezTo>
                  <a:pt x="536056" y="1689015"/>
                  <a:pt x="577125" y="1718348"/>
                  <a:pt x="623254" y="1718348"/>
                </a:cubicBezTo>
                <a:lnTo>
                  <a:pt x="10350384" y="1718348"/>
                </a:lnTo>
                <a:cubicBezTo>
                  <a:pt x="10396513" y="1718348"/>
                  <a:pt x="10437582" y="1689015"/>
                  <a:pt x="10452544" y="1645380"/>
                </a:cubicBezTo>
                <a:lnTo>
                  <a:pt x="10967714" y="143032"/>
                </a:lnTo>
                <a:cubicBezTo>
                  <a:pt x="10991748" y="72946"/>
                  <a:pt x="10939646" y="0"/>
                  <a:pt x="10865554" y="0"/>
                </a:cubicBezTo>
                <a:lnTo>
                  <a:pt x="108084" y="0"/>
                </a:lnTo>
                <a:cubicBezTo>
                  <a:pt x="33992" y="0"/>
                  <a:pt x="-18110" y="72946"/>
                  <a:pt x="5923" y="143032"/>
                </a:cubicBezTo>
              </a:path>
            </a:pathLst>
          </a:custGeom>
          <a:solidFill>
            <a:schemeClr val="bg1">
              <a:alpha val="40000"/>
            </a:schemeClr>
          </a:solidFill>
          <a:ln>
            <a:noFill/>
          </a:ln>
          <a:effectLst>
            <a:outerShdw blurRad="190500" dist="101600" dir="5400000" algn="t" rotWithShape="0">
              <a:schemeClr val="accent2">
                <a:lumMod val="20000"/>
                <a:lumOff val="8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77" name="梯形 18">
            <a:extLst>
              <a:ext uri="{FF2B5EF4-FFF2-40B4-BE49-F238E27FC236}">
                <a16:creationId xmlns:a16="http://schemas.microsoft.com/office/drawing/2014/main" id="{B456C6B3-243B-3D19-A2DF-EDF701EA76C8}"/>
              </a:ext>
            </a:extLst>
          </p:cNvPr>
          <p:cNvSpPr/>
          <p:nvPr/>
        </p:nvSpPr>
        <p:spPr>
          <a:xfrm>
            <a:off x="1509277" y="2810756"/>
            <a:ext cx="9173448" cy="1718348"/>
          </a:xfrm>
          <a:custGeom>
            <a:avLst/>
            <a:gdLst>
              <a:gd name="connsiteX0" fmla="*/ 5923 w 10973637"/>
              <a:gd name="connsiteY0" fmla="*/ 143032 h 1718348"/>
              <a:gd name="connsiteX1" fmla="*/ 521093 w 10973637"/>
              <a:gd name="connsiteY1" fmla="*/ 1645380 h 1718348"/>
              <a:gd name="connsiteX2" fmla="*/ 623254 w 10973637"/>
              <a:gd name="connsiteY2" fmla="*/ 1718348 h 1718348"/>
              <a:gd name="connsiteX3" fmla="*/ 10350384 w 10973637"/>
              <a:gd name="connsiteY3" fmla="*/ 1718348 h 1718348"/>
              <a:gd name="connsiteX4" fmla="*/ 10452544 w 10973637"/>
              <a:gd name="connsiteY4" fmla="*/ 1645380 h 1718348"/>
              <a:gd name="connsiteX5" fmla="*/ 10967714 w 10973637"/>
              <a:gd name="connsiteY5" fmla="*/ 143032 h 1718348"/>
              <a:gd name="connsiteX6" fmla="*/ 10865554 w 10973637"/>
              <a:gd name="connsiteY6" fmla="*/ 0 h 1718348"/>
              <a:gd name="connsiteX7" fmla="*/ 108084 w 10973637"/>
              <a:gd name="connsiteY7" fmla="*/ 0 h 1718348"/>
              <a:gd name="connsiteX8" fmla="*/ 5923 w 10973637"/>
              <a:gd name="connsiteY8" fmla="*/ 143032 h 1718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73637" h="1718348">
                <a:moveTo>
                  <a:pt x="5923" y="143032"/>
                </a:moveTo>
                <a:lnTo>
                  <a:pt x="521093" y="1645380"/>
                </a:lnTo>
                <a:cubicBezTo>
                  <a:pt x="536056" y="1689015"/>
                  <a:pt x="577125" y="1718348"/>
                  <a:pt x="623254" y="1718348"/>
                </a:cubicBezTo>
                <a:lnTo>
                  <a:pt x="10350384" y="1718348"/>
                </a:lnTo>
                <a:cubicBezTo>
                  <a:pt x="10396513" y="1718348"/>
                  <a:pt x="10437582" y="1689015"/>
                  <a:pt x="10452544" y="1645380"/>
                </a:cubicBezTo>
                <a:lnTo>
                  <a:pt x="10967714" y="143032"/>
                </a:lnTo>
                <a:cubicBezTo>
                  <a:pt x="10991748" y="72946"/>
                  <a:pt x="10939646" y="0"/>
                  <a:pt x="10865554" y="0"/>
                </a:cubicBezTo>
                <a:lnTo>
                  <a:pt x="108084" y="0"/>
                </a:lnTo>
                <a:cubicBezTo>
                  <a:pt x="33992" y="0"/>
                  <a:pt x="-18110" y="72946"/>
                  <a:pt x="5923" y="143032"/>
                </a:cubicBezTo>
              </a:path>
            </a:pathLst>
          </a:custGeom>
          <a:solidFill>
            <a:schemeClr val="bg1">
              <a:alpha val="40000"/>
            </a:schemeClr>
          </a:solidFill>
          <a:ln>
            <a:noFill/>
          </a:ln>
          <a:effectLst>
            <a:outerShdw blurRad="190500" dist="101600" dir="5400000" algn="t" rotWithShape="0">
              <a:schemeClr val="accent2">
                <a:lumMod val="20000"/>
                <a:lumOff val="8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78" name="梯形 18">
            <a:extLst>
              <a:ext uri="{FF2B5EF4-FFF2-40B4-BE49-F238E27FC236}">
                <a16:creationId xmlns:a16="http://schemas.microsoft.com/office/drawing/2014/main" id="{136D8E16-9975-4994-E8BE-3A03AC15DD62}"/>
              </a:ext>
            </a:extLst>
          </p:cNvPr>
          <p:cNvSpPr/>
          <p:nvPr/>
        </p:nvSpPr>
        <p:spPr>
          <a:xfrm>
            <a:off x="609182" y="1181719"/>
            <a:ext cx="10973637" cy="1718348"/>
          </a:xfrm>
          <a:custGeom>
            <a:avLst/>
            <a:gdLst>
              <a:gd name="connsiteX0" fmla="*/ 5923 w 10973637"/>
              <a:gd name="connsiteY0" fmla="*/ 143032 h 1718348"/>
              <a:gd name="connsiteX1" fmla="*/ 521093 w 10973637"/>
              <a:gd name="connsiteY1" fmla="*/ 1645380 h 1718348"/>
              <a:gd name="connsiteX2" fmla="*/ 623254 w 10973637"/>
              <a:gd name="connsiteY2" fmla="*/ 1718348 h 1718348"/>
              <a:gd name="connsiteX3" fmla="*/ 10350384 w 10973637"/>
              <a:gd name="connsiteY3" fmla="*/ 1718348 h 1718348"/>
              <a:gd name="connsiteX4" fmla="*/ 10452544 w 10973637"/>
              <a:gd name="connsiteY4" fmla="*/ 1645380 h 1718348"/>
              <a:gd name="connsiteX5" fmla="*/ 10967714 w 10973637"/>
              <a:gd name="connsiteY5" fmla="*/ 143032 h 1718348"/>
              <a:gd name="connsiteX6" fmla="*/ 10865554 w 10973637"/>
              <a:gd name="connsiteY6" fmla="*/ 0 h 1718348"/>
              <a:gd name="connsiteX7" fmla="*/ 108084 w 10973637"/>
              <a:gd name="connsiteY7" fmla="*/ 0 h 1718348"/>
              <a:gd name="connsiteX8" fmla="*/ 5923 w 10973637"/>
              <a:gd name="connsiteY8" fmla="*/ 143032 h 1718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73637" h="1718348">
                <a:moveTo>
                  <a:pt x="5923" y="143032"/>
                </a:moveTo>
                <a:lnTo>
                  <a:pt x="521093" y="1645380"/>
                </a:lnTo>
                <a:cubicBezTo>
                  <a:pt x="536056" y="1689015"/>
                  <a:pt x="577125" y="1718348"/>
                  <a:pt x="623254" y="1718348"/>
                </a:cubicBezTo>
                <a:lnTo>
                  <a:pt x="10350384" y="1718348"/>
                </a:lnTo>
                <a:cubicBezTo>
                  <a:pt x="10396513" y="1718348"/>
                  <a:pt x="10437582" y="1689015"/>
                  <a:pt x="10452544" y="1645380"/>
                </a:cubicBezTo>
                <a:lnTo>
                  <a:pt x="10967714" y="143032"/>
                </a:lnTo>
                <a:cubicBezTo>
                  <a:pt x="10991748" y="72946"/>
                  <a:pt x="10939646" y="0"/>
                  <a:pt x="10865554" y="0"/>
                </a:cubicBezTo>
                <a:lnTo>
                  <a:pt x="108084" y="0"/>
                </a:lnTo>
                <a:cubicBezTo>
                  <a:pt x="33992" y="0"/>
                  <a:pt x="-18110" y="72946"/>
                  <a:pt x="5923" y="143032"/>
                </a:cubicBezTo>
              </a:path>
            </a:pathLst>
          </a:custGeom>
          <a:solidFill>
            <a:schemeClr val="bg1">
              <a:alpha val="40000"/>
            </a:schemeClr>
          </a:solidFill>
          <a:ln>
            <a:noFill/>
          </a:ln>
          <a:effectLst>
            <a:outerShdw blurRad="190500" dist="101600" dir="5400000" algn="t" rotWithShape="0">
              <a:schemeClr val="accent2">
                <a:lumMod val="20000"/>
                <a:lumOff val="8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solidFill>
                <a:schemeClr val="lt1"/>
              </a:solidFill>
            </a:endParaRPr>
          </a:p>
        </p:txBody>
      </p:sp>
      <p:sp>
        <p:nvSpPr>
          <p:cNvPr id="79" name="梯形 18">
            <a:extLst>
              <a:ext uri="{FF2B5EF4-FFF2-40B4-BE49-F238E27FC236}">
                <a16:creationId xmlns:a16="http://schemas.microsoft.com/office/drawing/2014/main" id="{F6173414-9DC2-0608-DB2E-069296ABFF76}"/>
              </a:ext>
            </a:extLst>
          </p:cNvPr>
          <p:cNvSpPr/>
          <p:nvPr/>
        </p:nvSpPr>
        <p:spPr>
          <a:xfrm>
            <a:off x="2518035" y="4436081"/>
            <a:ext cx="7155930" cy="1626684"/>
          </a:xfrm>
          <a:custGeom>
            <a:avLst/>
            <a:gdLst>
              <a:gd name="connsiteX0" fmla="*/ 5923 w 10973637"/>
              <a:gd name="connsiteY0" fmla="*/ 143032 h 1718348"/>
              <a:gd name="connsiteX1" fmla="*/ 521093 w 10973637"/>
              <a:gd name="connsiteY1" fmla="*/ 1645380 h 1718348"/>
              <a:gd name="connsiteX2" fmla="*/ 623254 w 10973637"/>
              <a:gd name="connsiteY2" fmla="*/ 1718348 h 1718348"/>
              <a:gd name="connsiteX3" fmla="*/ 10350384 w 10973637"/>
              <a:gd name="connsiteY3" fmla="*/ 1718348 h 1718348"/>
              <a:gd name="connsiteX4" fmla="*/ 10452544 w 10973637"/>
              <a:gd name="connsiteY4" fmla="*/ 1645380 h 1718348"/>
              <a:gd name="connsiteX5" fmla="*/ 10967714 w 10973637"/>
              <a:gd name="connsiteY5" fmla="*/ 143032 h 1718348"/>
              <a:gd name="connsiteX6" fmla="*/ 10865554 w 10973637"/>
              <a:gd name="connsiteY6" fmla="*/ 0 h 1718348"/>
              <a:gd name="connsiteX7" fmla="*/ 108084 w 10973637"/>
              <a:gd name="connsiteY7" fmla="*/ 0 h 1718348"/>
              <a:gd name="connsiteX8" fmla="*/ 5923 w 10973637"/>
              <a:gd name="connsiteY8" fmla="*/ 143032 h 1718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73637" h="1718348">
                <a:moveTo>
                  <a:pt x="5923" y="143032"/>
                </a:moveTo>
                <a:lnTo>
                  <a:pt x="521093" y="1645380"/>
                </a:lnTo>
                <a:cubicBezTo>
                  <a:pt x="536056" y="1689015"/>
                  <a:pt x="577125" y="1718348"/>
                  <a:pt x="623254" y="1718348"/>
                </a:cubicBezTo>
                <a:lnTo>
                  <a:pt x="10350384" y="1718348"/>
                </a:lnTo>
                <a:cubicBezTo>
                  <a:pt x="10396513" y="1718348"/>
                  <a:pt x="10437582" y="1689015"/>
                  <a:pt x="10452544" y="1645380"/>
                </a:cubicBezTo>
                <a:lnTo>
                  <a:pt x="10967714" y="143032"/>
                </a:lnTo>
                <a:cubicBezTo>
                  <a:pt x="10991748" y="72946"/>
                  <a:pt x="10939646" y="0"/>
                  <a:pt x="10865554" y="0"/>
                </a:cubicBezTo>
                <a:lnTo>
                  <a:pt x="108084" y="0"/>
                </a:lnTo>
                <a:cubicBezTo>
                  <a:pt x="33992" y="0"/>
                  <a:pt x="-18110" y="72946"/>
                  <a:pt x="5923" y="143032"/>
                </a:cubicBezTo>
              </a:path>
            </a:pathLst>
          </a:custGeom>
          <a:noFill/>
          <a:ln w="3175">
            <a:gradFill flip="none" rotWithShape="1">
              <a:gsLst>
                <a:gs pos="0">
                  <a:schemeClr val="accent2">
                    <a:alpha val="40000"/>
                  </a:schemeClr>
                </a:gs>
                <a:gs pos="85000">
                  <a:schemeClr val="accent2">
                    <a:alpha val="0"/>
                  </a:schemeClr>
                </a:gs>
              </a:gsLst>
              <a:lin ang="16200000" scaled="1"/>
              <a:tileRect/>
            </a:gra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0" name="梯形 18">
            <a:extLst>
              <a:ext uri="{FF2B5EF4-FFF2-40B4-BE49-F238E27FC236}">
                <a16:creationId xmlns:a16="http://schemas.microsoft.com/office/drawing/2014/main" id="{3EE87CA3-684C-59D5-108C-FA485A6F18BB}"/>
              </a:ext>
            </a:extLst>
          </p:cNvPr>
          <p:cNvSpPr/>
          <p:nvPr/>
        </p:nvSpPr>
        <p:spPr>
          <a:xfrm>
            <a:off x="1604010" y="2868554"/>
            <a:ext cx="8983980" cy="1570096"/>
          </a:xfrm>
          <a:custGeom>
            <a:avLst/>
            <a:gdLst>
              <a:gd name="connsiteX0" fmla="*/ 5923 w 10973637"/>
              <a:gd name="connsiteY0" fmla="*/ 143032 h 1718348"/>
              <a:gd name="connsiteX1" fmla="*/ 521093 w 10973637"/>
              <a:gd name="connsiteY1" fmla="*/ 1645380 h 1718348"/>
              <a:gd name="connsiteX2" fmla="*/ 623254 w 10973637"/>
              <a:gd name="connsiteY2" fmla="*/ 1718348 h 1718348"/>
              <a:gd name="connsiteX3" fmla="*/ 10350384 w 10973637"/>
              <a:gd name="connsiteY3" fmla="*/ 1718348 h 1718348"/>
              <a:gd name="connsiteX4" fmla="*/ 10452544 w 10973637"/>
              <a:gd name="connsiteY4" fmla="*/ 1645380 h 1718348"/>
              <a:gd name="connsiteX5" fmla="*/ 10967714 w 10973637"/>
              <a:gd name="connsiteY5" fmla="*/ 143032 h 1718348"/>
              <a:gd name="connsiteX6" fmla="*/ 10865554 w 10973637"/>
              <a:gd name="connsiteY6" fmla="*/ 0 h 1718348"/>
              <a:gd name="connsiteX7" fmla="*/ 108084 w 10973637"/>
              <a:gd name="connsiteY7" fmla="*/ 0 h 1718348"/>
              <a:gd name="connsiteX8" fmla="*/ 5923 w 10973637"/>
              <a:gd name="connsiteY8" fmla="*/ 143032 h 1718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73637" h="1718348">
                <a:moveTo>
                  <a:pt x="5923" y="143032"/>
                </a:moveTo>
                <a:lnTo>
                  <a:pt x="521093" y="1645380"/>
                </a:lnTo>
                <a:cubicBezTo>
                  <a:pt x="536056" y="1689015"/>
                  <a:pt x="577125" y="1718348"/>
                  <a:pt x="623254" y="1718348"/>
                </a:cubicBezTo>
                <a:lnTo>
                  <a:pt x="10350384" y="1718348"/>
                </a:lnTo>
                <a:cubicBezTo>
                  <a:pt x="10396513" y="1718348"/>
                  <a:pt x="10437582" y="1689015"/>
                  <a:pt x="10452544" y="1645380"/>
                </a:cubicBezTo>
                <a:lnTo>
                  <a:pt x="10967714" y="143032"/>
                </a:lnTo>
                <a:cubicBezTo>
                  <a:pt x="10991748" y="72946"/>
                  <a:pt x="10939646" y="0"/>
                  <a:pt x="10865554" y="0"/>
                </a:cubicBezTo>
                <a:lnTo>
                  <a:pt x="108084" y="0"/>
                </a:lnTo>
                <a:cubicBezTo>
                  <a:pt x="33992" y="0"/>
                  <a:pt x="-18110" y="72946"/>
                  <a:pt x="5923" y="143032"/>
                </a:cubicBezTo>
              </a:path>
            </a:pathLst>
          </a:custGeom>
          <a:noFill/>
          <a:ln w="3175">
            <a:gradFill flip="none" rotWithShape="1">
              <a:gsLst>
                <a:gs pos="0">
                  <a:schemeClr val="accent2">
                    <a:alpha val="40000"/>
                  </a:schemeClr>
                </a:gs>
                <a:gs pos="85000">
                  <a:schemeClr val="accent2">
                    <a:alpha val="0"/>
                  </a:schemeClr>
                </a:gs>
              </a:gsLst>
              <a:lin ang="16200000" scaled="1"/>
              <a:tileRect/>
            </a:gra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1" name="梯形 18">
            <a:extLst>
              <a:ext uri="{FF2B5EF4-FFF2-40B4-BE49-F238E27FC236}">
                <a16:creationId xmlns:a16="http://schemas.microsoft.com/office/drawing/2014/main" id="{4C83BB88-F54C-80E5-6D8B-361A685CDDEF}"/>
              </a:ext>
            </a:extLst>
          </p:cNvPr>
          <p:cNvSpPr/>
          <p:nvPr/>
        </p:nvSpPr>
        <p:spPr>
          <a:xfrm>
            <a:off x="680829" y="1123876"/>
            <a:ext cx="10830342" cy="1673472"/>
          </a:xfrm>
          <a:custGeom>
            <a:avLst/>
            <a:gdLst>
              <a:gd name="connsiteX0" fmla="*/ 5923 w 10973637"/>
              <a:gd name="connsiteY0" fmla="*/ 143032 h 1718348"/>
              <a:gd name="connsiteX1" fmla="*/ 521093 w 10973637"/>
              <a:gd name="connsiteY1" fmla="*/ 1645380 h 1718348"/>
              <a:gd name="connsiteX2" fmla="*/ 623254 w 10973637"/>
              <a:gd name="connsiteY2" fmla="*/ 1718348 h 1718348"/>
              <a:gd name="connsiteX3" fmla="*/ 10350384 w 10973637"/>
              <a:gd name="connsiteY3" fmla="*/ 1718348 h 1718348"/>
              <a:gd name="connsiteX4" fmla="*/ 10452544 w 10973637"/>
              <a:gd name="connsiteY4" fmla="*/ 1645380 h 1718348"/>
              <a:gd name="connsiteX5" fmla="*/ 10967714 w 10973637"/>
              <a:gd name="connsiteY5" fmla="*/ 143032 h 1718348"/>
              <a:gd name="connsiteX6" fmla="*/ 10865554 w 10973637"/>
              <a:gd name="connsiteY6" fmla="*/ 0 h 1718348"/>
              <a:gd name="connsiteX7" fmla="*/ 108084 w 10973637"/>
              <a:gd name="connsiteY7" fmla="*/ 0 h 1718348"/>
              <a:gd name="connsiteX8" fmla="*/ 5923 w 10973637"/>
              <a:gd name="connsiteY8" fmla="*/ 143032 h 1718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73637" h="1718348">
                <a:moveTo>
                  <a:pt x="5923" y="143032"/>
                </a:moveTo>
                <a:lnTo>
                  <a:pt x="521093" y="1645380"/>
                </a:lnTo>
                <a:cubicBezTo>
                  <a:pt x="536056" y="1689015"/>
                  <a:pt x="577125" y="1718348"/>
                  <a:pt x="623254" y="1718348"/>
                </a:cubicBezTo>
                <a:lnTo>
                  <a:pt x="10350384" y="1718348"/>
                </a:lnTo>
                <a:cubicBezTo>
                  <a:pt x="10396513" y="1718348"/>
                  <a:pt x="10437582" y="1689015"/>
                  <a:pt x="10452544" y="1645380"/>
                </a:cubicBezTo>
                <a:lnTo>
                  <a:pt x="10967714" y="143032"/>
                </a:lnTo>
                <a:cubicBezTo>
                  <a:pt x="10991748" y="72946"/>
                  <a:pt x="10939646" y="0"/>
                  <a:pt x="10865554" y="0"/>
                </a:cubicBezTo>
                <a:lnTo>
                  <a:pt x="108084" y="0"/>
                </a:lnTo>
                <a:cubicBezTo>
                  <a:pt x="33992" y="0"/>
                  <a:pt x="-18110" y="72946"/>
                  <a:pt x="5923" y="143032"/>
                </a:cubicBezTo>
              </a:path>
            </a:pathLst>
          </a:custGeom>
          <a:noFill/>
          <a:ln w="3175">
            <a:gradFill flip="none" rotWithShape="1">
              <a:gsLst>
                <a:gs pos="0">
                  <a:schemeClr val="accent2">
                    <a:alpha val="40000"/>
                  </a:schemeClr>
                </a:gs>
                <a:gs pos="85000">
                  <a:schemeClr val="accent2">
                    <a:alpha val="0"/>
                  </a:schemeClr>
                </a:gs>
              </a:gsLst>
              <a:lin ang="16200000" scaled="1"/>
              <a:tileRect/>
            </a:gra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82" name="任意多边形: 形状 81">
            <a:extLst>
              <a:ext uri="{FF2B5EF4-FFF2-40B4-BE49-F238E27FC236}">
                <a16:creationId xmlns:a16="http://schemas.microsoft.com/office/drawing/2014/main" id="{936E4E96-8AB4-DB50-978A-793D32C7CAD5}"/>
              </a:ext>
            </a:extLst>
          </p:cNvPr>
          <p:cNvSpPr/>
          <p:nvPr/>
        </p:nvSpPr>
        <p:spPr>
          <a:xfrm flipV="1">
            <a:off x="0" y="4444732"/>
            <a:ext cx="1956394" cy="1596242"/>
          </a:xfrm>
          <a:custGeom>
            <a:avLst/>
            <a:gdLst>
              <a:gd name="connsiteX0" fmla="*/ 0 w 1956394"/>
              <a:gd name="connsiteY0" fmla="*/ 1596242 h 1596242"/>
              <a:gd name="connsiteX1" fmla="*/ 1579032 w 1956394"/>
              <a:gd name="connsiteY1" fmla="*/ 1596242 h 1596242"/>
              <a:gd name="connsiteX2" fmla="*/ 1640887 w 1956394"/>
              <a:gd name="connsiteY2" fmla="*/ 1528459 h 1596242"/>
              <a:gd name="connsiteX3" fmla="*/ 1952808 w 1956394"/>
              <a:gd name="connsiteY3" fmla="*/ 132868 h 1596242"/>
              <a:gd name="connsiteX4" fmla="*/ 1890953 w 1956394"/>
              <a:gd name="connsiteY4" fmla="*/ 0 h 1596242"/>
              <a:gd name="connsiteX5" fmla="*/ 0 w 1956394"/>
              <a:gd name="connsiteY5" fmla="*/ 0 h 1596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56394" h="1596242">
                <a:moveTo>
                  <a:pt x="0" y="1596242"/>
                </a:moveTo>
                <a:lnTo>
                  <a:pt x="1579032" y="1596242"/>
                </a:lnTo>
                <a:cubicBezTo>
                  <a:pt x="1606962" y="1596242"/>
                  <a:pt x="1631828" y="1568994"/>
                  <a:pt x="1640887" y="1528459"/>
                </a:cubicBezTo>
                <a:lnTo>
                  <a:pt x="1952808" y="132868"/>
                </a:lnTo>
                <a:cubicBezTo>
                  <a:pt x="1967360" y="67763"/>
                  <a:pt x="1935814" y="0"/>
                  <a:pt x="1890953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40000"/>
            </a:schemeClr>
          </a:solidFill>
          <a:ln>
            <a:noFill/>
          </a:ln>
          <a:effectLst>
            <a:outerShdw blurRad="190500" dist="101600" dir="5400000" algn="t" rotWithShape="0">
              <a:schemeClr val="accent2">
                <a:lumMod val="20000"/>
                <a:lumOff val="8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3" name="任意多边形: 形状 82">
            <a:extLst>
              <a:ext uri="{FF2B5EF4-FFF2-40B4-BE49-F238E27FC236}">
                <a16:creationId xmlns:a16="http://schemas.microsoft.com/office/drawing/2014/main" id="{21173868-279A-ABA0-F603-246F5A341EC6}"/>
              </a:ext>
            </a:extLst>
          </p:cNvPr>
          <p:cNvSpPr/>
          <p:nvPr/>
        </p:nvSpPr>
        <p:spPr>
          <a:xfrm flipV="1">
            <a:off x="0" y="4533331"/>
            <a:ext cx="1858474" cy="1511091"/>
          </a:xfrm>
          <a:custGeom>
            <a:avLst/>
            <a:gdLst>
              <a:gd name="connsiteX0" fmla="*/ 0 w 1858474"/>
              <a:gd name="connsiteY0" fmla="*/ 1511091 h 1511091"/>
              <a:gd name="connsiteX1" fmla="*/ 1492234 w 1858474"/>
              <a:gd name="connsiteY1" fmla="*/ 1511091 h 1511091"/>
              <a:gd name="connsiteX2" fmla="*/ 1552266 w 1858474"/>
              <a:gd name="connsiteY2" fmla="*/ 1446924 h 1511091"/>
              <a:gd name="connsiteX3" fmla="*/ 1854994 w 1858474"/>
              <a:gd name="connsiteY3" fmla="*/ 125781 h 1511091"/>
              <a:gd name="connsiteX4" fmla="*/ 1794962 w 1858474"/>
              <a:gd name="connsiteY4" fmla="*/ 0 h 1511091"/>
              <a:gd name="connsiteX5" fmla="*/ 0 w 1858474"/>
              <a:gd name="connsiteY5" fmla="*/ 0 h 151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58474" h="1511091">
                <a:moveTo>
                  <a:pt x="0" y="1511091"/>
                </a:moveTo>
                <a:lnTo>
                  <a:pt x="1492234" y="1511091"/>
                </a:lnTo>
                <a:cubicBezTo>
                  <a:pt x="1519341" y="1511091"/>
                  <a:pt x="1543474" y="1485296"/>
                  <a:pt x="1552266" y="1446924"/>
                </a:cubicBezTo>
                <a:lnTo>
                  <a:pt x="1854994" y="125781"/>
                </a:lnTo>
                <a:cubicBezTo>
                  <a:pt x="1869117" y="64148"/>
                  <a:pt x="1838500" y="0"/>
                  <a:pt x="1794962" y="0"/>
                </a:cubicBezTo>
                <a:lnTo>
                  <a:pt x="0" y="0"/>
                </a:lnTo>
                <a:close/>
              </a:path>
            </a:pathLst>
          </a:custGeom>
          <a:noFill/>
          <a:ln w="3175">
            <a:gradFill flip="none" rotWithShape="1">
              <a:gsLst>
                <a:gs pos="0">
                  <a:schemeClr val="accent2">
                    <a:alpha val="40000"/>
                  </a:schemeClr>
                </a:gs>
                <a:gs pos="85000">
                  <a:schemeClr val="accent2">
                    <a:alpha val="0"/>
                  </a:schemeClr>
                </a:gs>
              </a:gsLst>
              <a:lin ang="16200000" scaled="1"/>
              <a:tileRect/>
            </a:gra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4" name="任意多边形: 形状 83">
            <a:extLst>
              <a:ext uri="{FF2B5EF4-FFF2-40B4-BE49-F238E27FC236}">
                <a16:creationId xmlns:a16="http://schemas.microsoft.com/office/drawing/2014/main" id="{DAD44D1B-D8D7-55B0-38AF-B4B16E594BAE}"/>
              </a:ext>
            </a:extLst>
          </p:cNvPr>
          <p:cNvSpPr/>
          <p:nvPr/>
        </p:nvSpPr>
        <p:spPr>
          <a:xfrm flipV="1">
            <a:off x="10235608" y="4444732"/>
            <a:ext cx="1956393" cy="1596242"/>
          </a:xfrm>
          <a:custGeom>
            <a:avLst/>
            <a:gdLst>
              <a:gd name="connsiteX0" fmla="*/ 377363 w 1956393"/>
              <a:gd name="connsiteY0" fmla="*/ 1596242 h 1596242"/>
              <a:gd name="connsiteX1" fmla="*/ 1956393 w 1956393"/>
              <a:gd name="connsiteY1" fmla="*/ 1596242 h 1596242"/>
              <a:gd name="connsiteX2" fmla="*/ 1956393 w 1956393"/>
              <a:gd name="connsiteY2" fmla="*/ 0 h 1596242"/>
              <a:gd name="connsiteX3" fmla="*/ 65442 w 1956393"/>
              <a:gd name="connsiteY3" fmla="*/ 0 h 1596242"/>
              <a:gd name="connsiteX4" fmla="*/ 3586 w 1956393"/>
              <a:gd name="connsiteY4" fmla="*/ 132868 h 1596242"/>
              <a:gd name="connsiteX5" fmla="*/ 315507 w 1956393"/>
              <a:gd name="connsiteY5" fmla="*/ 1528459 h 1596242"/>
              <a:gd name="connsiteX6" fmla="*/ 377363 w 1956393"/>
              <a:gd name="connsiteY6" fmla="*/ 1596242 h 1596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56393" h="1596242">
                <a:moveTo>
                  <a:pt x="377363" y="1596242"/>
                </a:moveTo>
                <a:lnTo>
                  <a:pt x="1956393" y="1596242"/>
                </a:lnTo>
                <a:lnTo>
                  <a:pt x="1956393" y="0"/>
                </a:lnTo>
                <a:lnTo>
                  <a:pt x="65442" y="0"/>
                </a:lnTo>
                <a:cubicBezTo>
                  <a:pt x="20581" y="0"/>
                  <a:pt x="-10965" y="67763"/>
                  <a:pt x="3586" y="132868"/>
                </a:cubicBezTo>
                <a:lnTo>
                  <a:pt x="315507" y="1528459"/>
                </a:lnTo>
                <a:cubicBezTo>
                  <a:pt x="324567" y="1568994"/>
                  <a:pt x="349433" y="1596242"/>
                  <a:pt x="377363" y="1596242"/>
                </a:cubicBezTo>
                <a:close/>
              </a:path>
            </a:pathLst>
          </a:custGeom>
          <a:solidFill>
            <a:schemeClr val="bg1">
              <a:alpha val="40000"/>
            </a:schemeClr>
          </a:solidFill>
          <a:ln>
            <a:noFill/>
          </a:ln>
          <a:effectLst>
            <a:outerShdw blurRad="190500" dist="101600" dir="5400000" algn="t" rotWithShape="0">
              <a:schemeClr val="accent2">
                <a:lumMod val="20000"/>
                <a:lumOff val="8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5" name="任意多边形: 形状 84">
            <a:extLst>
              <a:ext uri="{FF2B5EF4-FFF2-40B4-BE49-F238E27FC236}">
                <a16:creationId xmlns:a16="http://schemas.microsoft.com/office/drawing/2014/main" id="{958718D2-4879-484B-17F9-855E0D080095}"/>
              </a:ext>
            </a:extLst>
          </p:cNvPr>
          <p:cNvSpPr/>
          <p:nvPr/>
        </p:nvSpPr>
        <p:spPr>
          <a:xfrm flipV="1">
            <a:off x="10333528" y="4533331"/>
            <a:ext cx="1858473" cy="1511091"/>
          </a:xfrm>
          <a:custGeom>
            <a:avLst/>
            <a:gdLst>
              <a:gd name="connsiteX0" fmla="*/ 366240 w 1858473"/>
              <a:gd name="connsiteY0" fmla="*/ 1511091 h 1511091"/>
              <a:gd name="connsiteX1" fmla="*/ 1858473 w 1858473"/>
              <a:gd name="connsiteY1" fmla="*/ 1511091 h 1511091"/>
              <a:gd name="connsiteX2" fmla="*/ 1858473 w 1858473"/>
              <a:gd name="connsiteY2" fmla="*/ 0 h 1511091"/>
              <a:gd name="connsiteX3" fmla="*/ 63513 w 1858473"/>
              <a:gd name="connsiteY3" fmla="*/ 0 h 1511091"/>
              <a:gd name="connsiteX4" fmla="*/ 3481 w 1858473"/>
              <a:gd name="connsiteY4" fmla="*/ 125781 h 1511091"/>
              <a:gd name="connsiteX5" fmla="*/ 306208 w 1858473"/>
              <a:gd name="connsiteY5" fmla="*/ 1446924 h 1511091"/>
              <a:gd name="connsiteX6" fmla="*/ 366240 w 1858473"/>
              <a:gd name="connsiteY6" fmla="*/ 1511091 h 151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58473" h="1511091">
                <a:moveTo>
                  <a:pt x="366240" y="1511091"/>
                </a:moveTo>
                <a:lnTo>
                  <a:pt x="1858473" y="1511091"/>
                </a:lnTo>
                <a:lnTo>
                  <a:pt x="1858473" y="0"/>
                </a:lnTo>
                <a:lnTo>
                  <a:pt x="63513" y="0"/>
                </a:lnTo>
                <a:cubicBezTo>
                  <a:pt x="19975" y="0"/>
                  <a:pt x="-10642" y="64148"/>
                  <a:pt x="3481" y="125781"/>
                </a:cubicBezTo>
                <a:lnTo>
                  <a:pt x="306208" y="1446924"/>
                </a:lnTo>
                <a:cubicBezTo>
                  <a:pt x="315001" y="1485296"/>
                  <a:pt x="339134" y="1511091"/>
                  <a:pt x="366240" y="1511091"/>
                </a:cubicBezTo>
                <a:close/>
              </a:path>
            </a:pathLst>
          </a:custGeom>
          <a:noFill/>
          <a:ln w="3175">
            <a:gradFill flip="none" rotWithShape="1">
              <a:gsLst>
                <a:gs pos="0">
                  <a:schemeClr val="accent2">
                    <a:alpha val="40000"/>
                  </a:schemeClr>
                </a:gs>
                <a:gs pos="85000">
                  <a:schemeClr val="accent2">
                    <a:alpha val="0"/>
                  </a:schemeClr>
                </a:gs>
              </a:gsLst>
              <a:lin ang="16200000" scaled="1"/>
              <a:tileRect/>
            </a:gra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6" name="任意多边形: 形状 85">
            <a:extLst>
              <a:ext uri="{FF2B5EF4-FFF2-40B4-BE49-F238E27FC236}">
                <a16:creationId xmlns:a16="http://schemas.microsoft.com/office/drawing/2014/main" id="{2E13720A-69AC-3DCC-103D-DF01C047C7AA}"/>
              </a:ext>
            </a:extLst>
          </p:cNvPr>
          <p:cNvSpPr/>
          <p:nvPr/>
        </p:nvSpPr>
        <p:spPr>
          <a:xfrm flipV="1">
            <a:off x="0" y="3392992"/>
            <a:ext cx="1015900" cy="1291659"/>
          </a:xfrm>
          <a:custGeom>
            <a:avLst/>
            <a:gdLst>
              <a:gd name="connsiteX0" fmla="*/ 0 w 1015900"/>
              <a:gd name="connsiteY0" fmla="*/ 1291659 h 1291659"/>
              <a:gd name="connsiteX1" fmla="*/ 638538 w 1015900"/>
              <a:gd name="connsiteY1" fmla="*/ 1291659 h 1291659"/>
              <a:gd name="connsiteX2" fmla="*/ 700393 w 1015900"/>
              <a:gd name="connsiteY2" fmla="*/ 1236810 h 1291659"/>
              <a:gd name="connsiteX3" fmla="*/ 1012314 w 1015900"/>
              <a:gd name="connsiteY3" fmla="*/ 107515 h 1291659"/>
              <a:gd name="connsiteX4" fmla="*/ 950459 w 1015900"/>
              <a:gd name="connsiteY4" fmla="*/ 0 h 1291659"/>
              <a:gd name="connsiteX5" fmla="*/ 0 w 1015900"/>
              <a:gd name="connsiteY5" fmla="*/ 0 h 12916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15900" h="1291659">
                <a:moveTo>
                  <a:pt x="0" y="1291659"/>
                </a:moveTo>
                <a:lnTo>
                  <a:pt x="638538" y="1291659"/>
                </a:lnTo>
                <a:cubicBezTo>
                  <a:pt x="666468" y="1291659"/>
                  <a:pt x="691334" y="1269610"/>
                  <a:pt x="700393" y="1236810"/>
                </a:cubicBezTo>
                <a:lnTo>
                  <a:pt x="1012314" y="107515"/>
                </a:lnTo>
                <a:cubicBezTo>
                  <a:pt x="1026866" y="54833"/>
                  <a:pt x="995320" y="0"/>
                  <a:pt x="950459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40000"/>
            </a:schemeClr>
          </a:solidFill>
          <a:ln>
            <a:noFill/>
          </a:ln>
          <a:effectLst>
            <a:outerShdw blurRad="190500" dist="101600" dir="5400000" algn="t" rotWithShape="0">
              <a:schemeClr val="accent2">
                <a:lumMod val="20000"/>
                <a:lumOff val="8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7" name="任意多边形: 形状 86">
            <a:extLst>
              <a:ext uri="{FF2B5EF4-FFF2-40B4-BE49-F238E27FC236}">
                <a16:creationId xmlns:a16="http://schemas.microsoft.com/office/drawing/2014/main" id="{CD78905C-186E-0013-01DF-FE64D38A22C7}"/>
              </a:ext>
            </a:extLst>
          </p:cNvPr>
          <p:cNvSpPr/>
          <p:nvPr/>
        </p:nvSpPr>
        <p:spPr>
          <a:xfrm flipV="1">
            <a:off x="0" y="3464685"/>
            <a:ext cx="917980" cy="1222756"/>
          </a:xfrm>
          <a:custGeom>
            <a:avLst/>
            <a:gdLst>
              <a:gd name="connsiteX0" fmla="*/ 0 w 917980"/>
              <a:gd name="connsiteY0" fmla="*/ 1222756 h 1222756"/>
              <a:gd name="connsiteX1" fmla="*/ 551740 w 917980"/>
              <a:gd name="connsiteY1" fmla="*/ 1222756 h 1222756"/>
              <a:gd name="connsiteX2" fmla="*/ 611772 w 917980"/>
              <a:gd name="connsiteY2" fmla="*/ 1170833 h 1222756"/>
              <a:gd name="connsiteX3" fmla="*/ 914500 w 917980"/>
              <a:gd name="connsiteY3" fmla="*/ 101780 h 1222756"/>
              <a:gd name="connsiteX4" fmla="*/ 854468 w 917980"/>
              <a:gd name="connsiteY4" fmla="*/ 0 h 1222756"/>
              <a:gd name="connsiteX5" fmla="*/ 0 w 917980"/>
              <a:gd name="connsiteY5" fmla="*/ 0 h 1222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7980" h="1222756">
                <a:moveTo>
                  <a:pt x="0" y="1222756"/>
                </a:moveTo>
                <a:lnTo>
                  <a:pt x="551740" y="1222756"/>
                </a:lnTo>
                <a:cubicBezTo>
                  <a:pt x="578847" y="1222756"/>
                  <a:pt x="602980" y="1201883"/>
                  <a:pt x="611772" y="1170833"/>
                </a:cubicBezTo>
                <a:lnTo>
                  <a:pt x="914500" y="101780"/>
                </a:lnTo>
                <a:cubicBezTo>
                  <a:pt x="928623" y="51908"/>
                  <a:pt x="898006" y="0"/>
                  <a:pt x="854468" y="0"/>
                </a:cubicBezTo>
                <a:lnTo>
                  <a:pt x="0" y="0"/>
                </a:lnTo>
                <a:close/>
              </a:path>
            </a:pathLst>
          </a:custGeom>
          <a:noFill/>
          <a:ln w="3175">
            <a:gradFill flip="none" rotWithShape="1">
              <a:gsLst>
                <a:gs pos="0">
                  <a:schemeClr val="accent2">
                    <a:alpha val="40000"/>
                  </a:schemeClr>
                </a:gs>
                <a:gs pos="85000">
                  <a:schemeClr val="accent2">
                    <a:alpha val="0"/>
                  </a:schemeClr>
                </a:gs>
              </a:gsLst>
              <a:lin ang="16200000" scaled="1"/>
              <a:tileRect/>
            </a:gra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8" name="任意多边形: 形状 87">
            <a:extLst>
              <a:ext uri="{FF2B5EF4-FFF2-40B4-BE49-F238E27FC236}">
                <a16:creationId xmlns:a16="http://schemas.microsoft.com/office/drawing/2014/main" id="{BEF923EB-7A63-2D1C-C989-4F2B072633C7}"/>
              </a:ext>
            </a:extLst>
          </p:cNvPr>
          <p:cNvSpPr/>
          <p:nvPr/>
        </p:nvSpPr>
        <p:spPr>
          <a:xfrm flipV="1">
            <a:off x="11176102" y="3392992"/>
            <a:ext cx="1015899" cy="1291659"/>
          </a:xfrm>
          <a:custGeom>
            <a:avLst/>
            <a:gdLst>
              <a:gd name="connsiteX0" fmla="*/ 377363 w 1015899"/>
              <a:gd name="connsiteY0" fmla="*/ 1291659 h 1291659"/>
              <a:gd name="connsiteX1" fmla="*/ 1015899 w 1015899"/>
              <a:gd name="connsiteY1" fmla="*/ 1291659 h 1291659"/>
              <a:gd name="connsiteX2" fmla="*/ 1015899 w 1015899"/>
              <a:gd name="connsiteY2" fmla="*/ 0 h 1291659"/>
              <a:gd name="connsiteX3" fmla="*/ 65442 w 1015899"/>
              <a:gd name="connsiteY3" fmla="*/ 0 h 1291659"/>
              <a:gd name="connsiteX4" fmla="*/ 3586 w 1015899"/>
              <a:gd name="connsiteY4" fmla="*/ 107515 h 1291659"/>
              <a:gd name="connsiteX5" fmla="*/ 315507 w 1015899"/>
              <a:gd name="connsiteY5" fmla="*/ 1236810 h 1291659"/>
              <a:gd name="connsiteX6" fmla="*/ 377363 w 1015899"/>
              <a:gd name="connsiteY6" fmla="*/ 1291659 h 12916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15899" h="1291659">
                <a:moveTo>
                  <a:pt x="377363" y="1291659"/>
                </a:moveTo>
                <a:lnTo>
                  <a:pt x="1015899" y="1291659"/>
                </a:lnTo>
                <a:lnTo>
                  <a:pt x="1015899" y="0"/>
                </a:lnTo>
                <a:lnTo>
                  <a:pt x="65442" y="0"/>
                </a:lnTo>
                <a:cubicBezTo>
                  <a:pt x="20581" y="0"/>
                  <a:pt x="-10965" y="54833"/>
                  <a:pt x="3586" y="107515"/>
                </a:cubicBezTo>
                <a:lnTo>
                  <a:pt x="315507" y="1236810"/>
                </a:lnTo>
                <a:cubicBezTo>
                  <a:pt x="324567" y="1269610"/>
                  <a:pt x="349433" y="1291659"/>
                  <a:pt x="377363" y="1291659"/>
                </a:cubicBezTo>
                <a:close/>
              </a:path>
            </a:pathLst>
          </a:custGeom>
          <a:solidFill>
            <a:schemeClr val="bg1">
              <a:alpha val="40000"/>
            </a:schemeClr>
          </a:solidFill>
          <a:ln>
            <a:noFill/>
          </a:ln>
          <a:effectLst>
            <a:outerShdw blurRad="190500" dist="101600" dir="5400000" algn="t" rotWithShape="0">
              <a:schemeClr val="accent2">
                <a:lumMod val="20000"/>
                <a:lumOff val="8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9" name="任意多边形: 形状 88">
            <a:extLst>
              <a:ext uri="{FF2B5EF4-FFF2-40B4-BE49-F238E27FC236}">
                <a16:creationId xmlns:a16="http://schemas.microsoft.com/office/drawing/2014/main" id="{D739EA0B-EE1E-77EB-C81D-9D92E65DE6A5}"/>
              </a:ext>
            </a:extLst>
          </p:cNvPr>
          <p:cNvSpPr/>
          <p:nvPr/>
        </p:nvSpPr>
        <p:spPr>
          <a:xfrm flipV="1">
            <a:off x="11274022" y="3464685"/>
            <a:ext cx="917979" cy="1222756"/>
          </a:xfrm>
          <a:custGeom>
            <a:avLst/>
            <a:gdLst>
              <a:gd name="connsiteX0" fmla="*/ 366240 w 917979"/>
              <a:gd name="connsiteY0" fmla="*/ 1222756 h 1222756"/>
              <a:gd name="connsiteX1" fmla="*/ 917979 w 917979"/>
              <a:gd name="connsiteY1" fmla="*/ 1222756 h 1222756"/>
              <a:gd name="connsiteX2" fmla="*/ 917979 w 917979"/>
              <a:gd name="connsiteY2" fmla="*/ 0 h 1222756"/>
              <a:gd name="connsiteX3" fmla="*/ 63513 w 917979"/>
              <a:gd name="connsiteY3" fmla="*/ 0 h 1222756"/>
              <a:gd name="connsiteX4" fmla="*/ 3481 w 917979"/>
              <a:gd name="connsiteY4" fmla="*/ 101780 h 1222756"/>
              <a:gd name="connsiteX5" fmla="*/ 306208 w 917979"/>
              <a:gd name="connsiteY5" fmla="*/ 1170833 h 1222756"/>
              <a:gd name="connsiteX6" fmla="*/ 366240 w 917979"/>
              <a:gd name="connsiteY6" fmla="*/ 1222756 h 1222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7979" h="1222756">
                <a:moveTo>
                  <a:pt x="366240" y="1222756"/>
                </a:moveTo>
                <a:lnTo>
                  <a:pt x="917979" y="1222756"/>
                </a:lnTo>
                <a:lnTo>
                  <a:pt x="917979" y="0"/>
                </a:lnTo>
                <a:lnTo>
                  <a:pt x="63513" y="0"/>
                </a:lnTo>
                <a:cubicBezTo>
                  <a:pt x="19975" y="0"/>
                  <a:pt x="-10642" y="51908"/>
                  <a:pt x="3481" y="101780"/>
                </a:cubicBezTo>
                <a:lnTo>
                  <a:pt x="306208" y="1170833"/>
                </a:lnTo>
                <a:cubicBezTo>
                  <a:pt x="315001" y="1201883"/>
                  <a:pt x="339134" y="1222756"/>
                  <a:pt x="366240" y="1222756"/>
                </a:cubicBezTo>
                <a:close/>
              </a:path>
            </a:pathLst>
          </a:custGeom>
          <a:noFill/>
          <a:ln w="3175">
            <a:gradFill flip="none" rotWithShape="1">
              <a:gsLst>
                <a:gs pos="0">
                  <a:schemeClr val="accent2">
                    <a:alpha val="40000"/>
                  </a:schemeClr>
                </a:gs>
                <a:gs pos="85000">
                  <a:schemeClr val="accent2">
                    <a:alpha val="0"/>
                  </a:schemeClr>
                </a:gs>
              </a:gsLst>
              <a:lin ang="16200000" scaled="1"/>
              <a:tileRect/>
            </a:gra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93" name="组合 92">
            <a:extLst>
              <a:ext uri="{FF2B5EF4-FFF2-40B4-BE49-F238E27FC236}">
                <a16:creationId xmlns:a16="http://schemas.microsoft.com/office/drawing/2014/main" id="{E5114147-AA37-BF1D-DBB5-45CBB7BAAA4E}"/>
              </a:ext>
            </a:extLst>
          </p:cNvPr>
          <p:cNvGrpSpPr/>
          <p:nvPr/>
        </p:nvGrpSpPr>
        <p:grpSpPr>
          <a:xfrm>
            <a:off x="1401291" y="1509616"/>
            <a:ext cx="9389419" cy="1062555"/>
            <a:chOff x="1403142" y="1509616"/>
            <a:chExt cx="9389419" cy="1062555"/>
          </a:xfrm>
        </p:grpSpPr>
        <p:grpSp>
          <p:nvGrpSpPr>
            <p:cNvPr id="94" name="组合 93">
              <a:extLst>
                <a:ext uri="{FF2B5EF4-FFF2-40B4-BE49-F238E27FC236}">
                  <a16:creationId xmlns:a16="http://schemas.microsoft.com/office/drawing/2014/main" id="{ED3FF371-FA0D-5485-94B7-76D494F5BFE5}"/>
                </a:ext>
              </a:extLst>
            </p:cNvPr>
            <p:cNvGrpSpPr/>
            <p:nvPr/>
          </p:nvGrpSpPr>
          <p:grpSpPr>
            <a:xfrm>
              <a:off x="1403142" y="1509616"/>
              <a:ext cx="2916487" cy="1049939"/>
              <a:chOff x="1403142" y="1449972"/>
              <a:chExt cx="2916487" cy="1049939"/>
            </a:xfrm>
          </p:grpSpPr>
          <p:sp>
            <p:nvSpPr>
              <p:cNvPr id="98" name="文本框 97">
                <a:extLst>
                  <a:ext uri="{FF2B5EF4-FFF2-40B4-BE49-F238E27FC236}">
                    <a16:creationId xmlns:a16="http://schemas.microsoft.com/office/drawing/2014/main" id="{9C3A8921-D59B-C605-0DBB-3845AE8E1050}"/>
                  </a:ext>
                </a:extLst>
              </p:cNvPr>
              <p:cNvSpPr txBox="1"/>
              <p:nvPr/>
            </p:nvSpPr>
            <p:spPr>
              <a:xfrm>
                <a:off x="1403142" y="1449972"/>
                <a:ext cx="1025922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r>
                  <a:rPr lang="zh-CN" altLang="en-US" sz="2000" dirty="0">
                    <a:gradFill>
                      <a:gsLst>
                        <a:gs pos="60000">
                          <a:schemeClr val="accent1"/>
                        </a:gs>
                        <a:gs pos="0">
                          <a:schemeClr val="accent2"/>
                        </a:gs>
                      </a:gsLst>
                      <a:path path="circle">
                        <a:fillToRect r="100000" b="100000"/>
                      </a:path>
                    </a:gradFill>
                    <a:latin typeface="+mj-ea"/>
                    <a:ea typeface="+mj-ea"/>
                    <a:cs typeface="OPPOSans R" panose="00020600040101010101" pitchFamily="18" charset="-122"/>
                  </a:rPr>
                  <a:t>基础福利</a:t>
                </a:r>
              </a:p>
            </p:txBody>
          </p:sp>
          <p:sp>
            <p:nvSpPr>
              <p:cNvPr id="99" name="文本框 98">
                <a:extLst>
                  <a:ext uri="{FF2B5EF4-FFF2-40B4-BE49-F238E27FC236}">
                    <a16:creationId xmlns:a16="http://schemas.microsoft.com/office/drawing/2014/main" id="{A1089CB0-0891-1515-52B1-BA03ED9AD360}"/>
                  </a:ext>
                </a:extLst>
              </p:cNvPr>
              <p:cNvSpPr txBox="1"/>
              <p:nvPr/>
            </p:nvSpPr>
            <p:spPr>
              <a:xfrm>
                <a:off x="1403142" y="1901734"/>
                <a:ext cx="2916487" cy="5981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>
                  <a:lnSpc>
                    <a:spcPct val="125000"/>
                  </a:lnSpc>
                </a:pPr>
                <a:r>
                  <a:rPr lang="zh-CN" altLang="en-US" sz="16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cs typeface="OPPOSans R" panose="00020600040101010101" pitchFamily="18" charset="-122"/>
                  </a:rPr>
                  <a:t>这里是正文内容，这是正文内容，这里是一段正文内容。</a:t>
                </a:r>
              </a:p>
            </p:txBody>
          </p:sp>
        </p:grpSp>
        <p:grpSp>
          <p:nvGrpSpPr>
            <p:cNvPr id="95" name="组合 94">
              <a:extLst>
                <a:ext uri="{FF2B5EF4-FFF2-40B4-BE49-F238E27FC236}">
                  <a16:creationId xmlns:a16="http://schemas.microsoft.com/office/drawing/2014/main" id="{F224A08B-7C46-4E58-1C04-067BE7711B5D}"/>
                </a:ext>
              </a:extLst>
            </p:cNvPr>
            <p:cNvGrpSpPr/>
            <p:nvPr/>
          </p:nvGrpSpPr>
          <p:grpSpPr>
            <a:xfrm>
              <a:off x="7876074" y="1509616"/>
              <a:ext cx="2916487" cy="1062555"/>
              <a:chOff x="1403142" y="1449972"/>
              <a:chExt cx="2916487" cy="1062555"/>
            </a:xfrm>
          </p:grpSpPr>
          <p:sp>
            <p:nvSpPr>
              <p:cNvPr id="96" name="文本框 95">
                <a:extLst>
                  <a:ext uri="{FF2B5EF4-FFF2-40B4-BE49-F238E27FC236}">
                    <a16:creationId xmlns:a16="http://schemas.microsoft.com/office/drawing/2014/main" id="{342264C1-2A01-18E7-63BC-DE962BD1DF98}"/>
                  </a:ext>
                </a:extLst>
              </p:cNvPr>
              <p:cNvSpPr txBox="1"/>
              <p:nvPr/>
            </p:nvSpPr>
            <p:spPr>
              <a:xfrm>
                <a:off x="3184703" y="1449972"/>
                <a:ext cx="1134926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r"/>
                <a:r>
                  <a:rPr lang="zh-CN" altLang="en-US" sz="2000" dirty="0">
                    <a:gradFill>
                      <a:gsLst>
                        <a:gs pos="60000">
                          <a:schemeClr val="accent1"/>
                        </a:gs>
                        <a:gs pos="0">
                          <a:schemeClr val="accent2"/>
                        </a:gs>
                      </a:gsLst>
                      <a:path path="circle">
                        <a:fillToRect r="100000" b="100000"/>
                      </a:path>
                    </a:gradFill>
                    <a:latin typeface="+mj-ea"/>
                    <a:ea typeface="+mj-ea"/>
                    <a:cs typeface="OPPOSans R" panose="00020600040101010101" pitchFamily="18" charset="-122"/>
                  </a:rPr>
                  <a:t>节日</a:t>
                </a:r>
                <a:r>
                  <a:rPr lang="en-US" altLang="zh-CN" sz="2000" dirty="0">
                    <a:gradFill>
                      <a:gsLst>
                        <a:gs pos="60000">
                          <a:schemeClr val="accent1"/>
                        </a:gs>
                        <a:gs pos="0">
                          <a:schemeClr val="accent2"/>
                        </a:gs>
                      </a:gsLst>
                      <a:path path="circle">
                        <a:fillToRect r="100000" b="100000"/>
                      </a:path>
                    </a:gradFill>
                    <a:latin typeface="+mj-ea"/>
                    <a:ea typeface="+mj-ea"/>
                    <a:cs typeface="OPPOSans R" panose="00020600040101010101" pitchFamily="18" charset="-122"/>
                  </a:rPr>
                  <a:t>/</a:t>
                </a:r>
                <a:r>
                  <a:rPr lang="zh-CN" altLang="en-US" sz="2000" dirty="0">
                    <a:gradFill>
                      <a:gsLst>
                        <a:gs pos="60000">
                          <a:schemeClr val="accent1"/>
                        </a:gs>
                        <a:gs pos="0">
                          <a:schemeClr val="accent2"/>
                        </a:gs>
                      </a:gsLst>
                      <a:path path="circle">
                        <a:fillToRect r="100000" b="100000"/>
                      </a:path>
                    </a:gradFill>
                    <a:latin typeface="+mj-ea"/>
                    <a:ea typeface="+mj-ea"/>
                    <a:cs typeface="OPPOSans R" panose="00020600040101010101" pitchFamily="18" charset="-122"/>
                  </a:rPr>
                  <a:t>关怀</a:t>
                </a:r>
              </a:p>
            </p:txBody>
          </p:sp>
          <p:sp>
            <p:nvSpPr>
              <p:cNvPr id="97" name="文本框 96">
                <a:extLst>
                  <a:ext uri="{FF2B5EF4-FFF2-40B4-BE49-F238E27FC236}">
                    <a16:creationId xmlns:a16="http://schemas.microsoft.com/office/drawing/2014/main" id="{14246218-3B1E-D5E5-C298-8886F7B0EF2B}"/>
                  </a:ext>
                </a:extLst>
              </p:cNvPr>
              <p:cNvSpPr txBox="1"/>
              <p:nvPr/>
            </p:nvSpPr>
            <p:spPr>
              <a:xfrm>
                <a:off x="1403142" y="1901734"/>
                <a:ext cx="2916487" cy="61079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algn="r">
                  <a:lnSpc>
                    <a:spcPct val="125000"/>
                  </a:lnSpc>
                </a:pPr>
                <a:r>
                  <a:rPr lang="zh-CN" altLang="en-US" sz="16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OPPOSans R" panose="00020600040101010101" pitchFamily="18" charset="-122"/>
                  </a:rPr>
                  <a:t>这里是正文内容，这是正文内容，这里是一段正文内容。</a:t>
                </a:r>
              </a:p>
            </p:txBody>
          </p:sp>
        </p:grpSp>
      </p:grpSp>
      <p:grpSp>
        <p:nvGrpSpPr>
          <p:cNvPr id="100" name="组合 99">
            <a:extLst>
              <a:ext uri="{FF2B5EF4-FFF2-40B4-BE49-F238E27FC236}">
                <a16:creationId xmlns:a16="http://schemas.microsoft.com/office/drawing/2014/main" id="{DB72B448-40AB-3B7B-133E-7E03188FDD8A}"/>
              </a:ext>
            </a:extLst>
          </p:cNvPr>
          <p:cNvGrpSpPr/>
          <p:nvPr/>
        </p:nvGrpSpPr>
        <p:grpSpPr>
          <a:xfrm>
            <a:off x="2181546" y="3138653"/>
            <a:ext cx="7828909" cy="1062555"/>
            <a:chOff x="2181546" y="3138653"/>
            <a:chExt cx="7828909" cy="1062555"/>
          </a:xfrm>
        </p:grpSpPr>
        <p:grpSp>
          <p:nvGrpSpPr>
            <p:cNvPr id="101" name="组合 100">
              <a:extLst>
                <a:ext uri="{FF2B5EF4-FFF2-40B4-BE49-F238E27FC236}">
                  <a16:creationId xmlns:a16="http://schemas.microsoft.com/office/drawing/2014/main" id="{CD45D4D5-577B-2CC3-5033-C9674A4958C2}"/>
                </a:ext>
              </a:extLst>
            </p:cNvPr>
            <p:cNvGrpSpPr/>
            <p:nvPr/>
          </p:nvGrpSpPr>
          <p:grpSpPr>
            <a:xfrm>
              <a:off x="2181546" y="3138653"/>
              <a:ext cx="2555905" cy="1049939"/>
              <a:chOff x="1403142" y="1449972"/>
              <a:chExt cx="2555905" cy="1049939"/>
            </a:xfrm>
          </p:grpSpPr>
          <p:sp>
            <p:nvSpPr>
              <p:cNvPr id="105" name="文本框 104">
                <a:extLst>
                  <a:ext uri="{FF2B5EF4-FFF2-40B4-BE49-F238E27FC236}">
                    <a16:creationId xmlns:a16="http://schemas.microsoft.com/office/drawing/2014/main" id="{7EEB6CFC-9CC7-F778-0D01-100FD22B0B76}"/>
                  </a:ext>
                </a:extLst>
              </p:cNvPr>
              <p:cNvSpPr txBox="1"/>
              <p:nvPr/>
            </p:nvSpPr>
            <p:spPr>
              <a:xfrm>
                <a:off x="1403142" y="1449972"/>
                <a:ext cx="1025922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r>
                  <a:rPr lang="zh-CN" altLang="en-US" sz="2000" dirty="0">
                    <a:gradFill>
                      <a:gsLst>
                        <a:gs pos="60000">
                          <a:schemeClr val="accent1"/>
                        </a:gs>
                        <a:gs pos="0">
                          <a:schemeClr val="accent2"/>
                        </a:gs>
                      </a:gsLst>
                      <a:path path="circle">
                        <a:fillToRect r="100000" b="100000"/>
                      </a:path>
                    </a:gradFill>
                    <a:latin typeface="+mj-ea"/>
                    <a:ea typeface="+mj-ea"/>
                    <a:cs typeface="OPPOSans R" panose="00020600040101010101" pitchFamily="18" charset="-122"/>
                  </a:rPr>
                  <a:t>生活平衡</a:t>
                </a:r>
              </a:p>
            </p:txBody>
          </p:sp>
          <p:sp>
            <p:nvSpPr>
              <p:cNvPr id="106" name="文本框 105">
                <a:extLst>
                  <a:ext uri="{FF2B5EF4-FFF2-40B4-BE49-F238E27FC236}">
                    <a16:creationId xmlns:a16="http://schemas.microsoft.com/office/drawing/2014/main" id="{7D273DA9-49C5-E5CF-17C8-6912E5260CAC}"/>
                  </a:ext>
                </a:extLst>
              </p:cNvPr>
              <p:cNvSpPr txBox="1"/>
              <p:nvPr/>
            </p:nvSpPr>
            <p:spPr>
              <a:xfrm>
                <a:off x="1403142" y="1901734"/>
                <a:ext cx="2555905" cy="5981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>
                  <a:lnSpc>
                    <a:spcPct val="125000"/>
                  </a:lnSpc>
                </a:pPr>
                <a:r>
                  <a:rPr lang="zh-CN" altLang="en-US" sz="16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cs typeface="OPPOSans R" panose="00020600040101010101" pitchFamily="18" charset="-122"/>
                  </a:rPr>
                  <a:t>这里是正文内容，这是正文内容，这里是一段正文内容。</a:t>
                </a:r>
              </a:p>
            </p:txBody>
          </p:sp>
        </p:grpSp>
        <p:grpSp>
          <p:nvGrpSpPr>
            <p:cNvPr id="102" name="组合 101">
              <a:extLst>
                <a:ext uri="{FF2B5EF4-FFF2-40B4-BE49-F238E27FC236}">
                  <a16:creationId xmlns:a16="http://schemas.microsoft.com/office/drawing/2014/main" id="{21457C06-52C7-5C59-E3E7-49019F9E8A65}"/>
                </a:ext>
              </a:extLst>
            </p:cNvPr>
            <p:cNvGrpSpPr/>
            <p:nvPr/>
          </p:nvGrpSpPr>
          <p:grpSpPr>
            <a:xfrm>
              <a:off x="7454549" y="3138653"/>
              <a:ext cx="2555906" cy="1062555"/>
              <a:chOff x="1403143" y="1449972"/>
              <a:chExt cx="2555906" cy="1062555"/>
            </a:xfrm>
          </p:grpSpPr>
          <p:sp>
            <p:nvSpPr>
              <p:cNvPr id="103" name="文本框 102">
                <a:extLst>
                  <a:ext uri="{FF2B5EF4-FFF2-40B4-BE49-F238E27FC236}">
                    <a16:creationId xmlns:a16="http://schemas.microsoft.com/office/drawing/2014/main" id="{E25BAF53-2832-796E-0CB9-083B3B4483A0}"/>
                  </a:ext>
                </a:extLst>
              </p:cNvPr>
              <p:cNvSpPr txBox="1"/>
              <p:nvPr/>
            </p:nvSpPr>
            <p:spPr>
              <a:xfrm>
                <a:off x="2933127" y="1449972"/>
                <a:ext cx="1025922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r"/>
                <a:r>
                  <a:rPr lang="zh-CN" altLang="en-US" sz="2000" dirty="0">
                    <a:gradFill>
                      <a:gsLst>
                        <a:gs pos="60000">
                          <a:schemeClr val="accent1"/>
                        </a:gs>
                        <a:gs pos="0">
                          <a:schemeClr val="accent2"/>
                        </a:gs>
                      </a:gsLst>
                      <a:path path="circle">
                        <a:fillToRect r="100000" b="100000"/>
                      </a:path>
                    </a:gradFill>
                    <a:latin typeface="+mj-ea"/>
                    <a:ea typeface="+mj-ea"/>
                    <a:cs typeface="OPPOSans R" panose="00020600040101010101" pitchFamily="18" charset="-122"/>
                  </a:rPr>
                  <a:t>工会福利</a:t>
                </a:r>
              </a:p>
            </p:txBody>
          </p:sp>
          <p:sp>
            <p:nvSpPr>
              <p:cNvPr id="104" name="文本框 103">
                <a:extLst>
                  <a:ext uri="{FF2B5EF4-FFF2-40B4-BE49-F238E27FC236}">
                    <a16:creationId xmlns:a16="http://schemas.microsoft.com/office/drawing/2014/main" id="{D930578D-52EB-9278-2B72-4D565D46351E}"/>
                  </a:ext>
                </a:extLst>
              </p:cNvPr>
              <p:cNvSpPr txBox="1"/>
              <p:nvPr/>
            </p:nvSpPr>
            <p:spPr>
              <a:xfrm>
                <a:off x="1403143" y="1901734"/>
                <a:ext cx="2555906" cy="61079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algn="r">
                  <a:lnSpc>
                    <a:spcPct val="125000"/>
                  </a:lnSpc>
                </a:pPr>
                <a:r>
                  <a:rPr lang="zh-CN" altLang="en-US" sz="16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OPPOSans R" panose="00020600040101010101" pitchFamily="18" charset="-122"/>
                  </a:rPr>
                  <a:t>这里是正文内容，这是正文内容，这里是一段正文内容。</a:t>
                </a:r>
              </a:p>
            </p:txBody>
          </p:sp>
        </p:grpSp>
      </p:grpSp>
      <p:grpSp>
        <p:nvGrpSpPr>
          <p:cNvPr id="107" name="组合 106">
            <a:extLst>
              <a:ext uri="{FF2B5EF4-FFF2-40B4-BE49-F238E27FC236}">
                <a16:creationId xmlns:a16="http://schemas.microsoft.com/office/drawing/2014/main" id="{6B2B8A94-2574-9531-7F04-FEFA0DB42F2C}"/>
              </a:ext>
            </a:extLst>
          </p:cNvPr>
          <p:cNvGrpSpPr/>
          <p:nvPr/>
        </p:nvGrpSpPr>
        <p:grpSpPr>
          <a:xfrm>
            <a:off x="4341628" y="4848796"/>
            <a:ext cx="3508744" cy="1062555"/>
            <a:chOff x="1085016" y="1449972"/>
            <a:chExt cx="3508744" cy="1062555"/>
          </a:xfrm>
        </p:grpSpPr>
        <p:sp>
          <p:nvSpPr>
            <p:cNvPr id="108" name="文本框 107">
              <a:extLst>
                <a:ext uri="{FF2B5EF4-FFF2-40B4-BE49-F238E27FC236}">
                  <a16:creationId xmlns:a16="http://schemas.microsoft.com/office/drawing/2014/main" id="{A3450138-DDB4-3348-0339-104B7FD86461}"/>
                </a:ext>
              </a:extLst>
            </p:cNvPr>
            <p:cNvSpPr txBox="1"/>
            <p:nvPr/>
          </p:nvSpPr>
          <p:spPr>
            <a:xfrm>
              <a:off x="1941706" y="1449972"/>
              <a:ext cx="2051844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r>
                <a:rPr lang="zh-CN" altLang="en-US" sz="2000" dirty="0">
                  <a:gradFill>
                    <a:gsLst>
                      <a:gs pos="60000">
                        <a:schemeClr val="accent1"/>
                      </a:gs>
                      <a:gs pos="0">
                        <a:schemeClr val="accent2"/>
                      </a:gs>
                    </a:gsLst>
                    <a:path path="circle">
                      <a:fillToRect r="100000" b="100000"/>
                    </a:path>
                  </a:gradFill>
                  <a:latin typeface="+mj-ea"/>
                  <a:ea typeface="+mj-ea"/>
                  <a:cs typeface="OPPOSans R" panose="00020600040101010101" pitchFamily="18" charset="-122"/>
                </a:rPr>
                <a:t>高竞争力实习回报</a:t>
              </a:r>
            </a:p>
          </p:txBody>
        </p:sp>
        <p:sp>
          <p:nvSpPr>
            <p:cNvPr id="109" name="文本框 108">
              <a:extLst>
                <a:ext uri="{FF2B5EF4-FFF2-40B4-BE49-F238E27FC236}">
                  <a16:creationId xmlns:a16="http://schemas.microsoft.com/office/drawing/2014/main" id="{DB7700AC-8E47-5D14-39D2-AA680AAB8274}"/>
                </a:ext>
              </a:extLst>
            </p:cNvPr>
            <p:cNvSpPr txBox="1"/>
            <p:nvPr/>
          </p:nvSpPr>
          <p:spPr>
            <a:xfrm>
              <a:off x="1085016" y="1901734"/>
              <a:ext cx="3508744" cy="61079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>
                <a:lnSpc>
                  <a:spcPct val="125000"/>
                </a:lnSpc>
              </a:pP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  <a:cs typeface="OPPOSans R" panose="00020600040101010101" pitchFamily="18" charset="-122"/>
                </a:rPr>
                <a:t>这里是正文内容，这是正文内容，这里是一段正文内容。</a:t>
              </a:r>
            </a:p>
          </p:txBody>
        </p:sp>
      </p:grpSp>
      <p:grpSp>
        <p:nvGrpSpPr>
          <p:cNvPr id="110" name="组合 109">
            <a:extLst>
              <a:ext uri="{FF2B5EF4-FFF2-40B4-BE49-F238E27FC236}">
                <a16:creationId xmlns:a16="http://schemas.microsoft.com/office/drawing/2014/main" id="{D40BE689-0D2E-155D-2599-558A5AEBCFDE}"/>
              </a:ext>
            </a:extLst>
          </p:cNvPr>
          <p:cNvGrpSpPr/>
          <p:nvPr/>
        </p:nvGrpSpPr>
        <p:grpSpPr>
          <a:xfrm>
            <a:off x="3061178" y="5004467"/>
            <a:ext cx="6069644" cy="0"/>
            <a:chOff x="3061178" y="5073047"/>
            <a:chExt cx="6069644" cy="0"/>
          </a:xfrm>
        </p:grpSpPr>
        <p:cxnSp>
          <p:nvCxnSpPr>
            <p:cNvPr id="111" name="直接连接符 110">
              <a:extLst>
                <a:ext uri="{FF2B5EF4-FFF2-40B4-BE49-F238E27FC236}">
                  <a16:creationId xmlns:a16="http://schemas.microsoft.com/office/drawing/2014/main" id="{124CD7F6-59FB-215B-145F-B013B9E24E1F}"/>
                </a:ext>
              </a:extLst>
            </p:cNvPr>
            <p:cNvCxnSpPr/>
            <p:nvPr/>
          </p:nvCxnSpPr>
          <p:spPr>
            <a:xfrm>
              <a:off x="7454549" y="5073047"/>
              <a:ext cx="1676273" cy="0"/>
            </a:xfrm>
            <a:prstGeom prst="line">
              <a:avLst/>
            </a:prstGeom>
            <a:ln>
              <a:solidFill>
                <a:schemeClr val="accent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直接连接符 111">
              <a:extLst>
                <a:ext uri="{FF2B5EF4-FFF2-40B4-BE49-F238E27FC236}">
                  <a16:creationId xmlns:a16="http://schemas.microsoft.com/office/drawing/2014/main" id="{C18AC377-D2DC-5403-D536-9127D55C9C57}"/>
                </a:ext>
              </a:extLst>
            </p:cNvPr>
            <p:cNvCxnSpPr/>
            <p:nvPr/>
          </p:nvCxnSpPr>
          <p:spPr>
            <a:xfrm>
              <a:off x="3061178" y="5073047"/>
              <a:ext cx="1676273" cy="0"/>
            </a:xfrm>
            <a:prstGeom prst="line">
              <a:avLst/>
            </a:prstGeom>
            <a:ln>
              <a:solidFill>
                <a:schemeClr val="accent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7" name="灯片编号占位符 5">
            <a:extLst>
              <a:ext uri="{FF2B5EF4-FFF2-40B4-BE49-F238E27FC236}">
                <a16:creationId xmlns:a16="http://schemas.microsoft.com/office/drawing/2014/main" id="{82C6675A-9AEE-0FBF-A6FE-2362185CCE14}"/>
              </a:ext>
            </a:extLst>
          </p:cNvPr>
          <p:cNvSpPr txBox="1">
            <a:spLocks/>
          </p:cNvSpPr>
          <p:nvPr/>
        </p:nvSpPr>
        <p:spPr>
          <a:xfrm>
            <a:off x="6534450" y="6562144"/>
            <a:ext cx="133049" cy="18466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9098FD7-8554-4168-A0F4-FF16BA0BE011}" type="slidenum">
              <a:rPr lang="zh-CN" altLang="en-US" sz="1200" spc="300">
                <a:solidFill>
                  <a:schemeClr val="accent2">
                    <a:lumMod val="20000"/>
                    <a:lumOff val="80000"/>
                    <a:alpha val="40000"/>
                  </a:schemeClr>
                </a:solidFill>
                <a:ea typeface="OPPOSans R" panose="00020600040101010101" pitchFamily="18" charset="-122"/>
                <a:cs typeface="OPPOSans R" panose="00020600040101010101" pitchFamily="18" charset="-122"/>
              </a:rPr>
              <a:pPr algn="r"/>
              <a:t>15</a:t>
            </a:fld>
            <a:endParaRPr lang="zh-CN" altLang="en-US" sz="1200" spc="300" dirty="0">
              <a:solidFill>
                <a:schemeClr val="accent2">
                  <a:lumMod val="20000"/>
                  <a:lumOff val="80000"/>
                  <a:alpha val="40000"/>
                </a:schemeClr>
              </a:solidFill>
              <a:ea typeface="OPPOSans R" panose="00020600040101010101" pitchFamily="18" charset="-122"/>
              <a:cs typeface="OPPOSans R" panose="00020600040101010101" pitchFamily="18" charset="-122"/>
            </a:endParaRP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B61EAA4B-7C36-CC55-B116-B98E5DF44C1F}"/>
              </a:ext>
            </a:extLst>
          </p:cNvPr>
          <p:cNvGrpSpPr/>
          <p:nvPr/>
        </p:nvGrpSpPr>
        <p:grpSpPr>
          <a:xfrm>
            <a:off x="4367330" y="1171397"/>
            <a:ext cx="3457340" cy="3457340"/>
            <a:chOff x="4367330" y="1171397"/>
            <a:chExt cx="3457340" cy="3457340"/>
          </a:xfrm>
        </p:grpSpPr>
        <p:sp>
          <p:nvSpPr>
            <p:cNvPr id="3" name="椭圆 2">
              <a:extLst>
                <a:ext uri="{FF2B5EF4-FFF2-40B4-BE49-F238E27FC236}">
                  <a16:creationId xmlns:a16="http://schemas.microsoft.com/office/drawing/2014/main" id="{71E375B7-9C26-58A7-8020-9C2CB62DDC47}"/>
                </a:ext>
              </a:extLst>
            </p:cNvPr>
            <p:cNvSpPr/>
            <p:nvPr/>
          </p:nvSpPr>
          <p:spPr>
            <a:xfrm>
              <a:off x="4367330" y="1171397"/>
              <a:ext cx="3457340" cy="345734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0" dist="381000" dir="5400000" sx="90000" sy="90000" algn="t" rotWithShape="0">
                <a:schemeClr val="accent2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90" name="椭圆 89">
              <a:extLst>
                <a:ext uri="{FF2B5EF4-FFF2-40B4-BE49-F238E27FC236}">
                  <a16:creationId xmlns:a16="http://schemas.microsoft.com/office/drawing/2014/main" id="{9DA31502-AF15-6C5E-7FD5-119B566518D8}"/>
                </a:ext>
              </a:extLst>
            </p:cNvPr>
            <p:cNvSpPr/>
            <p:nvPr/>
          </p:nvSpPr>
          <p:spPr>
            <a:xfrm>
              <a:off x="4367330" y="1171397"/>
              <a:ext cx="3457340" cy="345734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4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91" name="椭圆 90">
              <a:extLst>
                <a:ext uri="{FF2B5EF4-FFF2-40B4-BE49-F238E27FC236}">
                  <a16:creationId xmlns:a16="http://schemas.microsoft.com/office/drawing/2014/main" id="{E792983D-DEEE-0A1F-384A-35E083607DB4}"/>
                </a:ext>
              </a:extLst>
            </p:cNvPr>
            <p:cNvSpPr/>
            <p:nvPr/>
          </p:nvSpPr>
          <p:spPr>
            <a:xfrm>
              <a:off x="4826000" y="1630067"/>
              <a:ext cx="2540000" cy="2540000"/>
            </a:xfrm>
            <a:prstGeom prst="ellipse">
              <a:avLst/>
            </a:prstGeom>
            <a:gradFill>
              <a:gsLst>
                <a:gs pos="80000">
                  <a:schemeClr val="accent1"/>
                </a:gs>
                <a:gs pos="100000">
                  <a:schemeClr val="accent2">
                    <a:lumMod val="60000"/>
                    <a:lumOff val="40000"/>
                  </a:schemeClr>
                </a:gs>
                <a:gs pos="49000">
                  <a:schemeClr val="accent1"/>
                </a:gs>
                <a:gs pos="5000">
                  <a:schemeClr val="accent2"/>
                </a:gs>
              </a:gsLst>
              <a:path path="circle">
                <a:fillToRect r="100000" b="100000"/>
              </a:path>
            </a:gradFill>
            <a:ln>
              <a:noFill/>
            </a:ln>
            <a:effectLst>
              <a:outerShdw blurRad="508000" dist="381000" dir="5400000" sx="90000" sy="90000" algn="t" rotWithShape="0">
                <a:srgbClr val="01338D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92" name="椭圆 91">
              <a:extLst>
                <a:ext uri="{FF2B5EF4-FFF2-40B4-BE49-F238E27FC236}">
                  <a16:creationId xmlns:a16="http://schemas.microsoft.com/office/drawing/2014/main" id="{71B05592-2223-EBAD-C282-CBA2932817CF}"/>
                </a:ext>
              </a:extLst>
            </p:cNvPr>
            <p:cNvSpPr/>
            <p:nvPr/>
          </p:nvSpPr>
          <p:spPr>
            <a:xfrm>
              <a:off x="4881563" y="1685630"/>
              <a:ext cx="2428874" cy="2428874"/>
            </a:xfrm>
            <a:prstGeom prst="ellipse">
              <a:avLst/>
            </a:prstGeom>
            <a:noFill/>
            <a:ln w="3175">
              <a:solidFill>
                <a:srgbClr val="2DAFFF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pic>
          <p:nvPicPr>
            <p:cNvPr id="113" name="图片 112" descr="图片包含 游戏机&#10;&#10;描述已自动生成">
              <a:extLst>
                <a:ext uri="{FF2B5EF4-FFF2-40B4-BE49-F238E27FC236}">
                  <a16:creationId xmlns:a16="http://schemas.microsoft.com/office/drawing/2014/main" id="{C9D79A9A-DF28-BE26-49B7-EA35D00D61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76" t="5239" r="12780"/>
            <a:stretch>
              <a:fillRect/>
            </a:stretch>
          </p:blipFill>
          <p:spPr>
            <a:xfrm rot="21363553" flipH="1">
              <a:off x="4854057" y="1778074"/>
              <a:ext cx="2386060" cy="2128479"/>
            </a:xfrm>
            <a:custGeom>
              <a:avLst/>
              <a:gdLst>
                <a:gd name="connsiteX0" fmla="*/ 1182770 w 2386060"/>
                <a:gd name="connsiteY0" fmla="*/ 3054 h 2128479"/>
                <a:gd name="connsiteX1" fmla="*/ 2342525 w 2386060"/>
                <a:gd name="connsiteY1" fmla="*/ 589378 h 2128479"/>
                <a:gd name="connsiteX2" fmla="*/ 2386060 w 2386060"/>
                <a:gd name="connsiteY2" fmla="*/ 665820 h 2128479"/>
                <a:gd name="connsiteX3" fmla="*/ 1927199 w 2386060"/>
                <a:gd name="connsiteY3" fmla="*/ 2128479 h 2128479"/>
                <a:gd name="connsiteX4" fmla="*/ 488778 w 2386060"/>
                <a:gd name="connsiteY4" fmla="*/ 2128479 h 2128479"/>
                <a:gd name="connsiteX5" fmla="*/ 278234 w 2386060"/>
                <a:gd name="connsiteY5" fmla="*/ 2062428 h 2128479"/>
                <a:gd name="connsiteX6" fmla="*/ 268237 w 2386060"/>
                <a:gd name="connsiteY6" fmla="*/ 2050817 h 2128479"/>
                <a:gd name="connsiteX7" fmla="*/ 3054 w 2386060"/>
                <a:gd name="connsiteY7" fmla="*/ 1357332 h 2128479"/>
                <a:gd name="connsiteX8" fmla="*/ 1182770 w 2386060"/>
                <a:gd name="connsiteY8" fmla="*/ 3054 h 2128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86060" h="2128479">
                  <a:moveTo>
                    <a:pt x="1182770" y="3054"/>
                  </a:moveTo>
                  <a:cubicBezTo>
                    <a:pt x="1663844" y="-30086"/>
                    <a:pt x="2100765" y="209203"/>
                    <a:pt x="2342525" y="589378"/>
                  </a:cubicBezTo>
                  <a:lnTo>
                    <a:pt x="2386060" y="665820"/>
                  </a:lnTo>
                  <a:lnTo>
                    <a:pt x="1927199" y="2128479"/>
                  </a:lnTo>
                  <a:lnTo>
                    <a:pt x="488778" y="2128479"/>
                  </a:lnTo>
                  <a:lnTo>
                    <a:pt x="278234" y="2062428"/>
                  </a:lnTo>
                  <a:lnTo>
                    <a:pt x="268237" y="2050817"/>
                  </a:lnTo>
                  <a:cubicBezTo>
                    <a:pt x="117693" y="1858014"/>
                    <a:pt x="21130" y="1619736"/>
                    <a:pt x="3054" y="1357332"/>
                  </a:cubicBezTo>
                  <a:cubicBezTo>
                    <a:pt x="-45150" y="657589"/>
                    <a:pt x="483026" y="51258"/>
                    <a:pt x="1182770" y="3054"/>
                  </a:cubicBezTo>
                  <a:close/>
                </a:path>
              </a:pathLst>
            </a:custGeom>
          </p:spPr>
        </p:pic>
        <p:grpSp>
          <p:nvGrpSpPr>
            <p:cNvPr id="115" name="组合 114">
              <a:extLst>
                <a:ext uri="{FF2B5EF4-FFF2-40B4-BE49-F238E27FC236}">
                  <a16:creationId xmlns:a16="http://schemas.microsoft.com/office/drawing/2014/main" id="{B89B6C03-A429-B90C-5DC8-E4910C319E7B}"/>
                </a:ext>
              </a:extLst>
            </p:cNvPr>
            <p:cNvGrpSpPr/>
            <p:nvPr/>
          </p:nvGrpSpPr>
          <p:grpSpPr>
            <a:xfrm>
              <a:off x="5574469" y="2243871"/>
              <a:ext cx="1043062" cy="732625"/>
              <a:chOff x="1015217" y="1523076"/>
              <a:chExt cx="453825" cy="318758"/>
            </a:xfrm>
            <a:solidFill>
              <a:srgbClr val="2DAFFF"/>
            </a:solidFill>
          </p:grpSpPr>
          <p:sp>
            <p:nvSpPr>
              <p:cNvPr id="116" name="任意多边形: 形状 115">
                <a:extLst>
                  <a:ext uri="{FF2B5EF4-FFF2-40B4-BE49-F238E27FC236}">
                    <a16:creationId xmlns:a16="http://schemas.microsoft.com/office/drawing/2014/main" id="{2A7C7FBA-AB24-3A80-BC5B-4A301D8482DD}"/>
                  </a:ext>
                </a:extLst>
              </p:cNvPr>
              <p:cNvSpPr/>
              <p:nvPr/>
            </p:nvSpPr>
            <p:spPr>
              <a:xfrm>
                <a:off x="1103718" y="1612161"/>
                <a:ext cx="136369" cy="132506"/>
              </a:xfrm>
              <a:custGeom>
                <a:avLst/>
                <a:gdLst>
                  <a:gd name="connsiteX0" fmla="*/ 89787 w 136369"/>
                  <a:gd name="connsiteY0" fmla="*/ 132506 h 132506"/>
                  <a:gd name="connsiteX1" fmla="*/ 89787 w 136369"/>
                  <a:gd name="connsiteY1" fmla="*/ 103991 h 132506"/>
                  <a:gd name="connsiteX2" fmla="*/ 114737 w 136369"/>
                  <a:gd name="connsiteY2" fmla="*/ 118249 h 132506"/>
                  <a:gd name="connsiteX3" fmla="*/ 136348 w 136369"/>
                  <a:gd name="connsiteY3" fmla="*/ 80824 h 132506"/>
                  <a:gd name="connsiteX4" fmla="*/ 111436 w 136369"/>
                  <a:gd name="connsiteY4" fmla="*/ 66345 h 132506"/>
                  <a:gd name="connsiteX5" fmla="*/ 136369 w 136369"/>
                  <a:gd name="connsiteY5" fmla="*/ 52093 h 132506"/>
                  <a:gd name="connsiteX6" fmla="*/ 114758 w 136369"/>
                  <a:gd name="connsiteY6" fmla="*/ 14630 h 132506"/>
                  <a:gd name="connsiteX7" fmla="*/ 89787 w 136369"/>
                  <a:gd name="connsiteY7" fmla="*/ 28894 h 132506"/>
                  <a:gd name="connsiteX8" fmla="*/ 89787 w 136369"/>
                  <a:gd name="connsiteY8" fmla="*/ 0 h 132506"/>
                  <a:gd name="connsiteX9" fmla="*/ 46566 w 136369"/>
                  <a:gd name="connsiteY9" fmla="*/ 0 h 132506"/>
                  <a:gd name="connsiteX10" fmla="*/ 46566 w 136369"/>
                  <a:gd name="connsiteY10" fmla="*/ 28840 h 132506"/>
                  <a:gd name="connsiteX11" fmla="*/ 21611 w 136369"/>
                  <a:gd name="connsiteY11" fmla="*/ 14576 h 132506"/>
                  <a:gd name="connsiteX12" fmla="*/ 0 w 136369"/>
                  <a:gd name="connsiteY12" fmla="*/ 52039 h 132506"/>
                  <a:gd name="connsiteX13" fmla="*/ 24852 w 136369"/>
                  <a:gd name="connsiteY13" fmla="*/ 66253 h 132506"/>
                  <a:gd name="connsiteX14" fmla="*/ 0 w 136369"/>
                  <a:gd name="connsiteY14" fmla="*/ 80462 h 132506"/>
                  <a:gd name="connsiteX15" fmla="*/ 21611 w 136369"/>
                  <a:gd name="connsiteY15" fmla="*/ 117924 h 132506"/>
                  <a:gd name="connsiteX16" fmla="*/ 46566 w 136369"/>
                  <a:gd name="connsiteY16" fmla="*/ 103661 h 132506"/>
                  <a:gd name="connsiteX17" fmla="*/ 46566 w 136369"/>
                  <a:gd name="connsiteY17" fmla="*/ 132506 h 132506"/>
                  <a:gd name="connsiteX18" fmla="*/ 25598 w 136369"/>
                  <a:gd name="connsiteY18" fmla="*/ 103208 h 132506"/>
                  <a:gd name="connsiteX19" fmla="*/ 14793 w 136369"/>
                  <a:gd name="connsiteY19" fmla="*/ 84466 h 132506"/>
                  <a:gd name="connsiteX20" fmla="*/ 46668 w 136369"/>
                  <a:gd name="connsiteY20" fmla="*/ 66253 h 132506"/>
                  <a:gd name="connsiteX21" fmla="*/ 14793 w 136369"/>
                  <a:gd name="connsiteY21" fmla="*/ 48041 h 132506"/>
                  <a:gd name="connsiteX22" fmla="*/ 25598 w 136369"/>
                  <a:gd name="connsiteY22" fmla="*/ 29299 h 132506"/>
                  <a:gd name="connsiteX23" fmla="*/ 57371 w 136369"/>
                  <a:gd name="connsiteY23" fmla="*/ 47463 h 132506"/>
                  <a:gd name="connsiteX24" fmla="*/ 57371 w 136369"/>
                  <a:gd name="connsiteY24" fmla="*/ 10805 h 132506"/>
                  <a:gd name="connsiteX25" fmla="*/ 78982 w 136369"/>
                  <a:gd name="connsiteY25" fmla="*/ 10805 h 132506"/>
                  <a:gd name="connsiteX26" fmla="*/ 78982 w 136369"/>
                  <a:gd name="connsiteY26" fmla="*/ 47544 h 132506"/>
                  <a:gd name="connsiteX27" fmla="*/ 110760 w 136369"/>
                  <a:gd name="connsiteY27" fmla="*/ 29380 h 132506"/>
                  <a:gd name="connsiteX28" fmla="*/ 121566 w 136369"/>
                  <a:gd name="connsiteY28" fmla="*/ 48122 h 132506"/>
                  <a:gd name="connsiteX29" fmla="*/ 89787 w 136369"/>
                  <a:gd name="connsiteY29" fmla="*/ 66269 h 132506"/>
                  <a:gd name="connsiteX30" fmla="*/ 121604 w 136369"/>
                  <a:gd name="connsiteY30" fmla="*/ 84752 h 132506"/>
                  <a:gd name="connsiteX31" fmla="*/ 110798 w 136369"/>
                  <a:gd name="connsiteY31" fmla="*/ 103526 h 132506"/>
                  <a:gd name="connsiteX32" fmla="*/ 78982 w 136369"/>
                  <a:gd name="connsiteY32" fmla="*/ 85368 h 132506"/>
                  <a:gd name="connsiteX33" fmla="*/ 78982 w 136369"/>
                  <a:gd name="connsiteY33" fmla="*/ 121701 h 132506"/>
                  <a:gd name="connsiteX34" fmla="*/ 57371 w 136369"/>
                  <a:gd name="connsiteY34" fmla="*/ 121701 h 132506"/>
                  <a:gd name="connsiteX35" fmla="*/ 57371 w 136369"/>
                  <a:gd name="connsiteY35" fmla="*/ 85044 h 132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36369" h="132506">
                    <a:moveTo>
                      <a:pt x="89787" y="132506"/>
                    </a:moveTo>
                    <a:lnTo>
                      <a:pt x="89787" y="103991"/>
                    </a:lnTo>
                    <a:lnTo>
                      <a:pt x="114737" y="118249"/>
                    </a:lnTo>
                    <a:lnTo>
                      <a:pt x="136348" y="80824"/>
                    </a:lnTo>
                    <a:lnTo>
                      <a:pt x="111436" y="66345"/>
                    </a:lnTo>
                    <a:lnTo>
                      <a:pt x="136369" y="52093"/>
                    </a:lnTo>
                    <a:lnTo>
                      <a:pt x="114758" y="14630"/>
                    </a:lnTo>
                    <a:lnTo>
                      <a:pt x="89787" y="28894"/>
                    </a:lnTo>
                    <a:lnTo>
                      <a:pt x="89787" y="0"/>
                    </a:lnTo>
                    <a:lnTo>
                      <a:pt x="46566" y="0"/>
                    </a:lnTo>
                    <a:lnTo>
                      <a:pt x="46566" y="28840"/>
                    </a:lnTo>
                    <a:lnTo>
                      <a:pt x="21611" y="14576"/>
                    </a:lnTo>
                    <a:lnTo>
                      <a:pt x="0" y="52039"/>
                    </a:lnTo>
                    <a:lnTo>
                      <a:pt x="24852" y="66253"/>
                    </a:lnTo>
                    <a:lnTo>
                      <a:pt x="0" y="80462"/>
                    </a:lnTo>
                    <a:lnTo>
                      <a:pt x="21611" y="117924"/>
                    </a:lnTo>
                    <a:lnTo>
                      <a:pt x="46566" y="103661"/>
                    </a:lnTo>
                    <a:lnTo>
                      <a:pt x="46566" y="132506"/>
                    </a:lnTo>
                    <a:close/>
                    <a:moveTo>
                      <a:pt x="25598" y="103208"/>
                    </a:moveTo>
                    <a:lnTo>
                      <a:pt x="14793" y="84466"/>
                    </a:lnTo>
                    <a:lnTo>
                      <a:pt x="46668" y="66253"/>
                    </a:lnTo>
                    <a:lnTo>
                      <a:pt x="14793" y="48041"/>
                    </a:lnTo>
                    <a:lnTo>
                      <a:pt x="25598" y="29299"/>
                    </a:lnTo>
                    <a:lnTo>
                      <a:pt x="57371" y="47463"/>
                    </a:lnTo>
                    <a:lnTo>
                      <a:pt x="57371" y="10805"/>
                    </a:lnTo>
                    <a:lnTo>
                      <a:pt x="78982" y="10805"/>
                    </a:lnTo>
                    <a:lnTo>
                      <a:pt x="78982" y="47544"/>
                    </a:lnTo>
                    <a:lnTo>
                      <a:pt x="110760" y="29380"/>
                    </a:lnTo>
                    <a:lnTo>
                      <a:pt x="121566" y="48122"/>
                    </a:lnTo>
                    <a:lnTo>
                      <a:pt x="89787" y="66269"/>
                    </a:lnTo>
                    <a:lnTo>
                      <a:pt x="121604" y="84752"/>
                    </a:lnTo>
                    <a:lnTo>
                      <a:pt x="110798" y="103526"/>
                    </a:lnTo>
                    <a:lnTo>
                      <a:pt x="78982" y="85368"/>
                    </a:lnTo>
                    <a:lnTo>
                      <a:pt x="78982" y="121701"/>
                    </a:lnTo>
                    <a:lnTo>
                      <a:pt x="57371" y="121701"/>
                    </a:lnTo>
                    <a:lnTo>
                      <a:pt x="57371" y="85044"/>
                    </a:lnTo>
                    <a:close/>
                  </a:path>
                </a:pathLst>
              </a:custGeom>
              <a:grpFill/>
              <a:ln w="5358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17" name="任意多边形: 形状 116">
                <a:extLst>
                  <a:ext uri="{FF2B5EF4-FFF2-40B4-BE49-F238E27FC236}">
                    <a16:creationId xmlns:a16="http://schemas.microsoft.com/office/drawing/2014/main" id="{317FDC57-73B7-11B5-DBAB-AE5025C344F4}"/>
                  </a:ext>
                </a:extLst>
              </p:cNvPr>
              <p:cNvSpPr/>
              <p:nvPr/>
            </p:nvSpPr>
            <p:spPr>
              <a:xfrm>
                <a:off x="1069244" y="1755391"/>
                <a:ext cx="86443" cy="86443"/>
              </a:xfrm>
              <a:custGeom>
                <a:avLst/>
                <a:gdLst>
                  <a:gd name="connsiteX0" fmla="*/ 43222 w 86443"/>
                  <a:gd name="connsiteY0" fmla="*/ 0 h 86443"/>
                  <a:gd name="connsiteX1" fmla="*/ 0 w 86443"/>
                  <a:gd name="connsiteY1" fmla="*/ 43222 h 86443"/>
                  <a:gd name="connsiteX2" fmla="*/ 43222 w 86443"/>
                  <a:gd name="connsiteY2" fmla="*/ 86443 h 86443"/>
                  <a:gd name="connsiteX3" fmla="*/ 86443 w 86443"/>
                  <a:gd name="connsiteY3" fmla="*/ 43222 h 86443"/>
                  <a:gd name="connsiteX4" fmla="*/ 43222 w 86443"/>
                  <a:gd name="connsiteY4" fmla="*/ 0 h 86443"/>
                  <a:gd name="connsiteX5" fmla="*/ 43222 w 86443"/>
                  <a:gd name="connsiteY5" fmla="*/ 75638 h 86443"/>
                  <a:gd name="connsiteX6" fmla="*/ 10805 w 86443"/>
                  <a:gd name="connsiteY6" fmla="*/ 43222 h 86443"/>
                  <a:gd name="connsiteX7" fmla="*/ 43222 w 86443"/>
                  <a:gd name="connsiteY7" fmla="*/ 10805 h 86443"/>
                  <a:gd name="connsiteX8" fmla="*/ 75638 w 86443"/>
                  <a:gd name="connsiteY8" fmla="*/ 43222 h 86443"/>
                  <a:gd name="connsiteX9" fmla="*/ 43222 w 86443"/>
                  <a:gd name="connsiteY9" fmla="*/ 75638 h 86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6443" h="86443">
                    <a:moveTo>
                      <a:pt x="43222" y="0"/>
                    </a:moveTo>
                    <a:cubicBezTo>
                      <a:pt x="19351" y="0"/>
                      <a:pt x="0" y="19351"/>
                      <a:pt x="0" y="43222"/>
                    </a:cubicBezTo>
                    <a:cubicBezTo>
                      <a:pt x="0" y="67092"/>
                      <a:pt x="19351" y="86443"/>
                      <a:pt x="43222" y="86443"/>
                    </a:cubicBezTo>
                    <a:cubicBezTo>
                      <a:pt x="67092" y="86443"/>
                      <a:pt x="86443" y="67092"/>
                      <a:pt x="86443" y="43222"/>
                    </a:cubicBezTo>
                    <a:cubicBezTo>
                      <a:pt x="86413" y="19363"/>
                      <a:pt x="67080" y="30"/>
                      <a:pt x="43222" y="0"/>
                    </a:cubicBezTo>
                    <a:close/>
                    <a:moveTo>
                      <a:pt x="43222" y="75638"/>
                    </a:moveTo>
                    <a:cubicBezTo>
                      <a:pt x="25319" y="75638"/>
                      <a:pt x="10805" y="61124"/>
                      <a:pt x="10805" y="43222"/>
                    </a:cubicBezTo>
                    <a:cubicBezTo>
                      <a:pt x="10805" y="25319"/>
                      <a:pt x="25319" y="10805"/>
                      <a:pt x="43222" y="10805"/>
                    </a:cubicBezTo>
                    <a:cubicBezTo>
                      <a:pt x="61124" y="10805"/>
                      <a:pt x="75638" y="25319"/>
                      <a:pt x="75638" y="43222"/>
                    </a:cubicBezTo>
                    <a:cubicBezTo>
                      <a:pt x="75617" y="61116"/>
                      <a:pt x="61116" y="75617"/>
                      <a:pt x="43222" y="75638"/>
                    </a:cubicBezTo>
                    <a:close/>
                  </a:path>
                </a:pathLst>
              </a:custGeom>
              <a:grpFill/>
              <a:ln w="5358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18" name="任意多边形: 形状 117">
                <a:extLst>
                  <a:ext uri="{FF2B5EF4-FFF2-40B4-BE49-F238E27FC236}">
                    <a16:creationId xmlns:a16="http://schemas.microsoft.com/office/drawing/2014/main" id="{7F1ADC20-B6FF-3610-F46A-C9D587542AF0}"/>
                  </a:ext>
                </a:extLst>
              </p:cNvPr>
              <p:cNvSpPr/>
              <p:nvPr/>
            </p:nvSpPr>
            <p:spPr>
              <a:xfrm>
                <a:off x="1015217" y="1566324"/>
                <a:ext cx="453825" cy="232288"/>
              </a:xfrm>
              <a:custGeom>
                <a:avLst/>
                <a:gdLst>
                  <a:gd name="connsiteX0" fmla="*/ 445181 w 453825"/>
                  <a:gd name="connsiteY0" fmla="*/ 139325 h 232288"/>
                  <a:gd name="connsiteX1" fmla="*/ 416547 w 453825"/>
                  <a:gd name="connsiteY1" fmla="*/ 117714 h 232288"/>
                  <a:gd name="connsiteX2" fmla="*/ 408983 w 453825"/>
                  <a:gd name="connsiteY2" fmla="*/ 106368 h 232288"/>
                  <a:gd name="connsiteX3" fmla="*/ 398178 w 453825"/>
                  <a:gd name="connsiteY3" fmla="*/ 69090 h 232288"/>
                  <a:gd name="connsiteX4" fmla="*/ 356577 w 453825"/>
                  <a:gd name="connsiteY4" fmla="*/ 37754 h 232288"/>
                  <a:gd name="connsiteX5" fmla="*/ 355216 w 453825"/>
                  <a:gd name="connsiteY5" fmla="*/ 37754 h 232288"/>
                  <a:gd name="connsiteX6" fmla="*/ 344411 w 453825"/>
                  <a:gd name="connsiteY6" fmla="*/ 0 h 232288"/>
                  <a:gd name="connsiteX7" fmla="*/ 309282 w 453825"/>
                  <a:gd name="connsiteY7" fmla="*/ 0 h 232288"/>
                  <a:gd name="connsiteX8" fmla="*/ 302291 w 453825"/>
                  <a:gd name="connsiteY8" fmla="*/ 24469 h 232288"/>
                  <a:gd name="connsiteX9" fmla="*/ 280940 w 453825"/>
                  <a:gd name="connsiteY9" fmla="*/ 5300 h 232288"/>
                  <a:gd name="connsiteX10" fmla="*/ 21611 w 453825"/>
                  <a:gd name="connsiteY10" fmla="*/ 5300 h 232288"/>
                  <a:gd name="connsiteX11" fmla="*/ 0 w 453825"/>
                  <a:gd name="connsiteY11" fmla="*/ 26911 h 232288"/>
                  <a:gd name="connsiteX12" fmla="*/ 0 w 453825"/>
                  <a:gd name="connsiteY12" fmla="*/ 210678 h 232288"/>
                  <a:gd name="connsiteX13" fmla="*/ 21611 w 453825"/>
                  <a:gd name="connsiteY13" fmla="*/ 232289 h 232288"/>
                  <a:gd name="connsiteX14" fmla="*/ 37819 w 453825"/>
                  <a:gd name="connsiteY14" fmla="*/ 232289 h 232288"/>
                  <a:gd name="connsiteX15" fmla="*/ 38851 w 453825"/>
                  <a:gd name="connsiteY15" fmla="*/ 221483 h 232288"/>
                  <a:gd name="connsiteX16" fmla="*/ 21611 w 453825"/>
                  <a:gd name="connsiteY16" fmla="*/ 221483 h 232288"/>
                  <a:gd name="connsiteX17" fmla="*/ 10805 w 453825"/>
                  <a:gd name="connsiteY17" fmla="*/ 210678 h 232288"/>
                  <a:gd name="connsiteX18" fmla="*/ 10805 w 453825"/>
                  <a:gd name="connsiteY18" fmla="*/ 26911 h 232288"/>
                  <a:gd name="connsiteX19" fmla="*/ 21611 w 453825"/>
                  <a:gd name="connsiteY19" fmla="*/ 16105 h 232288"/>
                  <a:gd name="connsiteX20" fmla="*/ 280940 w 453825"/>
                  <a:gd name="connsiteY20" fmla="*/ 16105 h 232288"/>
                  <a:gd name="connsiteX21" fmla="*/ 291745 w 453825"/>
                  <a:gd name="connsiteY21" fmla="*/ 26911 h 232288"/>
                  <a:gd name="connsiteX22" fmla="*/ 291745 w 453825"/>
                  <a:gd name="connsiteY22" fmla="*/ 48522 h 232288"/>
                  <a:gd name="connsiteX23" fmla="*/ 291745 w 453825"/>
                  <a:gd name="connsiteY23" fmla="*/ 48522 h 232288"/>
                  <a:gd name="connsiteX24" fmla="*/ 291745 w 453825"/>
                  <a:gd name="connsiteY24" fmla="*/ 221483 h 232288"/>
                  <a:gd name="connsiteX25" fmla="*/ 155646 w 453825"/>
                  <a:gd name="connsiteY25" fmla="*/ 221483 h 232288"/>
                  <a:gd name="connsiteX26" fmla="*/ 156678 w 453825"/>
                  <a:gd name="connsiteY26" fmla="*/ 232289 h 232288"/>
                  <a:gd name="connsiteX27" fmla="*/ 302551 w 453825"/>
                  <a:gd name="connsiteY27" fmla="*/ 232289 h 232288"/>
                  <a:gd name="connsiteX28" fmla="*/ 302551 w 453825"/>
                  <a:gd name="connsiteY28" fmla="*/ 48532 h 232288"/>
                  <a:gd name="connsiteX29" fmla="*/ 324161 w 453825"/>
                  <a:gd name="connsiteY29" fmla="*/ 48532 h 232288"/>
                  <a:gd name="connsiteX30" fmla="*/ 324161 w 453825"/>
                  <a:gd name="connsiteY30" fmla="*/ 123873 h 232288"/>
                  <a:gd name="connsiteX31" fmla="*/ 407255 w 453825"/>
                  <a:gd name="connsiteY31" fmla="*/ 123873 h 232288"/>
                  <a:gd name="connsiteX32" fmla="*/ 410156 w 453825"/>
                  <a:gd name="connsiteY32" fmla="*/ 126407 h 232288"/>
                  <a:gd name="connsiteX33" fmla="*/ 438558 w 453825"/>
                  <a:gd name="connsiteY33" fmla="*/ 147845 h 232288"/>
                  <a:gd name="connsiteX34" fmla="*/ 443020 w 453825"/>
                  <a:gd name="connsiteY34" fmla="*/ 156619 h 232288"/>
                  <a:gd name="connsiteX35" fmla="*/ 443020 w 453825"/>
                  <a:gd name="connsiteY35" fmla="*/ 210678 h 232288"/>
                  <a:gd name="connsiteX36" fmla="*/ 432215 w 453825"/>
                  <a:gd name="connsiteY36" fmla="*/ 221483 h 232288"/>
                  <a:gd name="connsiteX37" fmla="*/ 420329 w 453825"/>
                  <a:gd name="connsiteY37" fmla="*/ 221483 h 232288"/>
                  <a:gd name="connsiteX38" fmla="*/ 421410 w 453825"/>
                  <a:gd name="connsiteY38" fmla="*/ 232289 h 232288"/>
                  <a:gd name="connsiteX39" fmla="*/ 432215 w 453825"/>
                  <a:gd name="connsiteY39" fmla="*/ 232289 h 232288"/>
                  <a:gd name="connsiteX40" fmla="*/ 453826 w 453825"/>
                  <a:gd name="connsiteY40" fmla="*/ 210678 h 232288"/>
                  <a:gd name="connsiteX41" fmla="*/ 453826 w 453825"/>
                  <a:gd name="connsiteY41" fmla="*/ 156651 h 232288"/>
                  <a:gd name="connsiteX42" fmla="*/ 445181 w 453825"/>
                  <a:gd name="connsiteY42" fmla="*/ 139325 h 232288"/>
                  <a:gd name="connsiteX43" fmla="*/ 309709 w 453825"/>
                  <a:gd name="connsiteY43" fmla="*/ 37754 h 232288"/>
                  <a:gd name="connsiteX44" fmla="*/ 317430 w 453825"/>
                  <a:gd name="connsiteY44" fmla="*/ 10778 h 232288"/>
                  <a:gd name="connsiteX45" fmla="*/ 336296 w 453825"/>
                  <a:gd name="connsiteY45" fmla="*/ 10778 h 232288"/>
                  <a:gd name="connsiteX46" fmla="*/ 343995 w 453825"/>
                  <a:gd name="connsiteY46" fmla="*/ 37727 h 232288"/>
                  <a:gd name="connsiteX47" fmla="*/ 334967 w 453825"/>
                  <a:gd name="connsiteY47" fmla="*/ 113067 h 232288"/>
                  <a:gd name="connsiteX48" fmla="*/ 334967 w 453825"/>
                  <a:gd name="connsiteY48" fmla="*/ 48532 h 232288"/>
                  <a:gd name="connsiteX49" fmla="*/ 356577 w 453825"/>
                  <a:gd name="connsiteY49" fmla="*/ 48532 h 232288"/>
                  <a:gd name="connsiteX50" fmla="*/ 387805 w 453825"/>
                  <a:gd name="connsiteY50" fmla="*/ 72077 h 232288"/>
                  <a:gd name="connsiteX51" fmla="*/ 398562 w 453825"/>
                  <a:gd name="connsiteY51" fmla="*/ 109199 h 232288"/>
                  <a:gd name="connsiteX52" fmla="*/ 399923 w 453825"/>
                  <a:gd name="connsiteY52" fmla="*/ 113067 h 2322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453825" h="232288">
                    <a:moveTo>
                      <a:pt x="445181" y="139325"/>
                    </a:moveTo>
                    <a:lnTo>
                      <a:pt x="416547" y="117714"/>
                    </a:lnTo>
                    <a:cubicBezTo>
                      <a:pt x="412792" y="114918"/>
                      <a:pt x="410120" y="110910"/>
                      <a:pt x="408983" y="106368"/>
                    </a:cubicBezTo>
                    <a:lnTo>
                      <a:pt x="398178" y="69090"/>
                    </a:lnTo>
                    <a:cubicBezTo>
                      <a:pt x="392666" y="50664"/>
                      <a:pt x="375809" y="37966"/>
                      <a:pt x="356577" y="37754"/>
                    </a:cubicBezTo>
                    <a:lnTo>
                      <a:pt x="355216" y="37754"/>
                    </a:lnTo>
                    <a:lnTo>
                      <a:pt x="344411" y="0"/>
                    </a:lnTo>
                    <a:lnTo>
                      <a:pt x="309282" y="0"/>
                    </a:lnTo>
                    <a:lnTo>
                      <a:pt x="302291" y="24469"/>
                    </a:lnTo>
                    <a:cubicBezTo>
                      <a:pt x="301083" y="13580"/>
                      <a:pt x="291895" y="5332"/>
                      <a:pt x="280940" y="5300"/>
                    </a:cubicBezTo>
                    <a:lnTo>
                      <a:pt x="21611" y="5300"/>
                    </a:lnTo>
                    <a:cubicBezTo>
                      <a:pt x="9675" y="5300"/>
                      <a:pt x="0" y="14976"/>
                      <a:pt x="0" y="26911"/>
                    </a:cubicBezTo>
                    <a:lnTo>
                      <a:pt x="0" y="210678"/>
                    </a:lnTo>
                    <a:cubicBezTo>
                      <a:pt x="0" y="222613"/>
                      <a:pt x="9675" y="232289"/>
                      <a:pt x="21611" y="232289"/>
                    </a:cubicBezTo>
                    <a:lnTo>
                      <a:pt x="37819" y="232289"/>
                    </a:lnTo>
                    <a:cubicBezTo>
                      <a:pt x="37832" y="228663"/>
                      <a:pt x="38178" y="225046"/>
                      <a:pt x="38851" y="221483"/>
                    </a:cubicBezTo>
                    <a:lnTo>
                      <a:pt x="21611" y="221483"/>
                    </a:lnTo>
                    <a:cubicBezTo>
                      <a:pt x="15643" y="221483"/>
                      <a:pt x="10805" y="216646"/>
                      <a:pt x="10805" y="210678"/>
                    </a:cubicBezTo>
                    <a:lnTo>
                      <a:pt x="10805" y="26911"/>
                    </a:lnTo>
                    <a:cubicBezTo>
                      <a:pt x="10805" y="20943"/>
                      <a:pt x="15643" y="16105"/>
                      <a:pt x="21611" y="16105"/>
                    </a:cubicBezTo>
                    <a:lnTo>
                      <a:pt x="280940" y="16105"/>
                    </a:lnTo>
                    <a:cubicBezTo>
                      <a:pt x="286908" y="16105"/>
                      <a:pt x="291745" y="20943"/>
                      <a:pt x="291745" y="26911"/>
                    </a:cubicBezTo>
                    <a:lnTo>
                      <a:pt x="291745" y="48522"/>
                    </a:lnTo>
                    <a:lnTo>
                      <a:pt x="291745" y="48522"/>
                    </a:lnTo>
                    <a:lnTo>
                      <a:pt x="291745" y="221483"/>
                    </a:lnTo>
                    <a:lnTo>
                      <a:pt x="155646" y="221483"/>
                    </a:lnTo>
                    <a:cubicBezTo>
                      <a:pt x="156319" y="225046"/>
                      <a:pt x="156664" y="228663"/>
                      <a:pt x="156678" y="232289"/>
                    </a:cubicBezTo>
                    <a:lnTo>
                      <a:pt x="302551" y="232289"/>
                    </a:lnTo>
                    <a:lnTo>
                      <a:pt x="302551" y="48532"/>
                    </a:lnTo>
                    <a:lnTo>
                      <a:pt x="324161" y="48532"/>
                    </a:lnTo>
                    <a:lnTo>
                      <a:pt x="324161" y="123873"/>
                    </a:lnTo>
                    <a:lnTo>
                      <a:pt x="407255" y="123873"/>
                    </a:lnTo>
                    <a:cubicBezTo>
                      <a:pt x="408165" y="124780"/>
                      <a:pt x="409134" y="125627"/>
                      <a:pt x="410156" y="126407"/>
                    </a:cubicBezTo>
                    <a:lnTo>
                      <a:pt x="438558" y="147845"/>
                    </a:lnTo>
                    <a:cubicBezTo>
                      <a:pt x="441341" y="149906"/>
                      <a:pt x="442994" y="153155"/>
                      <a:pt x="443020" y="156619"/>
                    </a:cubicBezTo>
                    <a:lnTo>
                      <a:pt x="443020" y="210678"/>
                    </a:lnTo>
                    <a:cubicBezTo>
                      <a:pt x="443020" y="216646"/>
                      <a:pt x="438183" y="221483"/>
                      <a:pt x="432215" y="221483"/>
                    </a:cubicBezTo>
                    <a:lnTo>
                      <a:pt x="420329" y="221483"/>
                    </a:lnTo>
                    <a:cubicBezTo>
                      <a:pt x="421018" y="225045"/>
                      <a:pt x="421380" y="228661"/>
                      <a:pt x="421410" y="232289"/>
                    </a:cubicBezTo>
                    <a:lnTo>
                      <a:pt x="432215" y="232289"/>
                    </a:lnTo>
                    <a:cubicBezTo>
                      <a:pt x="444135" y="232253"/>
                      <a:pt x="453790" y="222598"/>
                      <a:pt x="453826" y="210678"/>
                    </a:cubicBezTo>
                    <a:lnTo>
                      <a:pt x="453826" y="156651"/>
                    </a:lnTo>
                    <a:cubicBezTo>
                      <a:pt x="453814" y="149841"/>
                      <a:pt x="450615" y="143429"/>
                      <a:pt x="445181" y="139325"/>
                    </a:cubicBezTo>
                    <a:close/>
                    <a:moveTo>
                      <a:pt x="309709" y="37754"/>
                    </a:moveTo>
                    <a:lnTo>
                      <a:pt x="317430" y="10778"/>
                    </a:lnTo>
                    <a:lnTo>
                      <a:pt x="336296" y="10778"/>
                    </a:lnTo>
                    <a:lnTo>
                      <a:pt x="343995" y="37727"/>
                    </a:lnTo>
                    <a:close/>
                    <a:moveTo>
                      <a:pt x="334967" y="113067"/>
                    </a:moveTo>
                    <a:lnTo>
                      <a:pt x="334967" y="48532"/>
                    </a:lnTo>
                    <a:lnTo>
                      <a:pt x="356577" y="48532"/>
                    </a:lnTo>
                    <a:cubicBezTo>
                      <a:pt x="370988" y="48787"/>
                      <a:pt x="383596" y="58292"/>
                      <a:pt x="387805" y="72077"/>
                    </a:cubicBezTo>
                    <a:lnTo>
                      <a:pt x="398562" y="109199"/>
                    </a:lnTo>
                    <a:cubicBezTo>
                      <a:pt x="398930" y="110517"/>
                      <a:pt x="399385" y="111810"/>
                      <a:pt x="399923" y="113067"/>
                    </a:cubicBezTo>
                    <a:close/>
                  </a:path>
                </a:pathLst>
              </a:custGeom>
              <a:grpFill/>
              <a:ln w="5358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19" name="任意多边形: 形状 118">
                <a:extLst>
                  <a:ext uri="{FF2B5EF4-FFF2-40B4-BE49-F238E27FC236}">
                    <a16:creationId xmlns:a16="http://schemas.microsoft.com/office/drawing/2014/main" id="{195DC613-387F-5705-5D81-6E4B16BDA306}"/>
                  </a:ext>
                </a:extLst>
              </p:cNvPr>
              <p:cNvSpPr/>
              <p:nvPr/>
            </p:nvSpPr>
            <p:spPr>
              <a:xfrm>
                <a:off x="1333975" y="1755391"/>
                <a:ext cx="86443" cy="86443"/>
              </a:xfrm>
              <a:custGeom>
                <a:avLst/>
                <a:gdLst>
                  <a:gd name="connsiteX0" fmla="*/ 43222 w 86443"/>
                  <a:gd name="connsiteY0" fmla="*/ 0 h 86443"/>
                  <a:gd name="connsiteX1" fmla="*/ 0 w 86443"/>
                  <a:gd name="connsiteY1" fmla="*/ 43222 h 86443"/>
                  <a:gd name="connsiteX2" fmla="*/ 43222 w 86443"/>
                  <a:gd name="connsiteY2" fmla="*/ 86443 h 86443"/>
                  <a:gd name="connsiteX3" fmla="*/ 86443 w 86443"/>
                  <a:gd name="connsiteY3" fmla="*/ 43222 h 86443"/>
                  <a:gd name="connsiteX4" fmla="*/ 43222 w 86443"/>
                  <a:gd name="connsiteY4" fmla="*/ 0 h 86443"/>
                  <a:gd name="connsiteX5" fmla="*/ 43222 w 86443"/>
                  <a:gd name="connsiteY5" fmla="*/ 75638 h 86443"/>
                  <a:gd name="connsiteX6" fmla="*/ 10805 w 86443"/>
                  <a:gd name="connsiteY6" fmla="*/ 43222 h 86443"/>
                  <a:gd name="connsiteX7" fmla="*/ 43222 w 86443"/>
                  <a:gd name="connsiteY7" fmla="*/ 10805 h 86443"/>
                  <a:gd name="connsiteX8" fmla="*/ 75638 w 86443"/>
                  <a:gd name="connsiteY8" fmla="*/ 43222 h 86443"/>
                  <a:gd name="connsiteX9" fmla="*/ 43222 w 86443"/>
                  <a:gd name="connsiteY9" fmla="*/ 75638 h 86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6443" h="86443">
                    <a:moveTo>
                      <a:pt x="43222" y="0"/>
                    </a:moveTo>
                    <a:cubicBezTo>
                      <a:pt x="19351" y="0"/>
                      <a:pt x="0" y="19351"/>
                      <a:pt x="0" y="43222"/>
                    </a:cubicBezTo>
                    <a:cubicBezTo>
                      <a:pt x="0" y="67092"/>
                      <a:pt x="19351" y="86443"/>
                      <a:pt x="43222" y="86443"/>
                    </a:cubicBezTo>
                    <a:cubicBezTo>
                      <a:pt x="67092" y="86443"/>
                      <a:pt x="86443" y="67092"/>
                      <a:pt x="86443" y="43222"/>
                    </a:cubicBezTo>
                    <a:cubicBezTo>
                      <a:pt x="86413" y="19363"/>
                      <a:pt x="67080" y="30"/>
                      <a:pt x="43222" y="0"/>
                    </a:cubicBezTo>
                    <a:close/>
                    <a:moveTo>
                      <a:pt x="43222" y="75638"/>
                    </a:moveTo>
                    <a:cubicBezTo>
                      <a:pt x="25319" y="75638"/>
                      <a:pt x="10805" y="61124"/>
                      <a:pt x="10805" y="43222"/>
                    </a:cubicBezTo>
                    <a:cubicBezTo>
                      <a:pt x="10805" y="25319"/>
                      <a:pt x="25319" y="10805"/>
                      <a:pt x="43222" y="10805"/>
                    </a:cubicBezTo>
                    <a:cubicBezTo>
                      <a:pt x="61124" y="10805"/>
                      <a:pt x="75638" y="25319"/>
                      <a:pt x="75638" y="43222"/>
                    </a:cubicBezTo>
                    <a:cubicBezTo>
                      <a:pt x="75617" y="61116"/>
                      <a:pt x="61116" y="75617"/>
                      <a:pt x="43222" y="75638"/>
                    </a:cubicBezTo>
                    <a:close/>
                  </a:path>
                </a:pathLst>
              </a:custGeom>
              <a:grpFill/>
              <a:ln w="5358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20" name="任意多边形: 形状 119">
                <a:extLst>
                  <a:ext uri="{FF2B5EF4-FFF2-40B4-BE49-F238E27FC236}">
                    <a16:creationId xmlns:a16="http://schemas.microsoft.com/office/drawing/2014/main" id="{C3437585-D8B9-E77D-7674-54B05FC858E3}"/>
                  </a:ext>
                </a:extLst>
              </p:cNvPr>
              <p:cNvSpPr/>
              <p:nvPr/>
            </p:nvSpPr>
            <p:spPr>
              <a:xfrm>
                <a:off x="1015217" y="1566324"/>
                <a:ext cx="453825" cy="232288"/>
              </a:xfrm>
              <a:custGeom>
                <a:avLst/>
                <a:gdLst>
                  <a:gd name="connsiteX0" fmla="*/ 445181 w 453825"/>
                  <a:gd name="connsiteY0" fmla="*/ 139325 h 232288"/>
                  <a:gd name="connsiteX1" fmla="*/ 416547 w 453825"/>
                  <a:gd name="connsiteY1" fmla="*/ 117714 h 232288"/>
                  <a:gd name="connsiteX2" fmla="*/ 408983 w 453825"/>
                  <a:gd name="connsiteY2" fmla="*/ 106368 h 232288"/>
                  <a:gd name="connsiteX3" fmla="*/ 398178 w 453825"/>
                  <a:gd name="connsiteY3" fmla="*/ 69090 h 232288"/>
                  <a:gd name="connsiteX4" fmla="*/ 356577 w 453825"/>
                  <a:gd name="connsiteY4" fmla="*/ 37754 h 232288"/>
                  <a:gd name="connsiteX5" fmla="*/ 355216 w 453825"/>
                  <a:gd name="connsiteY5" fmla="*/ 37754 h 232288"/>
                  <a:gd name="connsiteX6" fmla="*/ 344411 w 453825"/>
                  <a:gd name="connsiteY6" fmla="*/ 0 h 232288"/>
                  <a:gd name="connsiteX7" fmla="*/ 309282 w 453825"/>
                  <a:gd name="connsiteY7" fmla="*/ 0 h 232288"/>
                  <a:gd name="connsiteX8" fmla="*/ 302291 w 453825"/>
                  <a:gd name="connsiteY8" fmla="*/ 24469 h 232288"/>
                  <a:gd name="connsiteX9" fmla="*/ 280940 w 453825"/>
                  <a:gd name="connsiteY9" fmla="*/ 5300 h 232288"/>
                  <a:gd name="connsiteX10" fmla="*/ 21611 w 453825"/>
                  <a:gd name="connsiteY10" fmla="*/ 5300 h 232288"/>
                  <a:gd name="connsiteX11" fmla="*/ 0 w 453825"/>
                  <a:gd name="connsiteY11" fmla="*/ 26911 h 232288"/>
                  <a:gd name="connsiteX12" fmla="*/ 0 w 453825"/>
                  <a:gd name="connsiteY12" fmla="*/ 210678 h 232288"/>
                  <a:gd name="connsiteX13" fmla="*/ 21611 w 453825"/>
                  <a:gd name="connsiteY13" fmla="*/ 232289 h 232288"/>
                  <a:gd name="connsiteX14" fmla="*/ 37819 w 453825"/>
                  <a:gd name="connsiteY14" fmla="*/ 232289 h 232288"/>
                  <a:gd name="connsiteX15" fmla="*/ 38851 w 453825"/>
                  <a:gd name="connsiteY15" fmla="*/ 221483 h 232288"/>
                  <a:gd name="connsiteX16" fmla="*/ 21611 w 453825"/>
                  <a:gd name="connsiteY16" fmla="*/ 221483 h 232288"/>
                  <a:gd name="connsiteX17" fmla="*/ 10805 w 453825"/>
                  <a:gd name="connsiteY17" fmla="*/ 210678 h 232288"/>
                  <a:gd name="connsiteX18" fmla="*/ 10805 w 453825"/>
                  <a:gd name="connsiteY18" fmla="*/ 26911 h 232288"/>
                  <a:gd name="connsiteX19" fmla="*/ 21611 w 453825"/>
                  <a:gd name="connsiteY19" fmla="*/ 16105 h 232288"/>
                  <a:gd name="connsiteX20" fmla="*/ 280940 w 453825"/>
                  <a:gd name="connsiteY20" fmla="*/ 16105 h 232288"/>
                  <a:gd name="connsiteX21" fmla="*/ 291745 w 453825"/>
                  <a:gd name="connsiteY21" fmla="*/ 26911 h 232288"/>
                  <a:gd name="connsiteX22" fmla="*/ 291745 w 453825"/>
                  <a:gd name="connsiteY22" fmla="*/ 48522 h 232288"/>
                  <a:gd name="connsiteX23" fmla="*/ 291745 w 453825"/>
                  <a:gd name="connsiteY23" fmla="*/ 48522 h 232288"/>
                  <a:gd name="connsiteX24" fmla="*/ 291745 w 453825"/>
                  <a:gd name="connsiteY24" fmla="*/ 221483 h 232288"/>
                  <a:gd name="connsiteX25" fmla="*/ 155646 w 453825"/>
                  <a:gd name="connsiteY25" fmla="*/ 221483 h 232288"/>
                  <a:gd name="connsiteX26" fmla="*/ 156678 w 453825"/>
                  <a:gd name="connsiteY26" fmla="*/ 232289 h 232288"/>
                  <a:gd name="connsiteX27" fmla="*/ 302551 w 453825"/>
                  <a:gd name="connsiteY27" fmla="*/ 232289 h 232288"/>
                  <a:gd name="connsiteX28" fmla="*/ 302551 w 453825"/>
                  <a:gd name="connsiteY28" fmla="*/ 48532 h 232288"/>
                  <a:gd name="connsiteX29" fmla="*/ 324161 w 453825"/>
                  <a:gd name="connsiteY29" fmla="*/ 48532 h 232288"/>
                  <a:gd name="connsiteX30" fmla="*/ 324161 w 453825"/>
                  <a:gd name="connsiteY30" fmla="*/ 123873 h 232288"/>
                  <a:gd name="connsiteX31" fmla="*/ 407260 w 453825"/>
                  <a:gd name="connsiteY31" fmla="*/ 123873 h 232288"/>
                  <a:gd name="connsiteX32" fmla="*/ 410156 w 453825"/>
                  <a:gd name="connsiteY32" fmla="*/ 126407 h 232288"/>
                  <a:gd name="connsiteX33" fmla="*/ 438558 w 453825"/>
                  <a:gd name="connsiteY33" fmla="*/ 147845 h 232288"/>
                  <a:gd name="connsiteX34" fmla="*/ 443020 w 453825"/>
                  <a:gd name="connsiteY34" fmla="*/ 156619 h 232288"/>
                  <a:gd name="connsiteX35" fmla="*/ 443020 w 453825"/>
                  <a:gd name="connsiteY35" fmla="*/ 210678 h 232288"/>
                  <a:gd name="connsiteX36" fmla="*/ 432215 w 453825"/>
                  <a:gd name="connsiteY36" fmla="*/ 221483 h 232288"/>
                  <a:gd name="connsiteX37" fmla="*/ 420329 w 453825"/>
                  <a:gd name="connsiteY37" fmla="*/ 221483 h 232288"/>
                  <a:gd name="connsiteX38" fmla="*/ 421410 w 453825"/>
                  <a:gd name="connsiteY38" fmla="*/ 232289 h 232288"/>
                  <a:gd name="connsiteX39" fmla="*/ 432215 w 453825"/>
                  <a:gd name="connsiteY39" fmla="*/ 232289 h 232288"/>
                  <a:gd name="connsiteX40" fmla="*/ 453826 w 453825"/>
                  <a:gd name="connsiteY40" fmla="*/ 210678 h 232288"/>
                  <a:gd name="connsiteX41" fmla="*/ 453826 w 453825"/>
                  <a:gd name="connsiteY41" fmla="*/ 156651 h 232288"/>
                  <a:gd name="connsiteX42" fmla="*/ 445181 w 453825"/>
                  <a:gd name="connsiteY42" fmla="*/ 139325 h 232288"/>
                  <a:gd name="connsiteX43" fmla="*/ 336296 w 453825"/>
                  <a:gd name="connsiteY43" fmla="*/ 10778 h 232288"/>
                  <a:gd name="connsiteX44" fmla="*/ 343995 w 453825"/>
                  <a:gd name="connsiteY44" fmla="*/ 37727 h 232288"/>
                  <a:gd name="connsiteX45" fmla="*/ 309731 w 453825"/>
                  <a:gd name="connsiteY45" fmla="*/ 37727 h 232288"/>
                  <a:gd name="connsiteX46" fmla="*/ 317430 w 453825"/>
                  <a:gd name="connsiteY46" fmla="*/ 10778 h 232288"/>
                  <a:gd name="connsiteX47" fmla="*/ 334967 w 453825"/>
                  <a:gd name="connsiteY47" fmla="*/ 48532 h 232288"/>
                  <a:gd name="connsiteX48" fmla="*/ 356577 w 453825"/>
                  <a:gd name="connsiteY48" fmla="*/ 48532 h 232288"/>
                  <a:gd name="connsiteX49" fmla="*/ 387805 w 453825"/>
                  <a:gd name="connsiteY49" fmla="*/ 72077 h 232288"/>
                  <a:gd name="connsiteX50" fmla="*/ 398562 w 453825"/>
                  <a:gd name="connsiteY50" fmla="*/ 109194 h 232288"/>
                  <a:gd name="connsiteX51" fmla="*/ 399923 w 453825"/>
                  <a:gd name="connsiteY51" fmla="*/ 113067 h 232288"/>
                  <a:gd name="connsiteX52" fmla="*/ 334967 w 453825"/>
                  <a:gd name="connsiteY52" fmla="*/ 113067 h 2322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453825" h="232288">
                    <a:moveTo>
                      <a:pt x="445181" y="139325"/>
                    </a:moveTo>
                    <a:lnTo>
                      <a:pt x="416547" y="117714"/>
                    </a:lnTo>
                    <a:cubicBezTo>
                      <a:pt x="412792" y="114918"/>
                      <a:pt x="410120" y="110910"/>
                      <a:pt x="408983" y="106368"/>
                    </a:cubicBezTo>
                    <a:lnTo>
                      <a:pt x="398178" y="69090"/>
                    </a:lnTo>
                    <a:cubicBezTo>
                      <a:pt x="392662" y="50666"/>
                      <a:pt x="375807" y="37970"/>
                      <a:pt x="356577" y="37754"/>
                    </a:cubicBezTo>
                    <a:lnTo>
                      <a:pt x="355216" y="37754"/>
                    </a:lnTo>
                    <a:lnTo>
                      <a:pt x="344411" y="0"/>
                    </a:lnTo>
                    <a:lnTo>
                      <a:pt x="309282" y="0"/>
                    </a:lnTo>
                    <a:lnTo>
                      <a:pt x="302291" y="24469"/>
                    </a:lnTo>
                    <a:cubicBezTo>
                      <a:pt x="301083" y="13580"/>
                      <a:pt x="291895" y="5332"/>
                      <a:pt x="280940" y="5300"/>
                    </a:cubicBezTo>
                    <a:lnTo>
                      <a:pt x="21611" y="5300"/>
                    </a:lnTo>
                    <a:cubicBezTo>
                      <a:pt x="9675" y="5300"/>
                      <a:pt x="0" y="14976"/>
                      <a:pt x="0" y="26911"/>
                    </a:cubicBezTo>
                    <a:lnTo>
                      <a:pt x="0" y="210678"/>
                    </a:lnTo>
                    <a:cubicBezTo>
                      <a:pt x="0" y="222613"/>
                      <a:pt x="9675" y="232289"/>
                      <a:pt x="21611" y="232289"/>
                    </a:cubicBezTo>
                    <a:lnTo>
                      <a:pt x="37819" y="232289"/>
                    </a:lnTo>
                    <a:cubicBezTo>
                      <a:pt x="37832" y="228663"/>
                      <a:pt x="38177" y="225046"/>
                      <a:pt x="38851" y="221483"/>
                    </a:cubicBezTo>
                    <a:lnTo>
                      <a:pt x="21611" y="221483"/>
                    </a:lnTo>
                    <a:cubicBezTo>
                      <a:pt x="15643" y="221483"/>
                      <a:pt x="10805" y="216646"/>
                      <a:pt x="10805" y="210678"/>
                    </a:cubicBezTo>
                    <a:lnTo>
                      <a:pt x="10805" y="26911"/>
                    </a:lnTo>
                    <a:cubicBezTo>
                      <a:pt x="10805" y="20943"/>
                      <a:pt x="15643" y="16105"/>
                      <a:pt x="21611" y="16105"/>
                    </a:cubicBezTo>
                    <a:lnTo>
                      <a:pt x="280940" y="16105"/>
                    </a:lnTo>
                    <a:cubicBezTo>
                      <a:pt x="286908" y="16105"/>
                      <a:pt x="291745" y="20943"/>
                      <a:pt x="291745" y="26911"/>
                    </a:cubicBezTo>
                    <a:lnTo>
                      <a:pt x="291745" y="48522"/>
                    </a:lnTo>
                    <a:lnTo>
                      <a:pt x="291745" y="48522"/>
                    </a:lnTo>
                    <a:lnTo>
                      <a:pt x="291745" y="221483"/>
                    </a:lnTo>
                    <a:lnTo>
                      <a:pt x="155646" y="221483"/>
                    </a:lnTo>
                    <a:cubicBezTo>
                      <a:pt x="156320" y="225046"/>
                      <a:pt x="156665" y="228663"/>
                      <a:pt x="156678" y="232289"/>
                    </a:cubicBezTo>
                    <a:lnTo>
                      <a:pt x="302551" y="232289"/>
                    </a:lnTo>
                    <a:lnTo>
                      <a:pt x="302551" y="48532"/>
                    </a:lnTo>
                    <a:lnTo>
                      <a:pt x="324161" y="48532"/>
                    </a:lnTo>
                    <a:lnTo>
                      <a:pt x="324161" y="123873"/>
                    </a:lnTo>
                    <a:lnTo>
                      <a:pt x="407260" y="123873"/>
                    </a:lnTo>
                    <a:cubicBezTo>
                      <a:pt x="408165" y="124783"/>
                      <a:pt x="409133" y="125630"/>
                      <a:pt x="410156" y="126407"/>
                    </a:cubicBezTo>
                    <a:lnTo>
                      <a:pt x="438558" y="147845"/>
                    </a:lnTo>
                    <a:cubicBezTo>
                      <a:pt x="441341" y="149906"/>
                      <a:pt x="442994" y="153155"/>
                      <a:pt x="443020" y="156619"/>
                    </a:cubicBezTo>
                    <a:lnTo>
                      <a:pt x="443020" y="210678"/>
                    </a:lnTo>
                    <a:cubicBezTo>
                      <a:pt x="443020" y="216646"/>
                      <a:pt x="438183" y="221483"/>
                      <a:pt x="432215" y="221483"/>
                    </a:cubicBezTo>
                    <a:lnTo>
                      <a:pt x="420329" y="221483"/>
                    </a:lnTo>
                    <a:cubicBezTo>
                      <a:pt x="421019" y="225044"/>
                      <a:pt x="421380" y="228661"/>
                      <a:pt x="421410" y="232289"/>
                    </a:cubicBezTo>
                    <a:lnTo>
                      <a:pt x="432215" y="232289"/>
                    </a:lnTo>
                    <a:cubicBezTo>
                      <a:pt x="444135" y="232253"/>
                      <a:pt x="453790" y="222598"/>
                      <a:pt x="453826" y="210678"/>
                    </a:cubicBezTo>
                    <a:lnTo>
                      <a:pt x="453826" y="156651"/>
                    </a:lnTo>
                    <a:cubicBezTo>
                      <a:pt x="453814" y="149841"/>
                      <a:pt x="450615" y="143429"/>
                      <a:pt x="445181" y="139325"/>
                    </a:cubicBezTo>
                    <a:close/>
                    <a:moveTo>
                      <a:pt x="336296" y="10778"/>
                    </a:moveTo>
                    <a:lnTo>
                      <a:pt x="343995" y="37727"/>
                    </a:lnTo>
                    <a:lnTo>
                      <a:pt x="309731" y="37727"/>
                    </a:lnTo>
                    <a:lnTo>
                      <a:pt x="317430" y="10778"/>
                    </a:lnTo>
                    <a:close/>
                    <a:moveTo>
                      <a:pt x="334967" y="48532"/>
                    </a:moveTo>
                    <a:lnTo>
                      <a:pt x="356577" y="48532"/>
                    </a:lnTo>
                    <a:cubicBezTo>
                      <a:pt x="370988" y="48787"/>
                      <a:pt x="383596" y="58292"/>
                      <a:pt x="387805" y="72077"/>
                    </a:cubicBezTo>
                    <a:lnTo>
                      <a:pt x="398562" y="109194"/>
                    </a:lnTo>
                    <a:cubicBezTo>
                      <a:pt x="398929" y="110514"/>
                      <a:pt x="399383" y="111808"/>
                      <a:pt x="399923" y="113067"/>
                    </a:cubicBezTo>
                    <a:lnTo>
                      <a:pt x="334967" y="113067"/>
                    </a:lnTo>
                    <a:close/>
                  </a:path>
                </a:pathLst>
              </a:custGeom>
              <a:solidFill>
                <a:schemeClr val="bg1"/>
              </a:solidFill>
              <a:ln w="5358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21" name="任意多边形: 形状 120">
                <a:extLst>
                  <a:ext uri="{FF2B5EF4-FFF2-40B4-BE49-F238E27FC236}">
                    <a16:creationId xmlns:a16="http://schemas.microsoft.com/office/drawing/2014/main" id="{72649E4E-DB46-C87C-9E76-41BF8F6D65A7}"/>
                  </a:ext>
                </a:extLst>
              </p:cNvPr>
              <p:cNvSpPr/>
              <p:nvPr/>
            </p:nvSpPr>
            <p:spPr>
              <a:xfrm>
                <a:off x="1069244" y="1755391"/>
                <a:ext cx="86443" cy="86443"/>
              </a:xfrm>
              <a:custGeom>
                <a:avLst/>
                <a:gdLst>
                  <a:gd name="connsiteX0" fmla="*/ 43222 w 86443"/>
                  <a:gd name="connsiteY0" fmla="*/ 86443 h 86443"/>
                  <a:gd name="connsiteX1" fmla="*/ 0 w 86443"/>
                  <a:gd name="connsiteY1" fmla="*/ 43222 h 86443"/>
                  <a:gd name="connsiteX2" fmla="*/ 43222 w 86443"/>
                  <a:gd name="connsiteY2" fmla="*/ 0 h 86443"/>
                  <a:gd name="connsiteX3" fmla="*/ 86443 w 86443"/>
                  <a:gd name="connsiteY3" fmla="*/ 43222 h 86443"/>
                  <a:gd name="connsiteX4" fmla="*/ 43222 w 86443"/>
                  <a:gd name="connsiteY4" fmla="*/ 86443 h 86443"/>
                  <a:gd name="connsiteX5" fmla="*/ 43222 w 86443"/>
                  <a:gd name="connsiteY5" fmla="*/ 10805 h 86443"/>
                  <a:gd name="connsiteX6" fmla="*/ 10805 w 86443"/>
                  <a:gd name="connsiteY6" fmla="*/ 43222 h 86443"/>
                  <a:gd name="connsiteX7" fmla="*/ 43222 w 86443"/>
                  <a:gd name="connsiteY7" fmla="*/ 75638 h 86443"/>
                  <a:gd name="connsiteX8" fmla="*/ 75638 w 86443"/>
                  <a:gd name="connsiteY8" fmla="*/ 43222 h 86443"/>
                  <a:gd name="connsiteX9" fmla="*/ 43222 w 86443"/>
                  <a:gd name="connsiteY9" fmla="*/ 10805 h 86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6443" h="86443">
                    <a:moveTo>
                      <a:pt x="43222" y="86443"/>
                    </a:moveTo>
                    <a:cubicBezTo>
                      <a:pt x="19351" y="86443"/>
                      <a:pt x="0" y="67092"/>
                      <a:pt x="0" y="43222"/>
                    </a:cubicBezTo>
                    <a:cubicBezTo>
                      <a:pt x="0" y="19351"/>
                      <a:pt x="19351" y="0"/>
                      <a:pt x="43222" y="0"/>
                    </a:cubicBezTo>
                    <a:cubicBezTo>
                      <a:pt x="67092" y="0"/>
                      <a:pt x="86443" y="19351"/>
                      <a:pt x="86443" y="43222"/>
                    </a:cubicBezTo>
                    <a:cubicBezTo>
                      <a:pt x="86410" y="67079"/>
                      <a:pt x="67079" y="86410"/>
                      <a:pt x="43222" y="86443"/>
                    </a:cubicBezTo>
                    <a:close/>
                    <a:moveTo>
                      <a:pt x="43222" y="10805"/>
                    </a:moveTo>
                    <a:cubicBezTo>
                      <a:pt x="25319" y="10805"/>
                      <a:pt x="10805" y="25319"/>
                      <a:pt x="10805" y="43222"/>
                    </a:cubicBezTo>
                    <a:cubicBezTo>
                      <a:pt x="10805" y="61124"/>
                      <a:pt x="25319" y="75638"/>
                      <a:pt x="43222" y="75638"/>
                    </a:cubicBezTo>
                    <a:cubicBezTo>
                      <a:pt x="61124" y="75638"/>
                      <a:pt x="75638" y="61124"/>
                      <a:pt x="75638" y="43222"/>
                    </a:cubicBezTo>
                    <a:cubicBezTo>
                      <a:pt x="75614" y="25328"/>
                      <a:pt x="61115" y="10829"/>
                      <a:pt x="43222" y="10805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5358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22" name="任意多边形: 形状 121">
                <a:extLst>
                  <a:ext uri="{FF2B5EF4-FFF2-40B4-BE49-F238E27FC236}">
                    <a16:creationId xmlns:a16="http://schemas.microsoft.com/office/drawing/2014/main" id="{57E66062-02B1-48DA-DBF5-A94786A55FE6}"/>
                  </a:ext>
                </a:extLst>
              </p:cNvPr>
              <p:cNvSpPr/>
              <p:nvPr/>
            </p:nvSpPr>
            <p:spPr>
              <a:xfrm>
                <a:off x="1333975" y="1755391"/>
                <a:ext cx="86443" cy="86443"/>
              </a:xfrm>
              <a:custGeom>
                <a:avLst/>
                <a:gdLst>
                  <a:gd name="connsiteX0" fmla="*/ 43222 w 86443"/>
                  <a:gd name="connsiteY0" fmla="*/ 86443 h 86443"/>
                  <a:gd name="connsiteX1" fmla="*/ 0 w 86443"/>
                  <a:gd name="connsiteY1" fmla="*/ 43222 h 86443"/>
                  <a:gd name="connsiteX2" fmla="*/ 43222 w 86443"/>
                  <a:gd name="connsiteY2" fmla="*/ 0 h 86443"/>
                  <a:gd name="connsiteX3" fmla="*/ 86443 w 86443"/>
                  <a:gd name="connsiteY3" fmla="*/ 43222 h 86443"/>
                  <a:gd name="connsiteX4" fmla="*/ 43222 w 86443"/>
                  <a:gd name="connsiteY4" fmla="*/ 86443 h 86443"/>
                  <a:gd name="connsiteX5" fmla="*/ 43222 w 86443"/>
                  <a:gd name="connsiteY5" fmla="*/ 10805 h 86443"/>
                  <a:gd name="connsiteX6" fmla="*/ 10805 w 86443"/>
                  <a:gd name="connsiteY6" fmla="*/ 43222 h 86443"/>
                  <a:gd name="connsiteX7" fmla="*/ 43222 w 86443"/>
                  <a:gd name="connsiteY7" fmla="*/ 75638 h 86443"/>
                  <a:gd name="connsiteX8" fmla="*/ 75638 w 86443"/>
                  <a:gd name="connsiteY8" fmla="*/ 43222 h 86443"/>
                  <a:gd name="connsiteX9" fmla="*/ 43222 w 86443"/>
                  <a:gd name="connsiteY9" fmla="*/ 10805 h 86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6443" h="86443">
                    <a:moveTo>
                      <a:pt x="43222" y="86443"/>
                    </a:moveTo>
                    <a:cubicBezTo>
                      <a:pt x="19351" y="86443"/>
                      <a:pt x="0" y="67092"/>
                      <a:pt x="0" y="43222"/>
                    </a:cubicBezTo>
                    <a:cubicBezTo>
                      <a:pt x="0" y="19351"/>
                      <a:pt x="19351" y="0"/>
                      <a:pt x="43222" y="0"/>
                    </a:cubicBezTo>
                    <a:cubicBezTo>
                      <a:pt x="67092" y="0"/>
                      <a:pt x="86443" y="19351"/>
                      <a:pt x="86443" y="43222"/>
                    </a:cubicBezTo>
                    <a:cubicBezTo>
                      <a:pt x="86413" y="67080"/>
                      <a:pt x="67080" y="86413"/>
                      <a:pt x="43222" y="86443"/>
                    </a:cubicBezTo>
                    <a:close/>
                    <a:moveTo>
                      <a:pt x="43222" y="10805"/>
                    </a:moveTo>
                    <a:cubicBezTo>
                      <a:pt x="25319" y="10805"/>
                      <a:pt x="10805" y="25319"/>
                      <a:pt x="10805" y="43222"/>
                    </a:cubicBezTo>
                    <a:cubicBezTo>
                      <a:pt x="10805" y="61124"/>
                      <a:pt x="25319" y="75638"/>
                      <a:pt x="43222" y="75638"/>
                    </a:cubicBezTo>
                    <a:cubicBezTo>
                      <a:pt x="61124" y="75638"/>
                      <a:pt x="75638" y="61124"/>
                      <a:pt x="75638" y="43222"/>
                    </a:cubicBezTo>
                    <a:cubicBezTo>
                      <a:pt x="75617" y="25327"/>
                      <a:pt x="61116" y="10826"/>
                      <a:pt x="43222" y="10805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5358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23" name="任意多边形: 形状 122">
                <a:extLst>
                  <a:ext uri="{FF2B5EF4-FFF2-40B4-BE49-F238E27FC236}">
                    <a16:creationId xmlns:a16="http://schemas.microsoft.com/office/drawing/2014/main" id="{C82FA1EB-B367-8474-FE57-61A241646391}"/>
                  </a:ext>
                </a:extLst>
              </p:cNvPr>
              <p:cNvSpPr/>
              <p:nvPr/>
            </p:nvSpPr>
            <p:spPr>
              <a:xfrm>
                <a:off x="1103723" y="1612155"/>
                <a:ext cx="136347" cy="132511"/>
              </a:xfrm>
              <a:custGeom>
                <a:avLst/>
                <a:gdLst>
                  <a:gd name="connsiteX0" fmla="*/ 89782 w 136347"/>
                  <a:gd name="connsiteY0" fmla="*/ 132512 h 132511"/>
                  <a:gd name="connsiteX1" fmla="*/ 46560 w 136347"/>
                  <a:gd name="connsiteY1" fmla="*/ 132512 h 132511"/>
                  <a:gd name="connsiteX2" fmla="*/ 46560 w 136347"/>
                  <a:gd name="connsiteY2" fmla="*/ 103672 h 132511"/>
                  <a:gd name="connsiteX3" fmla="*/ 21611 w 136347"/>
                  <a:gd name="connsiteY3" fmla="*/ 117930 h 132511"/>
                  <a:gd name="connsiteX4" fmla="*/ 0 w 136347"/>
                  <a:gd name="connsiteY4" fmla="*/ 80468 h 132511"/>
                  <a:gd name="connsiteX5" fmla="*/ 24852 w 136347"/>
                  <a:gd name="connsiteY5" fmla="*/ 66253 h 132511"/>
                  <a:gd name="connsiteX6" fmla="*/ 0 w 136347"/>
                  <a:gd name="connsiteY6" fmla="*/ 52044 h 132511"/>
                  <a:gd name="connsiteX7" fmla="*/ 21611 w 136347"/>
                  <a:gd name="connsiteY7" fmla="*/ 14582 h 132511"/>
                  <a:gd name="connsiteX8" fmla="*/ 46560 w 136347"/>
                  <a:gd name="connsiteY8" fmla="*/ 28845 h 132511"/>
                  <a:gd name="connsiteX9" fmla="*/ 46560 w 136347"/>
                  <a:gd name="connsiteY9" fmla="*/ 0 h 132511"/>
                  <a:gd name="connsiteX10" fmla="*/ 89782 w 136347"/>
                  <a:gd name="connsiteY10" fmla="*/ 0 h 132511"/>
                  <a:gd name="connsiteX11" fmla="*/ 89782 w 136347"/>
                  <a:gd name="connsiteY11" fmla="*/ 28899 h 132511"/>
                  <a:gd name="connsiteX12" fmla="*/ 114737 w 136347"/>
                  <a:gd name="connsiteY12" fmla="*/ 14636 h 132511"/>
                  <a:gd name="connsiteX13" fmla="*/ 136348 w 136347"/>
                  <a:gd name="connsiteY13" fmla="*/ 52098 h 132511"/>
                  <a:gd name="connsiteX14" fmla="*/ 111414 w 136347"/>
                  <a:gd name="connsiteY14" fmla="*/ 66350 h 132511"/>
                  <a:gd name="connsiteX15" fmla="*/ 136331 w 136347"/>
                  <a:gd name="connsiteY15" fmla="*/ 80830 h 132511"/>
                  <a:gd name="connsiteX16" fmla="*/ 114721 w 136347"/>
                  <a:gd name="connsiteY16" fmla="*/ 118254 h 132511"/>
                  <a:gd name="connsiteX17" fmla="*/ 89782 w 136347"/>
                  <a:gd name="connsiteY17" fmla="*/ 103991 h 132511"/>
                  <a:gd name="connsiteX18" fmla="*/ 57366 w 136347"/>
                  <a:gd name="connsiteY18" fmla="*/ 121706 h 132511"/>
                  <a:gd name="connsiteX19" fmla="*/ 78976 w 136347"/>
                  <a:gd name="connsiteY19" fmla="*/ 121706 h 132511"/>
                  <a:gd name="connsiteX20" fmla="*/ 78976 w 136347"/>
                  <a:gd name="connsiteY20" fmla="*/ 85373 h 132511"/>
                  <a:gd name="connsiteX21" fmla="*/ 110755 w 136347"/>
                  <a:gd name="connsiteY21" fmla="*/ 103537 h 132511"/>
                  <a:gd name="connsiteX22" fmla="*/ 121560 w 136347"/>
                  <a:gd name="connsiteY22" fmla="*/ 84757 h 132511"/>
                  <a:gd name="connsiteX23" fmla="*/ 89782 w 136347"/>
                  <a:gd name="connsiteY23" fmla="*/ 66269 h 132511"/>
                  <a:gd name="connsiteX24" fmla="*/ 121582 w 136347"/>
                  <a:gd name="connsiteY24" fmla="*/ 48100 h 132511"/>
                  <a:gd name="connsiteX25" fmla="*/ 110777 w 136347"/>
                  <a:gd name="connsiteY25" fmla="*/ 29358 h 132511"/>
                  <a:gd name="connsiteX26" fmla="*/ 78976 w 136347"/>
                  <a:gd name="connsiteY26" fmla="*/ 47517 h 132511"/>
                  <a:gd name="connsiteX27" fmla="*/ 78976 w 136347"/>
                  <a:gd name="connsiteY27" fmla="*/ 10778 h 132511"/>
                  <a:gd name="connsiteX28" fmla="*/ 57366 w 136347"/>
                  <a:gd name="connsiteY28" fmla="*/ 10778 h 132511"/>
                  <a:gd name="connsiteX29" fmla="*/ 57366 w 136347"/>
                  <a:gd name="connsiteY29" fmla="*/ 47441 h 132511"/>
                  <a:gd name="connsiteX30" fmla="*/ 25598 w 136347"/>
                  <a:gd name="connsiteY30" fmla="*/ 29304 h 132511"/>
                  <a:gd name="connsiteX31" fmla="*/ 14793 w 136347"/>
                  <a:gd name="connsiteY31" fmla="*/ 48046 h 132511"/>
                  <a:gd name="connsiteX32" fmla="*/ 46668 w 136347"/>
                  <a:gd name="connsiteY32" fmla="*/ 66253 h 132511"/>
                  <a:gd name="connsiteX33" fmla="*/ 14793 w 136347"/>
                  <a:gd name="connsiteY33" fmla="*/ 84471 h 132511"/>
                  <a:gd name="connsiteX34" fmla="*/ 25598 w 136347"/>
                  <a:gd name="connsiteY34" fmla="*/ 103213 h 132511"/>
                  <a:gd name="connsiteX35" fmla="*/ 57366 w 136347"/>
                  <a:gd name="connsiteY35" fmla="*/ 85044 h 1325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36347" h="132511">
                    <a:moveTo>
                      <a:pt x="89782" y="132512"/>
                    </a:moveTo>
                    <a:lnTo>
                      <a:pt x="46560" y="132512"/>
                    </a:lnTo>
                    <a:lnTo>
                      <a:pt x="46560" y="103672"/>
                    </a:lnTo>
                    <a:lnTo>
                      <a:pt x="21611" y="117930"/>
                    </a:lnTo>
                    <a:lnTo>
                      <a:pt x="0" y="80468"/>
                    </a:lnTo>
                    <a:lnTo>
                      <a:pt x="24852" y="66253"/>
                    </a:lnTo>
                    <a:lnTo>
                      <a:pt x="0" y="52044"/>
                    </a:lnTo>
                    <a:lnTo>
                      <a:pt x="21611" y="14582"/>
                    </a:lnTo>
                    <a:lnTo>
                      <a:pt x="46560" y="28845"/>
                    </a:lnTo>
                    <a:lnTo>
                      <a:pt x="46560" y="0"/>
                    </a:lnTo>
                    <a:lnTo>
                      <a:pt x="89782" y="0"/>
                    </a:lnTo>
                    <a:lnTo>
                      <a:pt x="89782" y="28899"/>
                    </a:lnTo>
                    <a:lnTo>
                      <a:pt x="114737" y="14636"/>
                    </a:lnTo>
                    <a:lnTo>
                      <a:pt x="136348" y="52098"/>
                    </a:lnTo>
                    <a:lnTo>
                      <a:pt x="111414" y="66350"/>
                    </a:lnTo>
                    <a:lnTo>
                      <a:pt x="136331" y="80830"/>
                    </a:lnTo>
                    <a:lnTo>
                      <a:pt x="114721" y="118254"/>
                    </a:lnTo>
                    <a:lnTo>
                      <a:pt x="89782" y="103991"/>
                    </a:lnTo>
                    <a:close/>
                    <a:moveTo>
                      <a:pt x="57366" y="121706"/>
                    </a:moveTo>
                    <a:lnTo>
                      <a:pt x="78976" y="121706"/>
                    </a:lnTo>
                    <a:lnTo>
                      <a:pt x="78976" y="85373"/>
                    </a:lnTo>
                    <a:lnTo>
                      <a:pt x="110755" y="103537"/>
                    </a:lnTo>
                    <a:lnTo>
                      <a:pt x="121560" y="84757"/>
                    </a:lnTo>
                    <a:lnTo>
                      <a:pt x="89782" y="66269"/>
                    </a:lnTo>
                    <a:lnTo>
                      <a:pt x="121582" y="48100"/>
                    </a:lnTo>
                    <a:lnTo>
                      <a:pt x="110777" y="29358"/>
                    </a:lnTo>
                    <a:lnTo>
                      <a:pt x="78976" y="47517"/>
                    </a:lnTo>
                    <a:lnTo>
                      <a:pt x="78976" y="10778"/>
                    </a:lnTo>
                    <a:lnTo>
                      <a:pt x="57366" y="10778"/>
                    </a:lnTo>
                    <a:lnTo>
                      <a:pt x="57366" y="47441"/>
                    </a:lnTo>
                    <a:lnTo>
                      <a:pt x="25598" y="29304"/>
                    </a:lnTo>
                    <a:lnTo>
                      <a:pt x="14793" y="48046"/>
                    </a:lnTo>
                    <a:lnTo>
                      <a:pt x="46668" y="66253"/>
                    </a:lnTo>
                    <a:lnTo>
                      <a:pt x="14793" y="84471"/>
                    </a:lnTo>
                    <a:lnTo>
                      <a:pt x="25598" y="103213"/>
                    </a:lnTo>
                    <a:lnTo>
                      <a:pt x="57366" y="85044"/>
                    </a:lnTo>
                    <a:close/>
                  </a:path>
                </a:pathLst>
              </a:custGeom>
              <a:solidFill>
                <a:schemeClr val="accent3"/>
              </a:solidFill>
              <a:ln w="5358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24" name="任意多边形: 形状 123">
                <a:extLst>
                  <a:ext uri="{FF2B5EF4-FFF2-40B4-BE49-F238E27FC236}">
                    <a16:creationId xmlns:a16="http://schemas.microsoft.com/office/drawing/2014/main" id="{CC9A0B2E-FEB6-C78C-2B5F-DB798D20D0B5}"/>
                  </a:ext>
                </a:extLst>
              </p:cNvPr>
              <p:cNvSpPr/>
              <p:nvPr/>
            </p:nvSpPr>
            <p:spPr>
              <a:xfrm rot="18930841">
                <a:off x="1362676" y="1540645"/>
                <a:ext cx="27013" cy="10805"/>
              </a:xfrm>
              <a:custGeom>
                <a:avLst/>
                <a:gdLst>
                  <a:gd name="connsiteX0" fmla="*/ 0 w 27013"/>
                  <a:gd name="connsiteY0" fmla="*/ 0 h 10805"/>
                  <a:gd name="connsiteX1" fmla="*/ 27013 w 27013"/>
                  <a:gd name="connsiteY1" fmla="*/ 0 h 10805"/>
                  <a:gd name="connsiteX2" fmla="*/ 27013 w 27013"/>
                  <a:gd name="connsiteY2" fmla="*/ 10805 h 10805"/>
                  <a:gd name="connsiteX3" fmla="*/ 0 w 27013"/>
                  <a:gd name="connsiteY3" fmla="*/ 10805 h 10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013" h="10805">
                    <a:moveTo>
                      <a:pt x="0" y="0"/>
                    </a:moveTo>
                    <a:lnTo>
                      <a:pt x="27013" y="0"/>
                    </a:lnTo>
                    <a:lnTo>
                      <a:pt x="27013" y="10805"/>
                    </a:lnTo>
                    <a:lnTo>
                      <a:pt x="0" y="10805"/>
                    </a:lnTo>
                    <a:close/>
                  </a:path>
                </a:pathLst>
              </a:custGeom>
              <a:solidFill>
                <a:schemeClr val="accent2"/>
              </a:solidFill>
              <a:ln w="5358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25" name="任意多边形: 形状 124">
                <a:extLst>
                  <a:ext uri="{FF2B5EF4-FFF2-40B4-BE49-F238E27FC236}">
                    <a16:creationId xmlns:a16="http://schemas.microsoft.com/office/drawing/2014/main" id="{EF56129F-44CB-5EF6-A596-FB9FA674D3C0}"/>
                  </a:ext>
                </a:extLst>
              </p:cNvPr>
              <p:cNvSpPr/>
              <p:nvPr/>
            </p:nvSpPr>
            <p:spPr>
              <a:xfrm rot="18868919">
                <a:off x="1302578" y="1532542"/>
                <a:ext cx="10805" cy="27013"/>
              </a:xfrm>
              <a:custGeom>
                <a:avLst/>
                <a:gdLst>
                  <a:gd name="connsiteX0" fmla="*/ 0 w 10805"/>
                  <a:gd name="connsiteY0" fmla="*/ 0 h 27013"/>
                  <a:gd name="connsiteX1" fmla="*/ 10805 w 10805"/>
                  <a:gd name="connsiteY1" fmla="*/ 0 h 27013"/>
                  <a:gd name="connsiteX2" fmla="*/ 10805 w 10805"/>
                  <a:gd name="connsiteY2" fmla="*/ 27013 h 27013"/>
                  <a:gd name="connsiteX3" fmla="*/ 0 w 10805"/>
                  <a:gd name="connsiteY3" fmla="*/ 27013 h 270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805" h="27013">
                    <a:moveTo>
                      <a:pt x="0" y="0"/>
                    </a:moveTo>
                    <a:lnTo>
                      <a:pt x="10805" y="0"/>
                    </a:lnTo>
                    <a:lnTo>
                      <a:pt x="10805" y="27013"/>
                    </a:lnTo>
                    <a:lnTo>
                      <a:pt x="0" y="27013"/>
                    </a:lnTo>
                    <a:close/>
                  </a:path>
                </a:pathLst>
              </a:custGeom>
              <a:solidFill>
                <a:schemeClr val="accent2"/>
              </a:solidFill>
              <a:ln w="5358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26" name="任意多边形: 形状 125">
                <a:extLst>
                  <a:ext uri="{FF2B5EF4-FFF2-40B4-BE49-F238E27FC236}">
                    <a16:creationId xmlns:a16="http://schemas.microsoft.com/office/drawing/2014/main" id="{E242F605-D7F4-B70D-BD93-E1F526242E42}"/>
                  </a:ext>
                </a:extLst>
              </p:cNvPr>
              <p:cNvSpPr/>
              <p:nvPr/>
            </p:nvSpPr>
            <p:spPr>
              <a:xfrm>
                <a:off x="1336677" y="1523076"/>
                <a:ext cx="10805" cy="27013"/>
              </a:xfrm>
              <a:custGeom>
                <a:avLst/>
                <a:gdLst>
                  <a:gd name="connsiteX0" fmla="*/ 0 w 10805"/>
                  <a:gd name="connsiteY0" fmla="*/ 0 h 27013"/>
                  <a:gd name="connsiteX1" fmla="*/ 10805 w 10805"/>
                  <a:gd name="connsiteY1" fmla="*/ 0 h 27013"/>
                  <a:gd name="connsiteX2" fmla="*/ 10805 w 10805"/>
                  <a:gd name="connsiteY2" fmla="*/ 27013 h 27013"/>
                  <a:gd name="connsiteX3" fmla="*/ 0 w 10805"/>
                  <a:gd name="connsiteY3" fmla="*/ 27013 h 270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805" h="27013">
                    <a:moveTo>
                      <a:pt x="0" y="0"/>
                    </a:moveTo>
                    <a:lnTo>
                      <a:pt x="10805" y="0"/>
                    </a:lnTo>
                    <a:lnTo>
                      <a:pt x="10805" y="27013"/>
                    </a:lnTo>
                    <a:lnTo>
                      <a:pt x="0" y="27013"/>
                    </a:lnTo>
                    <a:close/>
                  </a:path>
                </a:pathLst>
              </a:custGeom>
              <a:solidFill>
                <a:schemeClr val="accent2"/>
              </a:solidFill>
              <a:ln w="5358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114" name="文本框 113">
              <a:extLst>
                <a:ext uri="{FF2B5EF4-FFF2-40B4-BE49-F238E27FC236}">
                  <a16:creationId xmlns:a16="http://schemas.microsoft.com/office/drawing/2014/main" id="{8086610D-2874-FFEB-6547-FD2755A096FF}"/>
                </a:ext>
              </a:extLst>
            </p:cNvPr>
            <p:cNvSpPr txBox="1"/>
            <p:nvPr/>
          </p:nvSpPr>
          <p:spPr>
            <a:xfrm>
              <a:off x="5070078" y="3205632"/>
              <a:ext cx="2051844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ctr"/>
              <a:r>
                <a:rPr lang="zh-CN" altLang="en-US" sz="2000" dirty="0">
                  <a:gradFill flip="none" rotWithShape="1">
                    <a:gsLst>
                      <a:gs pos="100000">
                        <a:schemeClr val="accent2">
                          <a:lumMod val="20000"/>
                          <a:lumOff val="80000"/>
                        </a:schemeClr>
                      </a:gs>
                      <a:gs pos="73000">
                        <a:schemeClr val="bg1"/>
                      </a:gs>
                      <a:gs pos="23000">
                        <a:schemeClr val="accent3">
                          <a:lumMod val="20000"/>
                          <a:lumOff val="80000"/>
                        </a:schemeClr>
                      </a:gs>
                      <a:gs pos="0">
                        <a:schemeClr val="accent3">
                          <a:lumMod val="60000"/>
                          <a:lumOff val="40000"/>
                        </a:schemeClr>
                      </a:gs>
                    </a:gsLst>
                    <a:path path="circle">
                      <a:fillToRect r="100000" b="100000"/>
                    </a:path>
                    <a:tileRect l="-100000" t="-100000"/>
                  </a:gradFill>
                  <a:effectLst>
                    <a:outerShdw blurRad="101600" sx="102000" sy="102000" algn="ctr" rotWithShape="0">
                      <a:srgbClr val="CACDDA">
                        <a:alpha val="25000"/>
                      </a:srgbClr>
                    </a:outerShdw>
                  </a:effectLst>
                  <a:latin typeface="思源宋体 CN Heavy" panose="02020900000000000000" pitchFamily="18" charset="-122"/>
                  <a:ea typeface="思源宋体 CN Heavy" panose="02020900000000000000" pitchFamily="18" charset="-122"/>
                  <a:cs typeface="OPPOSans R" panose="00020600040101010101" pitchFamily="18" charset="-122"/>
                </a:rPr>
                <a:t>多元化福利及保障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797765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A04838FE-0565-D4E9-35E2-B7F9BF3C66BD}"/>
              </a:ext>
            </a:extLst>
          </p:cNvPr>
          <p:cNvSpPr txBox="1"/>
          <p:nvPr/>
        </p:nvSpPr>
        <p:spPr>
          <a:xfrm>
            <a:off x="713369" y="244791"/>
            <a:ext cx="3282950" cy="492443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OPPOSans R" panose="00020600040101010101" pitchFamily="18" charset="-122"/>
              </a:rPr>
              <a:t>历年校招情况分析</a:t>
            </a:r>
          </a:p>
        </p:txBody>
      </p:sp>
      <p:sp>
        <p:nvSpPr>
          <p:cNvPr id="127" name="灯片编号占位符 5">
            <a:extLst>
              <a:ext uri="{FF2B5EF4-FFF2-40B4-BE49-F238E27FC236}">
                <a16:creationId xmlns:a16="http://schemas.microsoft.com/office/drawing/2014/main" id="{82C6675A-9AEE-0FBF-A6FE-2362185CCE14}"/>
              </a:ext>
            </a:extLst>
          </p:cNvPr>
          <p:cNvSpPr txBox="1">
            <a:spLocks/>
          </p:cNvSpPr>
          <p:nvPr/>
        </p:nvSpPr>
        <p:spPr>
          <a:xfrm>
            <a:off x="6534450" y="6562144"/>
            <a:ext cx="133049" cy="18466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9098FD7-8554-4168-A0F4-FF16BA0BE011}" type="slidenum">
              <a:rPr lang="zh-CN" altLang="en-US" sz="1200" spc="300">
                <a:solidFill>
                  <a:schemeClr val="accent2">
                    <a:lumMod val="20000"/>
                    <a:lumOff val="80000"/>
                    <a:alpha val="40000"/>
                  </a:schemeClr>
                </a:solidFill>
                <a:ea typeface="OPPOSans R" panose="00020600040101010101" pitchFamily="18" charset="-122"/>
                <a:cs typeface="OPPOSans R" panose="00020600040101010101" pitchFamily="18" charset="-122"/>
              </a:rPr>
              <a:pPr algn="r"/>
              <a:t>16</a:t>
            </a:fld>
            <a:endParaRPr lang="zh-CN" altLang="en-US" sz="1200" spc="300" dirty="0">
              <a:solidFill>
                <a:schemeClr val="accent2">
                  <a:lumMod val="20000"/>
                  <a:lumOff val="80000"/>
                  <a:alpha val="40000"/>
                </a:schemeClr>
              </a:solidFill>
              <a:ea typeface="OPPOSans R" panose="00020600040101010101" pitchFamily="18" charset="-122"/>
              <a:cs typeface="OPPOSans R" panose="00020600040101010101" pitchFamily="18" charset="-122"/>
            </a:endParaRPr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C30C3657-787C-623B-FFC3-C013B8E585F7}"/>
              </a:ext>
            </a:extLst>
          </p:cNvPr>
          <p:cNvSpPr/>
          <p:nvPr/>
        </p:nvSpPr>
        <p:spPr>
          <a:xfrm>
            <a:off x="320499" y="1108512"/>
            <a:ext cx="9216454" cy="3351966"/>
          </a:xfrm>
          <a:prstGeom prst="roundRect">
            <a:avLst>
              <a:gd name="adj" fmla="val 2538"/>
            </a:avLst>
          </a:prstGeom>
          <a:gradFill flip="none" rotWithShape="1">
            <a:gsLst>
              <a:gs pos="30000">
                <a:schemeClr val="accent1"/>
              </a:gs>
              <a:gs pos="100000">
                <a:schemeClr val="accent2"/>
              </a:gs>
            </a:gsLst>
            <a:lin ang="16200000" scaled="1"/>
            <a:tileRect/>
          </a:gradFill>
          <a:ln>
            <a:noFill/>
          </a:ln>
          <a:effectLst>
            <a:outerShdw blurRad="635000" dist="508000" dir="5400000" sx="90000" sy="90000" algn="t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14997E27-B6A9-235D-4C0F-72D27830684E}"/>
              </a:ext>
            </a:extLst>
          </p:cNvPr>
          <p:cNvSpPr txBox="1"/>
          <p:nvPr/>
        </p:nvSpPr>
        <p:spPr>
          <a:xfrm>
            <a:off x="1549331" y="1535649"/>
            <a:ext cx="1538883" cy="30777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2000" dirty="0">
                <a:gradFill flip="none" rotWithShape="1">
                  <a:gsLst>
                    <a:gs pos="100000">
                      <a:schemeClr val="accent2">
                        <a:lumMod val="20000"/>
                        <a:lumOff val="80000"/>
                      </a:schemeClr>
                    </a:gs>
                    <a:gs pos="73000">
                      <a:schemeClr val="bg1"/>
                    </a:gs>
                    <a:gs pos="23000">
                      <a:schemeClr val="accent3">
                        <a:lumMod val="20000"/>
                        <a:lumOff val="80000"/>
                      </a:schemeClr>
                    </a:gs>
                    <a:gs pos="0">
                      <a:schemeClr val="accent3">
                        <a:lumMod val="60000"/>
                        <a:lumOff val="40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outerShdw blurRad="101600" sx="102000" sy="102000" algn="ctr" rotWithShape="0">
                    <a:schemeClr val="accent3">
                      <a:lumMod val="20000"/>
                      <a:lumOff val="80000"/>
                      <a:alpha val="25000"/>
                    </a:schemeClr>
                  </a:outerShdw>
                </a:effectLst>
                <a:latin typeface="+mj-ea"/>
                <a:ea typeface="+mj-ea"/>
                <a:cs typeface="OPPOSans R" panose="00020600040101010101" pitchFamily="18" charset="-122"/>
              </a:rPr>
              <a:t>网络覆盖面广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2A46F1F5-41D3-AACA-D404-911F0C0EE56F}"/>
              </a:ext>
            </a:extLst>
          </p:cNvPr>
          <p:cNvSpPr txBox="1">
            <a:spLocks/>
          </p:cNvSpPr>
          <p:nvPr/>
        </p:nvSpPr>
        <p:spPr>
          <a:xfrm>
            <a:off x="1549331" y="1960321"/>
            <a:ext cx="5340091" cy="59817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25000"/>
              </a:lnSpc>
            </a:pPr>
            <a:r>
              <a:rPr lang="zh-CN" altLang="en-US" sz="1600" dirty="0">
                <a:solidFill>
                  <a:schemeClr val="bg1">
                    <a:alpha val="80000"/>
                  </a:schemeClr>
                </a:solidFill>
                <a:latin typeface="+mn-ea"/>
                <a:cs typeface="OPPOSans R" panose="00020600040101010101" pitchFamily="18" charset="-122"/>
              </a:rPr>
              <a:t>这里是正文内容，随便写，随便加，走过路过不要错过。这里是正文内容，随便写，随便加，走过路过不要错过。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FD42B5A7-14A7-2A77-D9BA-A62D3F5335CB}"/>
              </a:ext>
            </a:extLst>
          </p:cNvPr>
          <p:cNvSpPr txBox="1"/>
          <p:nvPr/>
        </p:nvSpPr>
        <p:spPr>
          <a:xfrm>
            <a:off x="1549331" y="2965299"/>
            <a:ext cx="2051844" cy="30777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2000" dirty="0">
                <a:gradFill flip="none" rotWithShape="1">
                  <a:gsLst>
                    <a:gs pos="100000">
                      <a:schemeClr val="accent2">
                        <a:lumMod val="20000"/>
                        <a:lumOff val="80000"/>
                      </a:schemeClr>
                    </a:gs>
                    <a:gs pos="73000">
                      <a:schemeClr val="bg1"/>
                    </a:gs>
                    <a:gs pos="23000">
                      <a:schemeClr val="accent3">
                        <a:lumMod val="20000"/>
                        <a:lumOff val="80000"/>
                      </a:schemeClr>
                    </a:gs>
                    <a:gs pos="0">
                      <a:schemeClr val="accent3">
                        <a:lumMod val="60000"/>
                        <a:lumOff val="40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outerShdw blurRad="101600" sx="102000" sy="102000" algn="ctr" rotWithShape="0">
                    <a:schemeClr val="accent3">
                      <a:lumMod val="20000"/>
                      <a:lumOff val="80000"/>
                      <a:alpha val="25000"/>
                    </a:schemeClr>
                  </a:outerShdw>
                </a:effectLst>
                <a:latin typeface="+mj-ea"/>
                <a:ea typeface="+mj-ea"/>
                <a:cs typeface="OPPOSans R" panose="00020600040101010101" pitchFamily="18" charset="-122"/>
              </a:rPr>
              <a:t>工作地域选择性强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DFD64163-4BFB-B8D8-D697-5B4081FAA0AB}"/>
              </a:ext>
            </a:extLst>
          </p:cNvPr>
          <p:cNvSpPr txBox="1">
            <a:spLocks/>
          </p:cNvSpPr>
          <p:nvPr/>
        </p:nvSpPr>
        <p:spPr>
          <a:xfrm>
            <a:off x="1549331" y="3389971"/>
            <a:ext cx="5340091" cy="59817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25000"/>
              </a:lnSpc>
            </a:pPr>
            <a:r>
              <a:rPr lang="zh-CN" altLang="en-US" sz="1600" dirty="0">
                <a:solidFill>
                  <a:schemeClr val="bg1">
                    <a:alpha val="80000"/>
                  </a:schemeClr>
                </a:solidFill>
                <a:latin typeface="+mn-ea"/>
                <a:cs typeface="OPPOSans R" panose="00020600040101010101" pitchFamily="18" charset="-122"/>
              </a:rPr>
              <a:t>这里是正文内容，随便写，随便加，走过路过不要错过。这里是正文内容，随便写，随便加，走过路过不要错过。</a:t>
            </a:r>
          </a:p>
        </p:txBody>
      </p:sp>
      <p:grpSp>
        <p:nvGrpSpPr>
          <p:cNvPr id="73" name="组合 72">
            <a:extLst>
              <a:ext uri="{FF2B5EF4-FFF2-40B4-BE49-F238E27FC236}">
                <a16:creationId xmlns:a16="http://schemas.microsoft.com/office/drawing/2014/main" id="{DAF62D04-F5E3-DDA6-1BBC-17A825EE0FAC}"/>
              </a:ext>
            </a:extLst>
          </p:cNvPr>
          <p:cNvGrpSpPr/>
          <p:nvPr/>
        </p:nvGrpSpPr>
        <p:grpSpPr>
          <a:xfrm>
            <a:off x="567238" y="4711986"/>
            <a:ext cx="6329949" cy="1518860"/>
            <a:chOff x="567238" y="4711986"/>
            <a:chExt cx="6329949" cy="1518860"/>
          </a:xfrm>
        </p:grpSpPr>
        <p:grpSp>
          <p:nvGrpSpPr>
            <p:cNvPr id="22" name="组合 21">
              <a:extLst>
                <a:ext uri="{FF2B5EF4-FFF2-40B4-BE49-F238E27FC236}">
                  <a16:creationId xmlns:a16="http://schemas.microsoft.com/office/drawing/2014/main" id="{46BE6454-3AD5-DD34-4FA5-0E389DF929F2}"/>
                </a:ext>
              </a:extLst>
            </p:cNvPr>
            <p:cNvGrpSpPr/>
            <p:nvPr/>
          </p:nvGrpSpPr>
          <p:grpSpPr>
            <a:xfrm>
              <a:off x="567238" y="4711986"/>
              <a:ext cx="1518860" cy="1518860"/>
              <a:chOff x="601980" y="4711986"/>
              <a:chExt cx="1518860" cy="1518860"/>
            </a:xfrm>
          </p:grpSpPr>
          <p:sp>
            <p:nvSpPr>
              <p:cNvPr id="24" name="椭圆 23">
                <a:extLst>
                  <a:ext uri="{FF2B5EF4-FFF2-40B4-BE49-F238E27FC236}">
                    <a16:creationId xmlns:a16="http://schemas.microsoft.com/office/drawing/2014/main" id="{3A07B4D7-2887-77DB-38D5-63B511FD00A8}"/>
                  </a:ext>
                </a:extLst>
              </p:cNvPr>
              <p:cNvSpPr/>
              <p:nvPr/>
            </p:nvSpPr>
            <p:spPr>
              <a:xfrm>
                <a:off x="601980" y="4711986"/>
                <a:ext cx="1518860" cy="151886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椭圆 22">
                <a:extLst>
                  <a:ext uri="{FF2B5EF4-FFF2-40B4-BE49-F238E27FC236}">
                    <a16:creationId xmlns:a16="http://schemas.microsoft.com/office/drawing/2014/main" id="{B756DFE9-A380-CFBA-8E40-662D755B0DB2}"/>
                  </a:ext>
                </a:extLst>
              </p:cNvPr>
              <p:cNvSpPr/>
              <p:nvPr/>
            </p:nvSpPr>
            <p:spPr>
              <a:xfrm>
                <a:off x="709615" y="4819621"/>
                <a:ext cx="1303590" cy="1303590"/>
              </a:xfrm>
              <a:prstGeom prst="ellipse">
                <a:avLst/>
              </a:prstGeom>
              <a:noFill/>
              <a:ln w="3175">
                <a:solidFill>
                  <a:schemeClr val="accent2"/>
                </a:solidFill>
                <a:prstDash val="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80E6910B-E6F7-B58D-98B1-92157101868B}"/>
                  </a:ext>
                </a:extLst>
              </p:cNvPr>
              <p:cNvSpPr txBox="1"/>
              <p:nvPr/>
            </p:nvSpPr>
            <p:spPr>
              <a:xfrm>
                <a:off x="898108" y="5185343"/>
                <a:ext cx="97142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ctr"/>
                <a:r>
                  <a:rPr lang="en-US" altLang="zh-CN" sz="2400" dirty="0">
                    <a:gradFill>
                      <a:gsLst>
                        <a:gs pos="60000">
                          <a:schemeClr val="accent1"/>
                        </a:gs>
                        <a:gs pos="0">
                          <a:schemeClr val="accent2"/>
                        </a:gs>
                      </a:gsLst>
                      <a:path path="circle">
                        <a:fillToRect r="100000" b="100000"/>
                      </a:path>
                    </a:gradFill>
                    <a:latin typeface="+mj-ea"/>
                    <a:ea typeface="+mj-ea"/>
                    <a:cs typeface="OPPOSans R" panose="00020600040101010101" pitchFamily="18" charset="-122"/>
                  </a:rPr>
                  <a:t>95.8%</a:t>
                </a:r>
                <a:endParaRPr lang="zh-CN" altLang="en-US" sz="2400" dirty="0">
                  <a:gradFill>
                    <a:gsLst>
                      <a:gs pos="60000">
                        <a:schemeClr val="accent1"/>
                      </a:gs>
                      <a:gs pos="0">
                        <a:schemeClr val="accent2"/>
                      </a:gs>
                    </a:gsLst>
                    <a:path path="circle">
                      <a:fillToRect r="100000" b="100000"/>
                    </a:path>
                  </a:gradFill>
                  <a:latin typeface="+mj-ea"/>
                  <a:ea typeface="+mj-ea"/>
                  <a:cs typeface="OPPOSans R" panose="00020600040101010101" pitchFamily="18" charset="-122"/>
                </a:endParaRPr>
              </a:p>
            </p:txBody>
          </p:sp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5C38D67A-8780-BE08-55BA-4EFD7850D84D}"/>
                  </a:ext>
                </a:extLst>
              </p:cNvPr>
              <p:cNvSpPr txBox="1"/>
              <p:nvPr/>
            </p:nvSpPr>
            <p:spPr>
              <a:xfrm>
                <a:off x="951041" y="5572943"/>
                <a:ext cx="820738" cy="29040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ctr">
                  <a:lnSpc>
                    <a:spcPct val="125000"/>
                  </a:lnSpc>
                </a:pPr>
                <a:r>
                  <a:rPr lang="zh-CN" altLang="en-US" sz="16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OPPOSans R" panose="00020600040101010101" pitchFamily="18" charset="-122"/>
                  </a:rPr>
                  <a:t>数据标签</a:t>
                </a:r>
              </a:p>
            </p:txBody>
          </p:sp>
        </p:grpSp>
        <p:grpSp>
          <p:nvGrpSpPr>
            <p:cNvPr id="27" name="组合 26">
              <a:extLst>
                <a:ext uri="{FF2B5EF4-FFF2-40B4-BE49-F238E27FC236}">
                  <a16:creationId xmlns:a16="http://schemas.microsoft.com/office/drawing/2014/main" id="{F082C807-E44B-9984-3308-BA8C65B5F1A1}"/>
                </a:ext>
              </a:extLst>
            </p:cNvPr>
            <p:cNvGrpSpPr/>
            <p:nvPr/>
          </p:nvGrpSpPr>
          <p:grpSpPr>
            <a:xfrm>
              <a:off x="2170934" y="4711986"/>
              <a:ext cx="1518860" cy="1518860"/>
              <a:chOff x="601980" y="4711986"/>
              <a:chExt cx="1518860" cy="1518860"/>
            </a:xfrm>
          </p:grpSpPr>
          <p:sp>
            <p:nvSpPr>
              <p:cNvPr id="29" name="椭圆 28">
                <a:extLst>
                  <a:ext uri="{FF2B5EF4-FFF2-40B4-BE49-F238E27FC236}">
                    <a16:creationId xmlns:a16="http://schemas.microsoft.com/office/drawing/2014/main" id="{096BE4B4-7B10-9361-D9EB-9676884CF704}"/>
                  </a:ext>
                </a:extLst>
              </p:cNvPr>
              <p:cNvSpPr/>
              <p:nvPr/>
            </p:nvSpPr>
            <p:spPr>
              <a:xfrm>
                <a:off x="601980" y="4711986"/>
                <a:ext cx="1518860" cy="151886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28" name="椭圆 27">
                <a:extLst>
                  <a:ext uri="{FF2B5EF4-FFF2-40B4-BE49-F238E27FC236}">
                    <a16:creationId xmlns:a16="http://schemas.microsoft.com/office/drawing/2014/main" id="{1B2F7FED-956F-21A7-B287-F1C0CB8E011E}"/>
                  </a:ext>
                </a:extLst>
              </p:cNvPr>
              <p:cNvSpPr/>
              <p:nvPr/>
            </p:nvSpPr>
            <p:spPr>
              <a:xfrm>
                <a:off x="709615" y="4819621"/>
                <a:ext cx="1303590" cy="1303590"/>
              </a:xfrm>
              <a:prstGeom prst="ellipse">
                <a:avLst/>
              </a:prstGeom>
              <a:noFill/>
              <a:ln w="3175">
                <a:solidFill>
                  <a:schemeClr val="accent2"/>
                </a:solidFill>
                <a:prstDash val="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6FB1928F-03CA-0969-D12A-689724E81325}"/>
                  </a:ext>
                </a:extLst>
              </p:cNvPr>
              <p:cNvSpPr txBox="1"/>
              <p:nvPr/>
            </p:nvSpPr>
            <p:spPr>
              <a:xfrm>
                <a:off x="897307" y="5185343"/>
                <a:ext cx="97302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ctr"/>
                <a:r>
                  <a:rPr lang="en-US" altLang="zh-CN" sz="2400" dirty="0">
                    <a:gradFill>
                      <a:gsLst>
                        <a:gs pos="60000">
                          <a:schemeClr val="accent1"/>
                        </a:gs>
                        <a:gs pos="0">
                          <a:schemeClr val="accent2"/>
                        </a:gs>
                      </a:gsLst>
                      <a:path path="circle">
                        <a:fillToRect r="100000" b="100000"/>
                      </a:path>
                    </a:gradFill>
                    <a:latin typeface="+mj-ea"/>
                    <a:ea typeface="+mj-ea"/>
                    <a:cs typeface="OPPOSans R" panose="00020600040101010101" pitchFamily="18" charset="-122"/>
                  </a:rPr>
                  <a:t>95.8%</a:t>
                </a:r>
                <a:endParaRPr lang="zh-CN" altLang="en-US" sz="2400" dirty="0">
                  <a:gradFill>
                    <a:gsLst>
                      <a:gs pos="60000">
                        <a:schemeClr val="accent1"/>
                      </a:gs>
                      <a:gs pos="0">
                        <a:schemeClr val="accent2"/>
                      </a:gs>
                    </a:gsLst>
                    <a:path path="circle">
                      <a:fillToRect r="100000" b="100000"/>
                    </a:path>
                  </a:gradFill>
                  <a:latin typeface="+mj-ea"/>
                  <a:ea typeface="+mj-ea"/>
                  <a:cs typeface="OPPOSans R" panose="00020600040101010101" pitchFamily="18" charset="-122"/>
                </a:endParaRPr>
              </a:p>
            </p:txBody>
          </p:sp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3FEF719F-A49C-B3B3-076C-8EDF46B167AA}"/>
                  </a:ext>
                </a:extLst>
              </p:cNvPr>
              <p:cNvSpPr txBox="1"/>
              <p:nvPr/>
            </p:nvSpPr>
            <p:spPr>
              <a:xfrm>
                <a:off x="951041" y="5572943"/>
                <a:ext cx="820738" cy="29040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ctr">
                  <a:lnSpc>
                    <a:spcPct val="125000"/>
                  </a:lnSpc>
                </a:pPr>
                <a:r>
                  <a:rPr lang="zh-CN" altLang="en-US" sz="16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OPPOSans R" panose="00020600040101010101" pitchFamily="18" charset="-122"/>
                  </a:rPr>
                  <a:t>数据标签</a:t>
                </a:r>
              </a:p>
            </p:txBody>
          </p:sp>
        </p:grpSp>
        <p:grpSp>
          <p:nvGrpSpPr>
            <p:cNvPr id="32" name="组合 31">
              <a:extLst>
                <a:ext uri="{FF2B5EF4-FFF2-40B4-BE49-F238E27FC236}">
                  <a16:creationId xmlns:a16="http://schemas.microsoft.com/office/drawing/2014/main" id="{30ACE817-7790-D5E6-DA66-AF90225AFFCD}"/>
                </a:ext>
              </a:extLst>
            </p:cNvPr>
            <p:cNvGrpSpPr/>
            <p:nvPr/>
          </p:nvGrpSpPr>
          <p:grpSpPr>
            <a:xfrm>
              <a:off x="3774630" y="4711986"/>
              <a:ext cx="1518860" cy="1518860"/>
              <a:chOff x="601980" y="4711986"/>
              <a:chExt cx="1518860" cy="1518860"/>
            </a:xfrm>
          </p:grpSpPr>
          <p:sp>
            <p:nvSpPr>
              <p:cNvPr id="34" name="椭圆 33">
                <a:extLst>
                  <a:ext uri="{FF2B5EF4-FFF2-40B4-BE49-F238E27FC236}">
                    <a16:creationId xmlns:a16="http://schemas.microsoft.com/office/drawing/2014/main" id="{CE7A86CC-F26B-949D-5C51-B3AFACE0634F}"/>
                  </a:ext>
                </a:extLst>
              </p:cNvPr>
              <p:cNvSpPr/>
              <p:nvPr/>
            </p:nvSpPr>
            <p:spPr>
              <a:xfrm>
                <a:off x="601980" y="4711986"/>
                <a:ext cx="1518860" cy="151886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椭圆 32">
                <a:extLst>
                  <a:ext uri="{FF2B5EF4-FFF2-40B4-BE49-F238E27FC236}">
                    <a16:creationId xmlns:a16="http://schemas.microsoft.com/office/drawing/2014/main" id="{D6BA04DF-EDEB-12D0-3560-CECA8DCC93E6}"/>
                  </a:ext>
                </a:extLst>
              </p:cNvPr>
              <p:cNvSpPr/>
              <p:nvPr/>
            </p:nvSpPr>
            <p:spPr>
              <a:xfrm>
                <a:off x="709615" y="4819621"/>
                <a:ext cx="1303590" cy="1303590"/>
              </a:xfrm>
              <a:prstGeom prst="ellipse">
                <a:avLst/>
              </a:prstGeom>
              <a:noFill/>
              <a:ln w="3175">
                <a:solidFill>
                  <a:schemeClr val="accent2"/>
                </a:solidFill>
                <a:prstDash val="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35" name="文本框 34">
                <a:extLst>
                  <a:ext uri="{FF2B5EF4-FFF2-40B4-BE49-F238E27FC236}">
                    <a16:creationId xmlns:a16="http://schemas.microsoft.com/office/drawing/2014/main" id="{5A60A7E3-86C7-5659-44F3-D20C9D685A1B}"/>
                  </a:ext>
                </a:extLst>
              </p:cNvPr>
              <p:cNvSpPr txBox="1"/>
              <p:nvPr/>
            </p:nvSpPr>
            <p:spPr>
              <a:xfrm>
                <a:off x="1008716" y="5185343"/>
                <a:ext cx="75020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ctr"/>
                <a:r>
                  <a:rPr lang="en-US" altLang="zh-CN" sz="2400" dirty="0">
                    <a:gradFill>
                      <a:gsLst>
                        <a:gs pos="60000">
                          <a:schemeClr val="accent1"/>
                        </a:gs>
                        <a:gs pos="0">
                          <a:schemeClr val="accent2"/>
                        </a:gs>
                      </a:gsLst>
                      <a:path path="circle">
                        <a:fillToRect r="100000" b="100000"/>
                      </a:path>
                    </a:gradFill>
                    <a:latin typeface="+mj-ea"/>
                    <a:ea typeface="+mj-ea"/>
                    <a:cs typeface="OPPOSans R" panose="00020600040101010101" pitchFamily="18" charset="-122"/>
                  </a:rPr>
                  <a:t>9527</a:t>
                </a:r>
                <a:endParaRPr lang="zh-CN" altLang="en-US" sz="2400" dirty="0">
                  <a:gradFill>
                    <a:gsLst>
                      <a:gs pos="60000">
                        <a:schemeClr val="accent1"/>
                      </a:gs>
                      <a:gs pos="0">
                        <a:schemeClr val="accent2"/>
                      </a:gs>
                    </a:gsLst>
                    <a:path path="circle">
                      <a:fillToRect r="100000" b="100000"/>
                    </a:path>
                  </a:gradFill>
                  <a:latin typeface="+mj-ea"/>
                  <a:ea typeface="+mj-ea"/>
                  <a:cs typeface="OPPOSans R" panose="00020600040101010101" pitchFamily="18" charset="-122"/>
                </a:endParaRPr>
              </a:p>
            </p:txBody>
          </p:sp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32482E7D-E9BF-5989-B570-E293466F76EA}"/>
                  </a:ext>
                </a:extLst>
              </p:cNvPr>
              <p:cNvSpPr txBox="1"/>
              <p:nvPr/>
            </p:nvSpPr>
            <p:spPr>
              <a:xfrm>
                <a:off x="951041" y="5572943"/>
                <a:ext cx="820738" cy="29040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ctr">
                  <a:lnSpc>
                    <a:spcPct val="125000"/>
                  </a:lnSpc>
                </a:pPr>
                <a:r>
                  <a:rPr lang="zh-CN" altLang="en-US" sz="16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OPPOSans R" panose="00020600040101010101" pitchFamily="18" charset="-122"/>
                  </a:rPr>
                  <a:t>数据标签</a:t>
                </a:r>
              </a:p>
            </p:txBody>
          </p:sp>
        </p:grpSp>
        <p:grpSp>
          <p:nvGrpSpPr>
            <p:cNvPr id="37" name="组合 36">
              <a:extLst>
                <a:ext uri="{FF2B5EF4-FFF2-40B4-BE49-F238E27FC236}">
                  <a16:creationId xmlns:a16="http://schemas.microsoft.com/office/drawing/2014/main" id="{3A76CB4B-7194-F33E-124D-731D89A6DD5C}"/>
                </a:ext>
              </a:extLst>
            </p:cNvPr>
            <p:cNvGrpSpPr/>
            <p:nvPr/>
          </p:nvGrpSpPr>
          <p:grpSpPr>
            <a:xfrm>
              <a:off x="5378327" y="4711986"/>
              <a:ext cx="1518860" cy="1518860"/>
              <a:chOff x="601980" y="4711986"/>
              <a:chExt cx="1518860" cy="1518860"/>
            </a:xfrm>
          </p:grpSpPr>
          <p:sp>
            <p:nvSpPr>
              <p:cNvPr id="39" name="椭圆 38">
                <a:extLst>
                  <a:ext uri="{FF2B5EF4-FFF2-40B4-BE49-F238E27FC236}">
                    <a16:creationId xmlns:a16="http://schemas.microsoft.com/office/drawing/2014/main" id="{D5CDD28B-87E2-71A9-C35C-0D233AAD6759}"/>
                  </a:ext>
                </a:extLst>
              </p:cNvPr>
              <p:cNvSpPr/>
              <p:nvPr/>
            </p:nvSpPr>
            <p:spPr>
              <a:xfrm>
                <a:off x="601980" y="4711986"/>
                <a:ext cx="1518860" cy="1518860"/>
              </a:xfrm>
              <a:prstGeom prst="ellipse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38" name="椭圆 37">
                <a:extLst>
                  <a:ext uri="{FF2B5EF4-FFF2-40B4-BE49-F238E27FC236}">
                    <a16:creationId xmlns:a16="http://schemas.microsoft.com/office/drawing/2014/main" id="{5D3FEB82-AFC5-FE2D-EC60-E5662A70FF76}"/>
                  </a:ext>
                </a:extLst>
              </p:cNvPr>
              <p:cNvSpPr/>
              <p:nvPr/>
            </p:nvSpPr>
            <p:spPr>
              <a:xfrm>
                <a:off x="709615" y="4819621"/>
                <a:ext cx="1303590" cy="1303590"/>
              </a:xfrm>
              <a:prstGeom prst="ellipse">
                <a:avLst/>
              </a:prstGeom>
              <a:noFill/>
              <a:ln w="3175">
                <a:solidFill>
                  <a:schemeClr val="accent2"/>
                </a:solidFill>
                <a:prstDash val="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40" name="文本框 39">
                <a:extLst>
                  <a:ext uri="{FF2B5EF4-FFF2-40B4-BE49-F238E27FC236}">
                    <a16:creationId xmlns:a16="http://schemas.microsoft.com/office/drawing/2014/main" id="{8FAAC3BE-CBCE-7075-BDB5-F383C5CABE0A}"/>
                  </a:ext>
                </a:extLst>
              </p:cNvPr>
              <p:cNvSpPr txBox="1"/>
              <p:nvPr/>
            </p:nvSpPr>
            <p:spPr>
              <a:xfrm>
                <a:off x="986308" y="5185343"/>
                <a:ext cx="75020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ctr"/>
                <a:r>
                  <a:rPr lang="en-US" altLang="zh-CN" sz="2400" dirty="0">
                    <a:gradFill>
                      <a:gsLst>
                        <a:gs pos="60000">
                          <a:schemeClr val="accent1"/>
                        </a:gs>
                        <a:gs pos="0">
                          <a:schemeClr val="accent2"/>
                        </a:gs>
                      </a:gsLst>
                      <a:path path="circle">
                        <a:fillToRect r="100000" b="100000"/>
                      </a:path>
                    </a:gradFill>
                    <a:latin typeface="+mj-ea"/>
                    <a:ea typeface="+mj-ea"/>
                    <a:cs typeface="OPPOSans R" panose="00020600040101010101" pitchFamily="18" charset="-122"/>
                  </a:rPr>
                  <a:t>9527</a:t>
                </a:r>
                <a:endParaRPr lang="zh-CN" altLang="en-US" sz="2400" dirty="0">
                  <a:gradFill>
                    <a:gsLst>
                      <a:gs pos="60000">
                        <a:schemeClr val="accent1"/>
                      </a:gs>
                      <a:gs pos="0">
                        <a:schemeClr val="accent2"/>
                      </a:gs>
                    </a:gsLst>
                    <a:path path="circle">
                      <a:fillToRect r="100000" b="100000"/>
                    </a:path>
                  </a:gradFill>
                  <a:latin typeface="+mj-ea"/>
                  <a:ea typeface="+mj-ea"/>
                  <a:cs typeface="OPPOSans R" panose="00020600040101010101" pitchFamily="18" charset="-122"/>
                </a:endParaRPr>
              </a:p>
            </p:txBody>
          </p:sp>
          <p:sp>
            <p:nvSpPr>
              <p:cNvPr id="41" name="文本框 40">
                <a:extLst>
                  <a:ext uri="{FF2B5EF4-FFF2-40B4-BE49-F238E27FC236}">
                    <a16:creationId xmlns:a16="http://schemas.microsoft.com/office/drawing/2014/main" id="{B55E6D63-725A-5144-41A8-C33CA68F016C}"/>
                  </a:ext>
                </a:extLst>
              </p:cNvPr>
              <p:cNvSpPr txBox="1"/>
              <p:nvPr/>
            </p:nvSpPr>
            <p:spPr>
              <a:xfrm>
                <a:off x="951041" y="5572943"/>
                <a:ext cx="820738" cy="29040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ctr">
                  <a:lnSpc>
                    <a:spcPct val="125000"/>
                  </a:lnSpc>
                </a:pPr>
                <a:r>
                  <a:rPr lang="zh-CN" altLang="en-US" sz="16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  <a:cs typeface="OPPOSans R" panose="00020600040101010101" pitchFamily="18" charset="-122"/>
                  </a:rPr>
                  <a:t>数据标签</a:t>
                </a:r>
              </a:p>
            </p:txBody>
          </p:sp>
        </p:grpSp>
      </p:grpSp>
      <p:pic>
        <p:nvPicPr>
          <p:cNvPr id="42" name="Picture 4122">
            <a:extLst>
              <a:ext uri="{FF2B5EF4-FFF2-40B4-BE49-F238E27FC236}">
                <a16:creationId xmlns:a16="http://schemas.microsoft.com/office/drawing/2014/main" id="{49225B67-3D00-8A36-307D-46C25C461D7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"/>
          </a:blip>
          <a:stretch>
            <a:fillRect/>
          </a:stretch>
        </p:blipFill>
        <p:spPr>
          <a:xfrm flipH="1">
            <a:off x="4181366" y="1111539"/>
            <a:ext cx="5335785" cy="3334865"/>
          </a:xfrm>
          <a:prstGeom prst="rect">
            <a:avLst/>
          </a:prstGeom>
        </p:spPr>
      </p:pic>
      <p:sp>
        <p:nvSpPr>
          <p:cNvPr id="43" name="任意多边形: 形状 42">
            <a:extLst>
              <a:ext uri="{FF2B5EF4-FFF2-40B4-BE49-F238E27FC236}">
                <a16:creationId xmlns:a16="http://schemas.microsoft.com/office/drawing/2014/main" id="{0A2F3EE8-78F6-CF64-263D-C5658D61CEF4}"/>
              </a:ext>
            </a:extLst>
          </p:cNvPr>
          <p:cNvSpPr/>
          <p:nvPr/>
        </p:nvSpPr>
        <p:spPr>
          <a:xfrm flipH="1">
            <a:off x="7162800" y="2116840"/>
            <a:ext cx="4708702" cy="4006371"/>
          </a:xfrm>
          <a:custGeom>
            <a:avLst/>
            <a:gdLst>
              <a:gd name="connsiteX0" fmla="*/ 2680363 w 4708702"/>
              <a:gd name="connsiteY0" fmla="*/ 0 h 4006371"/>
              <a:gd name="connsiteX1" fmla="*/ 610383 w 4708702"/>
              <a:gd name="connsiteY1" fmla="*/ 0 h 4006371"/>
              <a:gd name="connsiteX2" fmla="*/ 144015 w 4708702"/>
              <a:gd name="connsiteY2" fmla="*/ 0 h 4006371"/>
              <a:gd name="connsiteX3" fmla="*/ 136076 w 4708702"/>
              <a:gd name="connsiteY3" fmla="*/ 0 h 4006371"/>
              <a:gd name="connsiteX4" fmla="*/ 0 w 4708702"/>
              <a:gd name="connsiteY4" fmla="*/ 136076 h 4006371"/>
              <a:gd name="connsiteX5" fmla="*/ 0 w 4708702"/>
              <a:gd name="connsiteY5" fmla="*/ 640958 h 4006371"/>
              <a:gd name="connsiteX6" fmla="*/ 0 w 4708702"/>
              <a:gd name="connsiteY6" fmla="*/ 730809 h 4006371"/>
              <a:gd name="connsiteX7" fmla="*/ 0 w 4708702"/>
              <a:gd name="connsiteY7" fmla="*/ 1235691 h 4006371"/>
              <a:gd name="connsiteX8" fmla="*/ 0 w 4708702"/>
              <a:gd name="connsiteY8" fmla="*/ 2770680 h 4006371"/>
              <a:gd name="connsiteX9" fmla="*/ 0 w 4708702"/>
              <a:gd name="connsiteY9" fmla="*/ 3275562 h 4006371"/>
              <a:gd name="connsiteX10" fmla="*/ 0 w 4708702"/>
              <a:gd name="connsiteY10" fmla="*/ 3365413 h 4006371"/>
              <a:gd name="connsiteX11" fmla="*/ 0 w 4708702"/>
              <a:gd name="connsiteY11" fmla="*/ 3870295 h 4006371"/>
              <a:gd name="connsiteX12" fmla="*/ 136076 w 4708702"/>
              <a:gd name="connsiteY12" fmla="*/ 4006371 h 4006371"/>
              <a:gd name="connsiteX13" fmla="*/ 280089 w 4708702"/>
              <a:gd name="connsiteY13" fmla="*/ 4006371 h 4006371"/>
              <a:gd name="connsiteX14" fmla="*/ 610383 w 4708702"/>
              <a:gd name="connsiteY14" fmla="*/ 4006371 h 4006371"/>
              <a:gd name="connsiteX15" fmla="*/ 4572626 w 4708702"/>
              <a:gd name="connsiteY15" fmla="*/ 4006371 h 4006371"/>
              <a:gd name="connsiteX16" fmla="*/ 4708702 w 4708702"/>
              <a:gd name="connsiteY16" fmla="*/ 3870295 h 4006371"/>
              <a:gd name="connsiteX17" fmla="*/ 4708702 w 4708702"/>
              <a:gd name="connsiteY17" fmla="*/ 3365413 h 4006371"/>
              <a:gd name="connsiteX18" fmla="*/ 4708702 w 4708702"/>
              <a:gd name="connsiteY18" fmla="*/ 3275562 h 4006371"/>
              <a:gd name="connsiteX19" fmla="*/ 4708702 w 4708702"/>
              <a:gd name="connsiteY19" fmla="*/ 2770680 h 4006371"/>
              <a:gd name="connsiteX20" fmla="*/ 4708702 w 4708702"/>
              <a:gd name="connsiteY20" fmla="*/ 1849647 h 4006371"/>
              <a:gd name="connsiteX21" fmla="*/ 4708702 w 4708702"/>
              <a:gd name="connsiteY21" fmla="*/ 1344765 h 4006371"/>
              <a:gd name="connsiteX22" fmla="*/ 4708702 w 4708702"/>
              <a:gd name="connsiteY22" fmla="*/ 1254914 h 4006371"/>
              <a:gd name="connsiteX23" fmla="*/ 4708702 w 4708702"/>
              <a:gd name="connsiteY23" fmla="*/ 750032 h 4006371"/>
              <a:gd name="connsiteX24" fmla="*/ 4572626 w 4708702"/>
              <a:gd name="connsiteY24" fmla="*/ 613956 h 4006371"/>
              <a:gd name="connsiteX25" fmla="*/ 3204024 w 4708702"/>
              <a:gd name="connsiteY25" fmla="*/ 613956 h 4006371"/>
              <a:gd name="connsiteX26" fmla="*/ 3112094 w 4708702"/>
              <a:gd name="connsiteY26" fmla="*/ 580415 h 4006371"/>
              <a:gd name="connsiteX27" fmla="*/ 3027021 w 4708702"/>
              <a:gd name="connsiteY27" fmla="*/ 526415 h 4006371"/>
              <a:gd name="connsiteX28" fmla="*/ 2986028 w 4708702"/>
              <a:gd name="connsiteY28" fmla="*/ 443130 h 4006371"/>
              <a:gd name="connsiteX29" fmla="*/ 2802074 w 4708702"/>
              <a:gd name="connsiteY29" fmla="*/ 75221 h 4006371"/>
              <a:gd name="connsiteX30" fmla="*/ 2680363 w 4708702"/>
              <a:gd name="connsiteY30" fmla="*/ 0 h 4006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4708702" h="4006371">
                <a:moveTo>
                  <a:pt x="2680363" y="0"/>
                </a:moveTo>
                <a:lnTo>
                  <a:pt x="610383" y="0"/>
                </a:lnTo>
                <a:lnTo>
                  <a:pt x="144015" y="0"/>
                </a:lnTo>
                <a:lnTo>
                  <a:pt x="136076" y="0"/>
                </a:lnTo>
                <a:cubicBezTo>
                  <a:pt x="60962" y="0"/>
                  <a:pt x="0" y="60962"/>
                  <a:pt x="0" y="136076"/>
                </a:cubicBezTo>
                <a:lnTo>
                  <a:pt x="0" y="640958"/>
                </a:lnTo>
                <a:lnTo>
                  <a:pt x="0" y="730809"/>
                </a:lnTo>
                <a:lnTo>
                  <a:pt x="0" y="1235691"/>
                </a:lnTo>
                <a:lnTo>
                  <a:pt x="0" y="2770680"/>
                </a:lnTo>
                <a:lnTo>
                  <a:pt x="0" y="3275562"/>
                </a:lnTo>
                <a:lnTo>
                  <a:pt x="0" y="3365413"/>
                </a:lnTo>
                <a:lnTo>
                  <a:pt x="0" y="3870295"/>
                </a:lnTo>
                <a:cubicBezTo>
                  <a:pt x="0" y="3945409"/>
                  <a:pt x="60962" y="4006371"/>
                  <a:pt x="136076" y="4006371"/>
                </a:cubicBezTo>
                <a:lnTo>
                  <a:pt x="280089" y="4006371"/>
                </a:lnTo>
                <a:lnTo>
                  <a:pt x="610383" y="4006371"/>
                </a:lnTo>
                <a:lnTo>
                  <a:pt x="4572626" y="4006371"/>
                </a:lnTo>
                <a:cubicBezTo>
                  <a:pt x="4647740" y="4006371"/>
                  <a:pt x="4708702" y="3945409"/>
                  <a:pt x="4708702" y="3870295"/>
                </a:cubicBezTo>
                <a:lnTo>
                  <a:pt x="4708702" y="3365413"/>
                </a:lnTo>
                <a:lnTo>
                  <a:pt x="4708702" y="3275562"/>
                </a:lnTo>
                <a:lnTo>
                  <a:pt x="4708702" y="2770680"/>
                </a:lnTo>
                <a:lnTo>
                  <a:pt x="4708702" y="1849647"/>
                </a:lnTo>
                <a:lnTo>
                  <a:pt x="4708702" y="1344765"/>
                </a:lnTo>
                <a:lnTo>
                  <a:pt x="4708702" y="1254914"/>
                </a:lnTo>
                <a:lnTo>
                  <a:pt x="4708702" y="750032"/>
                </a:lnTo>
                <a:cubicBezTo>
                  <a:pt x="4708702" y="674918"/>
                  <a:pt x="4647740" y="613956"/>
                  <a:pt x="4572626" y="613956"/>
                </a:cubicBezTo>
                <a:lnTo>
                  <a:pt x="3204024" y="613956"/>
                </a:lnTo>
                <a:lnTo>
                  <a:pt x="3112094" y="580415"/>
                </a:lnTo>
                <a:lnTo>
                  <a:pt x="3027021" y="526415"/>
                </a:lnTo>
                <a:lnTo>
                  <a:pt x="2986028" y="443130"/>
                </a:lnTo>
                <a:lnTo>
                  <a:pt x="2802074" y="75221"/>
                </a:lnTo>
                <a:cubicBezTo>
                  <a:pt x="2779018" y="29110"/>
                  <a:pt x="2731917" y="0"/>
                  <a:pt x="2680363" y="0"/>
                </a:cubicBezTo>
                <a:close/>
              </a:path>
            </a:pathLst>
          </a:custGeom>
          <a:gradFill flip="none" rotWithShape="1">
            <a:gsLst>
              <a:gs pos="100000">
                <a:schemeClr val="accent2">
                  <a:lumMod val="10000"/>
                  <a:lumOff val="90000"/>
                </a:schemeClr>
              </a:gs>
              <a:gs pos="73000">
                <a:schemeClr val="bg1"/>
              </a:gs>
              <a:gs pos="50000">
                <a:schemeClr val="bg1"/>
              </a:gs>
              <a:gs pos="0">
                <a:schemeClr val="accent3">
                  <a:lumMod val="15000"/>
                  <a:lumOff val="8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solidFill>
              <a:schemeClr val="accent2">
                <a:lumMod val="20000"/>
                <a:lumOff val="80000"/>
              </a:schemeClr>
            </a:solidFill>
          </a:ln>
          <a:effectLst>
            <a:outerShdw blurRad="508000" dist="317500" dir="5400000" sx="88000" sy="88000" algn="t" rotWithShape="0">
              <a:schemeClr val="accent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4" name="任意多边形: 形状 43">
            <a:extLst>
              <a:ext uri="{FF2B5EF4-FFF2-40B4-BE49-F238E27FC236}">
                <a16:creationId xmlns:a16="http://schemas.microsoft.com/office/drawing/2014/main" id="{7523CE90-85F4-E5B0-9BB0-42C0405434DB}"/>
              </a:ext>
            </a:extLst>
          </p:cNvPr>
          <p:cNvSpPr/>
          <p:nvPr/>
        </p:nvSpPr>
        <p:spPr>
          <a:xfrm flipH="1">
            <a:off x="7284793" y="2220637"/>
            <a:ext cx="4464716" cy="3798776"/>
          </a:xfrm>
          <a:custGeom>
            <a:avLst/>
            <a:gdLst>
              <a:gd name="connsiteX0" fmla="*/ 2680363 w 4708702"/>
              <a:gd name="connsiteY0" fmla="*/ 0 h 4006371"/>
              <a:gd name="connsiteX1" fmla="*/ 610383 w 4708702"/>
              <a:gd name="connsiteY1" fmla="*/ 0 h 4006371"/>
              <a:gd name="connsiteX2" fmla="*/ 144015 w 4708702"/>
              <a:gd name="connsiteY2" fmla="*/ 0 h 4006371"/>
              <a:gd name="connsiteX3" fmla="*/ 136076 w 4708702"/>
              <a:gd name="connsiteY3" fmla="*/ 0 h 4006371"/>
              <a:gd name="connsiteX4" fmla="*/ 0 w 4708702"/>
              <a:gd name="connsiteY4" fmla="*/ 136076 h 4006371"/>
              <a:gd name="connsiteX5" fmla="*/ 0 w 4708702"/>
              <a:gd name="connsiteY5" fmla="*/ 640958 h 4006371"/>
              <a:gd name="connsiteX6" fmla="*/ 0 w 4708702"/>
              <a:gd name="connsiteY6" fmla="*/ 730809 h 4006371"/>
              <a:gd name="connsiteX7" fmla="*/ 0 w 4708702"/>
              <a:gd name="connsiteY7" fmla="*/ 1235691 h 4006371"/>
              <a:gd name="connsiteX8" fmla="*/ 0 w 4708702"/>
              <a:gd name="connsiteY8" fmla="*/ 2770680 h 4006371"/>
              <a:gd name="connsiteX9" fmla="*/ 0 w 4708702"/>
              <a:gd name="connsiteY9" fmla="*/ 3275562 h 4006371"/>
              <a:gd name="connsiteX10" fmla="*/ 0 w 4708702"/>
              <a:gd name="connsiteY10" fmla="*/ 3365413 h 4006371"/>
              <a:gd name="connsiteX11" fmla="*/ 0 w 4708702"/>
              <a:gd name="connsiteY11" fmla="*/ 3870295 h 4006371"/>
              <a:gd name="connsiteX12" fmla="*/ 136076 w 4708702"/>
              <a:gd name="connsiteY12" fmla="*/ 4006371 h 4006371"/>
              <a:gd name="connsiteX13" fmla="*/ 280089 w 4708702"/>
              <a:gd name="connsiteY13" fmla="*/ 4006371 h 4006371"/>
              <a:gd name="connsiteX14" fmla="*/ 610383 w 4708702"/>
              <a:gd name="connsiteY14" fmla="*/ 4006371 h 4006371"/>
              <a:gd name="connsiteX15" fmla="*/ 4572626 w 4708702"/>
              <a:gd name="connsiteY15" fmla="*/ 4006371 h 4006371"/>
              <a:gd name="connsiteX16" fmla="*/ 4708702 w 4708702"/>
              <a:gd name="connsiteY16" fmla="*/ 3870295 h 4006371"/>
              <a:gd name="connsiteX17" fmla="*/ 4708702 w 4708702"/>
              <a:gd name="connsiteY17" fmla="*/ 3365413 h 4006371"/>
              <a:gd name="connsiteX18" fmla="*/ 4708702 w 4708702"/>
              <a:gd name="connsiteY18" fmla="*/ 3275562 h 4006371"/>
              <a:gd name="connsiteX19" fmla="*/ 4708702 w 4708702"/>
              <a:gd name="connsiteY19" fmla="*/ 2770680 h 4006371"/>
              <a:gd name="connsiteX20" fmla="*/ 4708702 w 4708702"/>
              <a:gd name="connsiteY20" fmla="*/ 1849647 h 4006371"/>
              <a:gd name="connsiteX21" fmla="*/ 4708702 w 4708702"/>
              <a:gd name="connsiteY21" fmla="*/ 1344765 h 4006371"/>
              <a:gd name="connsiteX22" fmla="*/ 4708702 w 4708702"/>
              <a:gd name="connsiteY22" fmla="*/ 1254914 h 4006371"/>
              <a:gd name="connsiteX23" fmla="*/ 4708702 w 4708702"/>
              <a:gd name="connsiteY23" fmla="*/ 750032 h 4006371"/>
              <a:gd name="connsiteX24" fmla="*/ 4572626 w 4708702"/>
              <a:gd name="connsiteY24" fmla="*/ 613956 h 4006371"/>
              <a:gd name="connsiteX25" fmla="*/ 3204024 w 4708702"/>
              <a:gd name="connsiteY25" fmla="*/ 613956 h 4006371"/>
              <a:gd name="connsiteX26" fmla="*/ 3112094 w 4708702"/>
              <a:gd name="connsiteY26" fmla="*/ 580415 h 4006371"/>
              <a:gd name="connsiteX27" fmla="*/ 3027021 w 4708702"/>
              <a:gd name="connsiteY27" fmla="*/ 526415 h 4006371"/>
              <a:gd name="connsiteX28" fmla="*/ 2986028 w 4708702"/>
              <a:gd name="connsiteY28" fmla="*/ 443130 h 4006371"/>
              <a:gd name="connsiteX29" fmla="*/ 2802074 w 4708702"/>
              <a:gd name="connsiteY29" fmla="*/ 75221 h 4006371"/>
              <a:gd name="connsiteX30" fmla="*/ 2680363 w 4708702"/>
              <a:gd name="connsiteY30" fmla="*/ 0 h 4006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4708702" h="4006371">
                <a:moveTo>
                  <a:pt x="2680363" y="0"/>
                </a:moveTo>
                <a:lnTo>
                  <a:pt x="610383" y="0"/>
                </a:lnTo>
                <a:lnTo>
                  <a:pt x="144015" y="0"/>
                </a:lnTo>
                <a:lnTo>
                  <a:pt x="136076" y="0"/>
                </a:lnTo>
                <a:cubicBezTo>
                  <a:pt x="60962" y="0"/>
                  <a:pt x="0" y="60962"/>
                  <a:pt x="0" y="136076"/>
                </a:cubicBezTo>
                <a:lnTo>
                  <a:pt x="0" y="640958"/>
                </a:lnTo>
                <a:lnTo>
                  <a:pt x="0" y="730809"/>
                </a:lnTo>
                <a:lnTo>
                  <a:pt x="0" y="1235691"/>
                </a:lnTo>
                <a:lnTo>
                  <a:pt x="0" y="2770680"/>
                </a:lnTo>
                <a:lnTo>
                  <a:pt x="0" y="3275562"/>
                </a:lnTo>
                <a:lnTo>
                  <a:pt x="0" y="3365413"/>
                </a:lnTo>
                <a:lnTo>
                  <a:pt x="0" y="3870295"/>
                </a:lnTo>
                <a:cubicBezTo>
                  <a:pt x="0" y="3945409"/>
                  <a:pt x="60962" y="4006371"/>
                  <a:pt x="136076" y="4006371"/>
                </a:cubicBezTo>
                <a:lnTo>
                  <a:pt x="280089" y="4006371"/>
                </a:lnTo>
                <a:lnTo>
                  <a:pt x="610383" y="4006371"/>
                </a:lnTo>
                <a:lnTo>
                  <a:pt x="4572626" y="4006371"/>
                </a:lnTo>
                <a:cubicBezTo>
                  <a:pt x="4647740" y="4006371"/>
                  <a:pt x="4708702" y="3945409"/>
                  <a:pt x="4708702" y="3870295"/>
                </a:cubicBezTo>
                <a:lnTo>
                  <a:pt x="4708702" y="3365413"/>
                </a:lnTo>
                <a:lnTo>
                  <a:pt x="4708702" y="3275562"/>
                </a:lnTo>
                <a:lnTo>
                  <a:pt x="4708702" y="2770680"/>
                </a:lnTo>
                <a:lnTo>
                  <a:pt x="4708702" y="1849647"/>
                </a:lnTo>
                <a:lnTo>
                  <a:pt x="4708702" y="1344765"/>
                </a:lnTo>
                <a:lnTo>
                  <a:pt x="4708702" y="1254914"/>
                </a:lnTo>
                <a:lnTo>
                  <a:pt x="4708702" y="750032"/>
                </a:lnTo>
                <a:cubicBezTo>
                  <a:pt x="4708702" y="674918"/>
                  <a:pt x="4647740" y="613956"/>
                  <a:pt x="4572626" y="613956"/>
                </a:cubicBezTo>
                <a:lnTo>
                  <a:pt x="3204024" y="613956"/>
                </a:lnTo>
                <a:lnTo>
                  <a:pt x="3112094" y="580415"/>
                </a:lnTo>
                <a:lnTo>
                  <a:pt x="3027021" y="526415"/>
                </a:lnTo>
                <a:lnTo>
                  <a:pt x="2986028" y="443130"/>
                </a:lnTo>
                <a:lnTo>
                  <a:pt x="2802074" y="75221"/>
                </a:lnTo>
                <a:cubicBezTo>
                  <a:pt x="2779018" y="29110"/>
                  <a:pt x="2731917" y="0"/>
                  <a:pt x="2680363" y="0"/>
                </a:cubicBezTo>
                <a:close/>
              </a:path>
            </a:pathLst>
          </a:custGeom>
          <a:noFill/>
          <a:ln w="3175">
            <a:solidFill>
              <a:schemeClr val="accent2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graphicFrame>
        <p:nvGraphicFramePr>
          <p:cNvPr id="45" name="图表 44">
            <a:extLst>
              <a:ext uri="{FF2B5EF4-FFF2-40B4-BE49-F238E27FC236}">
                <a16:creationId xmlns:a16="http://schemas.microsoft.com/office/drawing/2014/main" id="{4FF6F683-DDF7-2BC0-1761-8DEA8A12F40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76114550"/>
              </p:ext>
            </p:extLst>
          </p:nvPr>
        </p:nvGraphicFramePr>
        <p:xfrm>
          <a:off x="7384140" y="2965300"/>
          <a:ext cx="4266022" cy="2962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6" name="文本框 45">
            <a:extLst>
              <a:ext uri="{FF2B5EF4-FFF2-40B4-BE49-F238E27FC236}">
                <a16:creationId xmlns:a16="http://schemas.microsoft.com/office/drawing/2014/main" id="{DDFFBFCA-FF01-70C3-A2B9-322DECC5A09E}"/>
              </a:ext>
            </a:extLst>
          </p:cNvPr>
          <p:cNvSpPr txBox="1"/>
          <p:nvPr/>
        </p:nvSpPr>
        <p:spPr>
          <a:xfrm>
            <a:off x="8788400" y="2439080"/>
            <a:ext cx="2645402" cy="30777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zh-CN" altLang="en-US" sz="2000" dirty="0">
                <a:gradFill>
                  <a:gsLst>
                    <a:gs pos="6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r="100000" b="100000"/>
                  </a:path>
                </a:gradFill>
                <a:latin typeface="+mj-ea"/>
                <a:ea typeface="+mj-ea"/>
                <a:cs typeface="OPPOSans R" panose="00020600040101010101" pitchFamily="18" charset="-122"/>
              </a:rPr>
              <a:t>历年校招情况分析</a:t>
            </a:r>
          </a:p>
        </p:txBody>
      </p:sp>
      <p:cxnSp>
        <p:nvCxnSpPr>
          <p:cNvPr id="47" name="直接连接符 46">
            <a:extLst>
              <a:ext uri="{FF2B5EF4-FFF2-40B4-BE49-F238E27FC236}">
                <a16:creationId xmlns:a16="http://schemas.microsoft.com/office/drawing/2014/main" id="{4A4625D0-4304-1B55-4D28-5D87DC90F849}"/>
              </a:ext>
            </a:extLst>
          </p:cNvPr>
          <p:cNvCxnSpPr>
            <a:cxnSpLocks/>
          </p:cNvCxnSpPr>
          <p:nvPr/>
        </p:nvCxnSpPr>
        <p:spPr>
          <a:xfrm>
            <a:off x="7476636" y="2390659"/>
            <a:ext cx="1191114" cy="0"/>
          </a:xfrm>
          <a:prstGeom prst="line">
            <a:avLst/>
          </a:prstGeom>
          <a:ln w="15875">
            <a:solidFill>
              <a:schemeClr val="bg1"/>
            </a:solidFill>
            <a:headEnd type="arrow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椭圆 47">
            <a:extLst>
              <a:ext uri="{FF2B5EF4-FFF2-40B4-BE49-F238E27FC236}">
                <a16:creationId xmlns:a16="http://schemas.microsoft.com/office/drawing/2014/main" id="{963F51EB-122B-F739-5D2A-828F7E6CF1B8}"/>
              </a:ext>
            </a:extLst>
          </p:cNvPr>
          <p:cNvSpPr>
            <a:spLocks noChangeAspect="1"/>
          </p:cNvSpPr>
          <p:nvPr/>
        </p:nvSpPr>
        <p:spPr>
          <a:xfrm>
            <a:off x="9244012" y="1252843"/>
            <a:ext cx="132874" cy="132874"/>
          </a:xfrm>
          <a:prstGeom prst="ellipse">
            <a:avLst/>
          </a:prstGeom>
          <a:gradFill>
            <a:gsLst>
              <a:gs pos="0">
                <a:schemeClr val="bg1"/>
              </a:gs>
              <a:gs pos="100000">
                <a:schemeClr val="bg1"/>
              </a:gs>
              <a:gs pos="71000">
                <a:schemeClr val="accent2">
                  <a:lumMod val="20000"/>
                  <a:lumOff val="80000"/>
                  <a:alpha val="50000"/>
                </a:schemeClr>
              </a:gs>
              <a:gs pos="46000">
                <a:schemeClr val="accent3">
                  <a:lumMod val="20000"/>
                  <a:lumOff val="80000"/>
                  <a:alpha val="50000"/>
                </a:schemeClr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/>
          </a:p>
        </p:txBody>
      </p:sp>
      <p:grpSp>
        <p:nvGrpSpPr>
          <p:cNvPr id="153" name="组合 152">
            <a:extLst>
              <a:ext uri="{FF2B5EF4-FFF2-40B4-BE49-F238E27FC236}">
                <a16:creationId xmlns:a16="http://schemas.microsoft.com/office/drawing/2014/main" id="{2D3BC12B-2FA7-ED19-33C9-B364D501F76D}"/>
              </a:ext>
            </a:extLst>
          </p:cNvPr>
          <p:cNvGrpSpPr>
            <a:grpSpLocks noChangeAspect="1"/>
          </p:cNvGrpSpPr>
          <p:nvPr/>
        </p:nvGrpSpPr>
        <p:grpSpPr>
          <a:xfrm>
            <a:off x="687058" y="2965299"/>
            <a:ext cx="680400" cy="680400"/>
            <a:chOff x="687059" y="2853997"/>
            <a:chExt cx="520119" cy="520119"/>
          </a:xfrm>
        </p:grpSpPr>
        <p:sp>
          <p:nvSpPr>
            <p:cNvPr id="68" name="椭圆 67">
              <a:extLst>
                <a:ext uri="{FF2B5EF4-FFF2-40B4-BE49-F238E27FC236}">
                  <a16:creationId xmlns:a16="http://schemas.microsoft.com/office/drawing/2014/main" id="{D006F426-8704-6D9E-4C5B-79AC694DD444}"/>
                </a:ext>
              </a:extLst>
            </p:cNvPr>
            <p:cNvSpPr/>
            <p:nvPr/>
          </p:nvSpPr>
          <p:spPr>
            <a:xfrm>
              <a:off x="687059" y="2853997"/>
              <a:ext cx="520119" cy="520119"/>
            </a:xfrm>
            <a:prstGeom prst="ellipse">
              <a:avLst/>
            </a:prstGeom>
            <a:gradFill>
              <a:gsLst>
                <a:gs pos="100000">
                  <a:schemeClr val="accent2">
                    <a:lumMod val="60000"/>
                    <a:lumOff val="40000"/>
                  </a:schemeClr>
                </a:gs>
                <a:gs pos="70000">
                  <a:schemeClr val="bg1"/>
                </a:gs>
                <a:gs pos="35000">
                  <a:schemeClr val="accent3">
                    <a:lumMod val="20000"/>
                    <a:lumOff val="80000"/>
                  </a:schemeClr>
                </a:gs>
                <a:gs pos="0">
                  <a:schemeClr val="accent3">
                    <a:lumMod val="60000"/>
                    <a:lumOff val="40000"/>
                  </a:schemeClr>
                </a:gs>
              </a:gsLst>
              <a:path path="circle">
                <a:fillToRect r="100000" b="100000"/>
              </a:path>
            </a:gradFill>
            <a:ln w="9525">
              <a:solidFill>
                <a:schemeClr val="bg1"/>
              </a:solidFill>
            </a:ln>
            <a:effectLst>
              <a:outerShdw blurRad="190500" sx="102000" sy="102000" algn="ctr" rotWithShape="0">
                <a:schemeClr val="accent2">
                  <a:lumMod val="20000"/>
                  <a:lumOff val="8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grpSp>
          <p:nvGrpSpPr>
            <p:cNvPr id="151" name="组合 150">
              <a:extLst>
                <a:ext uri="{FF2B5EF4-FFF2-40B4-BE49-F238E27FC236}">
                  <a16:creationId xmlns:a16="http://schemas.microsoft.com/office/drawing/2014/main" id="{C857F129-4313-53F2-38FC-D1463725158A}"/>
                </a:ext>
              </a:extLst>
            </p:cNvPr>
            <p:cNvGrpSpPr/>
            <p:nvPr/>
          </p:nvGrpSpPr>
          <p:grpSpPr>
            <a:xfrm>
              <a:off x="784774" y="2960724"/>
              <a:ext cx="324688" cy="287614"/>
              <a:chOff x="5930233" y="1076686"/>
              <a:chExt cx="789291" cy="699166"/>
            </a:xfrm>
          </p:grpSpPr>
          <p:sp>
            <p:nvSpPr>
              <p:cNvPr id="132" name="任意多边形: 形状 131">
                <a:extLst>
                  <a:ext uri="{FF2B5EF4-FFF2-40B4-BE49-F238E27FC236}">
                    <a16:creationId xmlns:a16="http://schemas.microsoft.com/office/drawing/2014/main" id="{D5F0EA9A-5BE1-8EF7-EF4E-9F045D51CC9E}"/>
                  </a:ext>
                </a:extLst>
              </p:cNvPr>
              <p:cNvSpPr/>
              <p:nvPr/>
            </p:nvSpPr>
            <p:spPr>
              <a:xfrm>
                <a:off x="5930233" y="1076686"/>
                <a:ext cx="789291" cy="699166"/>
              </a:xfrm>
              <a:custGeom>
                <a:avLst/>
                <a:gdLst>
                  <a:gd name="connsiteX0" fmla="*/ 789291 w 789291"/>
                  <a:gd name="connsiteY0" fmla="*/ 374912 h 699166"/>
                  <a:gd name="connsiteX1" fmla="*/ 394665 w 789291"/>
                  <a:gd name="connsiteY1" fmla="*/ 0 h 699166"/>
                  <a:gd name="connsiteX2" fmla="*/ 0 w 789291"/>
                  <a:gd name="connsiteY2" fmla="*/ 374912 h 699166"/>
                  <a:gd name="connsiteX3" fmla="*/ 61801 w 789291"/>
                  <a:gd name="connsiteY3" fmla="*/ 436708 h 699166"/>
                  <a:gd name="connsiteX4" fmla="*/ 108896 w 789291"/>
                  <a:gd name="connsiteY4" fmla="*/ 392112 h 699166"/>
                  <a:gd name="connsiteX5" fmla="*/ 108896 w 789291"/>
                  <a:gd name="connsiteY5" fmla="*/ 698934 h 699166"/>
                  <a:gd name="connsiteX6" fmla="*/ 680396 w 789291"/>
                  <a:gd name="connsiteY6" fmla="*/ 699166 h 699166"/>
                  <a:gd name="connsiteX7" fmla="*/ 680396 w 789291"/>
                  <a:gd name="connsiteY7" fmla="*/ 391718 h 699166"/>
                  <a:gd name="connsiteX8" fmla="*/ 727722 w 789291"/>
                  <a:gd name="connsiteY8" fmla="*/ 436475 h 699166"/>
                  <a:gd name="connsiteX9" fmla="*/ 661346 w 789291"/>
                  <a:gd name="connsiteY9" fmla="*/ 680112 h 699166"/>
                  <a:gd name="connsiteX10" fmla="*/ 127946 w 789291"/>
                  <a:gd name="connsiteY10" fmla="*/ 679898 h 699166"/>
                  <a:gd name="connsiteX11" fmla="*/ 127946 w 789291"/>
                  <a:gd name="connsiteY11" fmla="*/ 374073 h 699166"/>
                  <a:gd name="connsiteX12" fmla="*/ 394665 w 789291"/>
                  <a:gd name="connsiteY12" fmla="*/ 121505 h 699166"/>
                  <a:gd name="connsiteX13" fmla="*/ 661346 w 789291"/>
                  <a:gd name="connsiteY13" fmla="*/ 373704 h 699166"/>
                  <a:gd name="connsiteX14" fmla="*/ 394665 w 789291"/>
                  <a:gd name="connsiteY14" fmla="*/ 95277 h 699166"/>
                  <a:gd name="connsiteX15" fmla="*/ 62154 w 789291"/>
                  <a:gd name="connsiteY15" fmla="*/ 410133 h 699166"/>
                  <a:gd name="connsiteX16" fmla="*/ 27293 w 789291"/>
                  <a:gd name="connsiteY16" fmla="*/ 375265 h 699166"/>
                  <a:gd name="connsiteX17" fmla="*/ 394665 w 789291"/>
                  <a:gd name="connsiteY17" fmla="*/ 26278 h 699166"/>
                  <a:gd name="connsiteX18" fmla="*/ 762000 w 789291"/>
                  <a:gd name="connsiteY18" fmla="*/ 375260 h 699166"/>
                  <a:gd name="connsiteX19" fmla="*/ 727351 w 789291"/>
                  <a:gd name="connsiteY19" fmla="*/ 409909 h 6991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789291" h="699166">
                    <a:moveTo>
                      <a:pt x="789291" y="374912"/>
                    </a:moveTo>
                    <a:lnTo>
                      <a:pt x="394665" y="0"/>
                    </a:lnTo>
                    <a:lnTo>
                      <a:pt x="0" y="374912"/>
                    </a:lnTo>
                    <a:lnTo>
                      <a:pt x="61801" y="436708"/>
                    </a:lnTo>
                    <a:lnTo>
                      <a:pt x="108896" y="392112"/>
                    </a:lnTo>
                    <a:lnTo>
                      <a:pt x="108896" y="698934"/>
                    </a:lnTo>
                    <a:lnTo>
                      <a:pt x="680396" y="699166"/>
                    </a:lnTo>
                    <a:lnTo>
                      <a:pt x="680396" y="391718"/>
                    </a:lnTo>
                    <a:lnTo>
                      <a:pt x="727722" y="436475"/>
                    </a:lnTo>
                    <a:close/>
                    <a:moveTo>
                      <a:pt x="661346" y="680112"/>
                    </a:moveTo>
                    <a:lnTo>
                      <a:pt x="127946" y="679898"/>
                    </a:lnTo>
                    <a:lnTo>
                      <a:pt x="127946" y="374073"/>
                    </a:lnTo>
                    <a:lnTo>
                      <a:pt x="394665" y="121505"/>
                    </a:lnTo>
                    <a:lnTo>
                      <a:pt x="661346" y="373704"/>
                    </a:lnTo>
                    <a:close/>
                    <a:moveTo>
                      <a:pt x="394665" y="95277"/>
                    </a:moveTo>
                    <a:lnTo>
                      <a:pt x="62154" y="410133"/>
                    </a:lnTo>
                    <a:lnTo>
                      <a:pt x="27293" y="375265"/>
                    </a:lnTo>
                    <a:lnTo>
                      <a:pt x="394665" y="26278"/>
                    </a:lnTo>
                    <a:lnTo>
                      <a:pt x="762000" y="375260"/>
                    </a:lnTo>
                    <a:lnTo>
                      <a:pt x="727351" y="409909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33" name="任意多边形: 形状 132">
                <a:extLst>
                  <a:ext uri="{FF2B5EF4-FFF2-40B4-BE49-F238E27FC236}">
                    <a16:creationId xmlns:a16="http://schemas.microsoft.com/office/drawing/2014/main" id="{07650D1B-0839-80FB-F66B-7C635245D37A}"/>
                  </a:ext>
                </a:extLst>
              </p:cNvPr>
              <p:cNvSpPr/>
              <p:nvPr/>
            </p:nvSpPr>
            <p:spPr>
              <a:xfrm>
                <a:off x="6182072" y="1421478"/>
                <a:ext cx="285741" cy="243387"/>
              </a:xfrm>
              <a:custGeom>
                <a:avLst/>
                <a:gdLst>
                  <a:gd name="connsiteX0" fmla="*/ 85713 w 285741"/>
                  <a:gd name="connsiteY0" fmla="*/ 28575 h 243387"/>
                  <a:gd name="connsiteX1" fmla="*/ 85713 w 285741"/>
                  <a:gd name="connsiteY1" fmla="*/ 40044 h 243387"/>
                  <a:gd name="connsiteX2" fmla="*/ 14288 w 285741"/>
                  <a:gd name="connsiteY2" fmla="*/ 40044 h 243387"/>
                  <a:gd name="connsiteX3" fmla="*/ 0 w 285741"/>
                  <a:gd name="connsiteY3" fmla="*/ 54332 h 243387"/>
                  <a:gd name="connsiteX4" fmla="*/ 0 w 285741"/>
                  <a:gd name="connsiteY4" fmla="*/ 229100 h 243387"/>
                  <a:gd name="connsiteX5" fmla="*/ 14288 w 285741"/>
                  <a:gd name="connsiteY5" fmla="*/ 243388 h 243387"/>
                  <a:gd name="connsiteX6" fmla="*/ 271454 w 285741"/>
                  <a:gd name="connsiteY6" fmla="*/ 243388 h 243387"/>
                  <a:gd name="connsiteX7" fmla="*/ 285741 w 285741"/>
                  <a:gd name="connsiteY7" fmla="*/ 229100 h 243387"/>
                  <a:gd name="connsiteX8" fmla="*/ 285741 w 285741"/>
                  <a:gd name="connsiteY8" fmla="*/ 54332 h 243387"/>
                  <a:gd name="connsiteX9" fmla="*/ 271454 w 285741"/>
                  <a:gd name="connsiteY9" fmla="*/ 40044 h 243387"/>
                  <a:gd name="connsiteX10" fmla="*/ 200778 w 285741"/>
                  <a:gd name="connsiteY10" fmla="*/ 40044 h 243387"/>
                  <a:gd name="connsiteX11" fmla="*/ 200778 w 285741"/>
                  <a:gd name="connsiteY11" fmla="*/ 28575 h 243387"/>
                  <a:gd name="connsiteX12" fmla="*/ 172203 w 285741"/>
                  <a:gd name="connsiteY12" fmla="*/ 0 h 243387"/>
                  <a:gd name="connsiteX13" fmla="*/ 114291 w 285741"/>
                  <a:gd name="connsiteY13" fmla="*/ 0 h 243387"/>
                  <a:gd name="connsiteX14" fmla="*/ 85713 w 285741"/>
                  <a:gd name="connsiteY14" fmla="*/ 28575 h 243387"/>
                  <a:gd name="connsiteX15" fmla="*/ 19051 w 285741"/>
                  <a:gd name="connsiteY15" fmla="*/ 224340 h 243387"/>
                  <a:gd name="connsiteX16" fmla="*/ 19051 w 285741"/>
                  <a:gd name="connsiteY16" fmla="*/ 135294 h 243387"/>
                  <a:gd name="connsiteX17" fmla="*/ 112471 w 285741"/>
                  <a:gd name="connsiteY17" fmla="*/ 135294 h 243387"/>
                  <a:gd name="connsiteX18" fmla="*/ 142158 w 285741"/>
                  <a:gd name="connsiteY18" fmla="*/ 159971 h 243387"/>
                  <a:gd name="connsiteX19" fmla="*/ 143587 w 285741"/>
                  <a:gd name="connsiteY19" fmla="*/ 159971 h 243387"/>
                  <a:gd name="connsiteX20" fmla="*/ 173274 w 285741"/>
                  <a:gd name="connsiteY20" fmla="*/ 135294 h 243387"/>
                  <a:gd name="connsiteX21" fmla="*/ 266691 w 285741"/>
                  <a:gd name="connsiteY21" fmla="*/ 135294 h 243387"/>
                  <a:gd name="connsiteX22" fmla="*/ 266691 w 285741"/>
                  <a:gd name="connsiteY22" fmla="*/ 224340 h 243387"/>
                  <a:gd name="connsiteX23" fmla="*/ 130956 w 285741"/>
                  <a:gd name="connsiteY23" fmla="*/ 129727 h 243387"/>
                  <a:gd name="connsiteX24" fmla="*/ 130956 w 285741"/>
                  <a:gd name="connsiteY24" fmla="*/ 120686 h 243387"/>
                  <a:gd name="connsiteX25" fmla="*/ 154787 w 285741"/>
                  <a:gd name="connsiteY25" fmla="*/ 120686 h 243387"/>
                  <a:gd name="connsiteX26" fmla="*/ 154787 w 285741"/>
                  <a:gd name="connsiteY26" fmla="*/ 129727 h 243387"/>
                  <a:gd name="connsiteX27" fmla="*/ 143587 w 285741"/>
                  <a:gd name="connsiteY27" fmla="*/ 140921 h 243387"/>
                  <a:gd name="connsiteX28" fmla="*/ 142159 w 285741"/>
                  <a:gd name="connsiteY28" fmla="*/ 140921 h 243387"/>
                  <a:gd name="connsiteX29" fmla="*/ 130956 w 285741"/>
                  <a:gd name="connsiteY29" fmla="*/ 129727 h 243387"/>
                  <a:gd name="connsiteX30" fmla="*/ 266691 w 285741"/>
                  <a:gd name="connsiteY30" fmla="*/ 116244 h 243387"/>
                  <a:gd name="connsiteX31" fmla="*/ 173837 w 285741"/>
                  <a:gd name="connsiteY31" fmla="*/ 116244 h 243387"/>
                  <a:gd name="connsiteX32" fmla="*/ 173837 w 285741"/>
                  <a:gd name="connsiteY32" fmla="*/ 101636 h 243387"/>
                  <a:gd name="connsiteX33" fmla="*/ 111906 w 285741"/>
                  <a:gd name="connsiteY33" fmla="*/ 101636 h 243387"/>
                  <a:gd name="connsiteX34" fmla="*/ 111906 w 285741"/>
                  <a:gd name="connsiteY34" fmla="*/ 116244 h 243387"/>
                  <a:gd name="connsiteX35" fmla="*/ 19051 w 285741"/>
                  <a:gd name="connsiteY35" fmla="*/ 116244 h 243387"/>
                  <a:gd name="connsiteX36" fmla="*/ 19051 w 285741"/>
                  <a:gd name="connsiteY36" fmla="*/ 59094 h 243387"/>
                  <a:gd name="connsiteX37" fmla="*/ 266691 w 285741"/>
                  <a:gd name="connsiteY37" fmla="*/ 59094 h 243387"/>
                  <a:gd name="connsiteX38" fmla="*/ 181728 w 285741"/>
                  <a:gd name="connsiteY38" fmla="*/ 28575 h 243387"/>
                  <a:gd name="connsiteX39" fmla="*/ 181728 w 285741"/>
                  <a:gd name="connsiteY39" fmla="*/ 40044 h 243387"/>
                  <a:gd name="connsiteX40" fmla="*/ 104766 w 285741"/>
                  <a:gd name="connsiteY40" fmla="*/ 40044 h 243387"/>
                  <a:gd name="connsiteX41" fmla="*/ 104766 w 285741"/>
                  <a:gd name="connsiteY41" fmla="*/ 28575 h 243387"/>
                  <a:gd name="connsiteX42" fmla="*/ 114291 w 285741"/>
                  <a:gd name="connsiteY42" fmla="*/ 19050 h 243387"/>
                  <a:gd name="connsiteX43" fmla="*/ 172203 w 285741"/>
                  <a:gd name="connsiteY43" fmla="*/ 19050 h 243387"/>
                  <a:gd name="connsiteX44" fmla="*/ 181725 w 285741"/>
                  <a:gd name="connsiteY44" fmla="*/ 28575 h 243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285741" h="243387">
                    <a:moveTo>
                      <a:pt x="85713" y="28575"/>
                    </a:moveTo>
                    <a:lnTo>
                      <a:pt x="85713" y="40044"/>
                    </a:lnTo>
                    <a:lnTo>
                      <a:pt x="14288" y="40044"/>
                    </a:lnTo>
                    <a:cubicBezTo>
                      <a:pt x="6407" y="40068"/>
                      <a:pt x="24" y="46451"/>
                      <a:pt x="0" y="54332"/>
                    </a:cubicBezTo>
                    <a:lnTo>
                      <a:pt x="0" y="229100"/>
                    </a:lnTo>
                    <a:cubicBezTo>
                      <a:pt x="24" y="236981"/>
                      <a:pt x="6407" y="243364"/>
                      <a:pt x="14288" y="243388"/>
                    </a:cubicBezTo>
                    <a:lnTo>
                      <a:pt x="271454" y="243388"/>
                    </a:lnTo>
                    <a:cubicBezTo>
                      <a:pt x="279335" y="243364"/>
                      <a:pt x="285718" y="236981"/>
                      <a:pt x="285741" y="229100"/>
                    </a:cubicBezTo>
                    <a:lnTo>
                      <a:pt x="285741" y="54332"/>
                    </a:lnTo>
                    <a:cubicBezTo>
                      <a:pt x="285718" y="46451"/>
                      <a:pt x="279335" y="40068"/>
                      <a:pt x="271454" y="40044"/>
                    </a:cubicBezTo>
                    <a:lnTo>
                      <a:pt x="200778" y="40044"/>
                    </a:lnTo>
                    <a:lnTo>
                      <a:pt x="200778" y="28575"/>
                    </a:lnTo>
                    <a:cubicBezTo>
                      <a:pt x="200761" y="12801"/>
                      <a:pt x="187978" y="17"/>
                      <a:pt x="172203" y="0"/>
                    </a:cubicBezTo>
                    <a:lnTo>
                      <a:pt x="114291" y="0"/>
                    </a:lnTo>
                    <a:cubicBezTo>
                      <a:pt x="98515" y="15"/>
                      <a:pt x="85730" y="12799"/>
                      <a:pt x="85713" y="28575"/>
                    </a:cubicBezTo>
                    <a:close/>
                    <a:moveTo>
                      <a:pt x="19051" y="224340"/>
                    </a:moveTo>
                    <a:lnTo>
                      <a:pt x="19051" y="135294"/>
                    </a:lnTo>
                    <a:lnTo>
                      <a:pt x="112471" y="135294"/>
                    </a:lnTo>
                    <a:cubicBezTo>
                      <a:pt x="115154" y="149583"/>
                      <a:pt x="127620" y="159945"/>
                      <a:pt x="142158" y="159971"/>
                    </a:cubicBezTo>
                    <a:lnTo>
                      <a:pt x="143587" y="159971"/>
                    </a:lnTo>
                    <a:cubicBezTo>
                      <a:pt x="158125" y="159945"/>
                      <a:pt x="170591" y="149583"/>
                      <a:pt x="173274" y="135294"/>
                    </a:cubicBezTo>
                    <a:lnTo>
                      <a:pt x="266691" y="135294"/>
                    </a:lnTo>
                    <a:lnTo>
                      <a:pt x="266691" y="224340"/>
                    </a:lnTo>
                    <a:close/>
                    <a:moveTo>
                      <a:pt x="130956" y="129727"/>
                    </a:moveTo>
                    <a:lnTo>
                      <a:pt x="130956" y="120686"/>
                    </a:lnTo>
                    <a:lnTo>
                      <a:pt x="154787" y="120686"/>
                    </a:lnTo>
                    <a:lnTo>
                      <a:pt x="154787" y="129727"/>
                    </a:lnTo>
                    <a:cubicBezTo>
                      <a:pt x="154779" y="135908"/>
                      <a:pt x="149769" y="140916"/>
                      <a:pt x="143587" y="140921"/>
                    </a:cubicBezTo>
                    <a:lnTo>
                      <a:pt x="142159" y="140921"/>
                    </a:lnTo>
                    <a:cubicBezTo>
                      <a:pt x="135976" y="140918"/>
                      <a:pt x="130964" y="135909"/>
                      <a:pt x="130956" y="129727"/>
                    </a:cubicBezTo>
                    <a:close/>
                    <a:moveTo>
                      <a:pt x="266691" y="116244"/>
                    </a:moveTo>
                    <a:lnTo>
                      <a:pt x="173837" y="116244"/>
                    </a:lnTo>
                    <a:lnTo>
                      <a:pt x="173837" y="101636"/>
                    </a:lnTo>
                    <a:lnTo>
                      <a:pt x="111906" y="101636"/>
                    </a:lnTo>
                    <a:lnTo>
                      <a:pt x="111906" y="116244"/>
                    </a:lnTo>
                    <a:lnTo>
                      <a:pt x="19051" y="116244"/>
                    </a:lnTo>
                    <a:lnTo>
                      <a:pt x="19051" y="59094"/>
                    </a:lnTo>
                    <a:lnTo>
                      <a:pt x="266691" y="59094"/>
                    </a:lnTo>
                    <a:close/>
                    <a:moveTo>
                      <a:pt x="181728" y="28575"/>
                    </a:moveTo>
                    <a:lnTo>
                      <a:pt x="181728" y="40044"/>
                    </a:lnTo>
                    <a:lnTo>
                      <a:pt x="104766" y="40044"/>
                    </a:lnTo>
                    <a:lnTo>
                      <a:pt x="104766" y="28575"/>
                    </a:lnTo>
                    <a:cubicBezTo>
                      <a:pt x="104771" y="23316"/>
                      <a:pt x="109033" y="19055"/>
                      <a:pt x="114291" y="19050"/>
                    </a:cubicBezTo>
                    <a:lnTo>
                      <a:pt x="172203" y="19050"/>
                    </a:lnTo>
                    <a:cubicBezTo>
                      <a:pt x="177460" y="19057"/>
                      <a:pt x="181720" y="23318"/>
                      <a:pt x="181725" y="28575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</p:grpSp>
      </p:grpSp>
      <p:grpSp>
        <p:nvGrpSpPr>
          <p:cNvPr id="152" name="组合 151">
            <a:extLst>
              <a:ext uri="{FF2B5EF4-FFF2-40B4-BE49-F238E27FC236}">
                <a16:creationId xmlns:a16="http://schemas.microsoft.com/office/drawing/2014/main" id="{E43FF57E-505B-9481-F530-186C31954A66}"/>
              </a:ext>
            </a:extLst>
          </p:cNvPr>
          <p:cNvGrpSpPr>
            <a:grpSpLocks noChangeAspect="1"/>
          </p:cNvGrpSpPr>
          <p:nvPr/>
        </p:nvGrpSpPr>
        <p:grpSpPr>
          <a:xfrm>
            <a:off x="687058" y="1535649"/>
            <a:ext cx="680400" cy="680400"/>
            <a:chOff x="687059" y="1428529"/>
            <a:chExt cx="520119" cy="520119"/>
          </a:xfrm>
        </p:grpSpPr>
        <p:sp>
          <p:nvSpPr>
            <p:cNvPr id="54" name="椭圆 53">
              <a:extLst>
                <a:ext uri="{FF2B5EF4-FFF2-40B4-BE49-F238E27FC236}">
                  <a16:creationId xmlns:a16="http://schemas.microsoft.com/office/drawing/2014/main" id="{2C2BC420-72F3-6165-0EF6-DE422F39CD48}"/>
                </a:ext>
              </a:extLst>
            </p:cNvPr>
            <p:cNvSpPr/>
            <p:nvPr/>
          </p:nvSpPr>
          <p:spPr>
            <a:xfrm>
              <a:off x="687059" y="1428529"/>
              <a:ext cx="520119" cy="520119"/>
            </a:xfrm>
            <a:prstGeom prst="ellipse">
              <a:avLst/>
            </a:prstGeom>
            <a:gradFill>
              <a:gsLst>
                <a:gs pos="100000">
                  <a:schemeClr val="accent2">
                    <a:lumMod val="60000"/>
                    <a:lumOff val="40000"/>
                  </a:schemeClr>
                </a:gs>
                <a:gs pos="70000">
                  <a:schemeClr val="bg1"/>
                </a:gs>
                <a:gs pos="35000">
                  <a:schemeClr val="accent3">
                    <a:lumMod val="20000"/>
                    <a:lumOff val="80000"/>
                  </a:schemeClr>
                </a:gs>
                <a:gs pos="0">
                  <a:schemeClr val="accent3">
                    <a:lumMod val="60000"/>
                    <a:lumOff val="40000"/>
                  </a:schemeClr>
                </a:gs>
              </a:gsLst>
              <a:path path="circle">
                <a:fillToRect r="100000" b="100000"/>
              </a:path>
            </a:gradFill>
            <a:ln w="9525">
              <a:solidFill>
                <a:schemeClr val="bg1"/>
              </a:solidFill>
            </a:ln>
            <a:effectLst>
              <a:outerShdw blurRad="190500" sx="102000" sy="102000" algn="ctr" rotWithShape="0">
                <a:schemeClr val="accent2">
                  <a:lumMod val="20000"/>
                  <a:lumOff val="8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  <p:grpSp>
          <p:nvGrpSpPr>
            <p:cNvPr id="150" name="组合 149">
              <a:extLst>
                <a:ext uri="{FF2B5EF4-FFF2-40B4-BE49-F238E27FC236}">
                  <a16:creationId xmlns:a16="http://schemas.microsoft.com/office/drawing/2014/main" id="{B96F543D-B000-F00D-55EF-038C63882AD8}"/>
                </a:ext>
              </a:extLst>
            </p:cNvPr>
            <p:cNvGrpSpPr/>
            <p:nvPr/>
          </p:nvGrpSpPr>
          <p:grpSpPr>
            <a:xfrm>
              <a:off x="794098" y="1543236"/>
              <a:ext cx="306040" cy="290706"/>
              <a:chOff x="4963876" y="1075185"/>
              <a:chExt cx="743962" cy="706685"/>
            </a:xfrm>
          </p:grpSpPr>
          <p:sp>
            <p:nvSpPr>
              <p:cNvPr id="148" name="任意多边形: 形状 147" descr="用户网络 轮廓">
                <a:extLst>
                  <a:ext uri="{FF2B5EF4-FFF2-40B4-BE49-F238E27FC236}">
                    <a16:creationId xmlns:a16="http://schemas.microsoft.com/office/drawing/2014/main" id="{0F9814E4-BAE3-DE00-480F-14CAD9A3E767}"/>
                  </a:ext>
                </a:extLst>
              </p:cNvPr>
              <p:cNvSpPr/>
              <p:nvPr/>
            </p:nvSpPr>
            <p:spPr>
              <a:xfrm>
                <a:off x="5219056" y="1352550"/>
                <a:ext cx="233602" cy="237054"/>
              </a:xfrm>
              <a:custGeom>
                <a:avLst/>
                <a:gdLst>
                  <a:gd name="connsiteX0" fmla="*/ 122355 w 233602"/>
                  <a:gd name="connsiteY0" fmla="*/ 147432 h 237054"/>
                  <a:gd name="connsiteX1" fmla="*/ 59308 w 233602"/>
                  <a:gd name="connsiteY1" fmla="*/ 199581 h 237054"/>
                  <a:gd name="connsiteX2" fmla="*/ 174503 w 233602"/>
                  <a:gd name="connsiteY2" fmla="*/ 199581 h 237054"/>
                  <a:gd name="connsiteX3" fmla="*/ 122355 w 233602"/>
                  <a:gd name="connsiteY3" fmla="*/ 147432 h 237054"/>
                  <a:gd name="connsiteX4" fmla="*/ 116915 w 233602"/>
                  <a:gd name="connsiteY4" fmla="*/ 75108 h 237054"/>
                  <a:gd name="connsiteX5" fmla="*/ 90417 w 233602"/>
                  <a:gd name="connsiteY5" fmla="*/ 101587 h 237054"/>
                  <a:gd name="connsiteX6" fmla="*/ 116906 w 233602"/>
                  <a:gd name="connsiteY6" fmla="*/ 128086 h 237054"/>
                  <a:gd name="connsiteX7" fmla="*/ 143395 w 233602"/>
                  <a:gd name="connsiteY7" fmla="*/ 101607 h 237054"/>
                  <a:gd name="connsiteX8" fmla="*/ 116915 w 233602"/>
                  <a:gd name="connsiteY8" fmla="*/ 75108 h 237054"/>
                  <a:gd name="connsiteX9" fmla="*/ 121884 w 233602"/>
                  <a:gd name="connsiteY9" fmla="*/ 17836 h 237054"/>
                  <a:gd name="connsiteX10" fmla="*/ 49794 w 233602"/>
                  <a:gd name="connsiteY10" fmla="*/ 43573 h 237054"/>
                  <a:gd name="connsiteX11" fmla="*/ 42753 w 233602"/>
                  <a:gd name="connsiteY11" fmla="*/ 184836 h 237054"/>
                  <a:gd name="connsiteX12" fmla="*/ 85835 w 233602"/>
                  <a:gd name="connsiteY12" fmla="*/ 134696 h 237054"/>
                  <a:gd name="connsiteX13" fmla="*/ 83613 w 233602"/>
                  <a:gd name="connsiteY13" fmla="*/ 132474 h 237054"/>
                  <a:gd name="connsiteX14" fmla="*/ 85835 w 233602"/>
                  <a:gd name="connsiteY14" fmla="*/ 68110 h 237054"/>
                  <a:gd name="connsiteX15" fmla="*/ 150198 w 233602"/>
                  <a:gd name="connsiteY15" fmla="*/ 70333 h 237054"/>
                  <a:gd name="connsiteX16" fmla="*/ 147976 w 233602"/>
                  <a:gd name="connsiteY16" fmla="*/ 134696 h 237054"/>
                  <a:gd name="connsiteX17" fmla="*/ 191058 w 233602"/>
                  <a:gd name="connsiteY17" fmla="*/ 184836 h 237054"/>
                  <a:gd name="connsiteX18" fmla="*/ 191058 w 233602"/>
                  <a:gd name="connsiteY18" fmla="*/ 50613 h 237054"/>
                  <a:gd name="connsiteX19" fmla="*/ 121884 w 233602"/>
                  <a:gd name="connsiteY19" fmla="*/ 17836 h 237054"/>
                  <a:gd name="connsiteX20" fmla="*/ 116482 w 233602"/>
                  <a:gd name="connsiteY20" fmla="*/ 0 h 237054"/>
                  <a:gd name="connsiteX21" fmla="*/ 163425 w 233602"/>
                  <a:gd name="connsiteY21" fmla="*/ 9354 h 237054"/>
                  <a:gd name="connsiteX22" fmla="*/ 190468 w 233602"/>
                  <a:gd name="connsiteY22" fmla="*/ 27349 h 237054"/>
                  <a:gd name="connsiteX23" fmla="*/ 218588 w 233602"/>
                  <a:gd name="connsiteY23" fmla="*/ 59498 h 237054"/>
                  <a:gd name="connsiteX24" fmla="*/ 227605 w 233602"/>
                  <a:gd name="connsiteY24" fmla="*/ 72698 h 237054"/>
                  <a:gd name="connsiteX25" fmla="*/ 231000 w 233602"/>
                  <a:gd name="connsiteY25" fmla="*/ 89297 h 237054"/>
                  <a:gd name="connsiteX26" fmla="*/ 233602 w 233602"/>
                  <a:gd name="connsiteY26" fmla="*/ 136041 h 237054"/>
                  <a:gd name="connsiteX27" fmla="*/ 231883 w 233602"/>
                  <a:gd name="connsiteY27" fmla="*/ 144445 h 237054"/>
                  <a:gd name="connsiteX28" fmla="*/ 210731 w 233602"/>
                  <a:gd name="connsiteY28" fmla="*/ 190062 h 237054"/>
                  <a:gd name="connsiteX29" fmla="*/ 201760 w 233602"/>
                  <a:gd name="connsiteY29" fmla="*/ 203195 h 237054"/>
                  <a:gd name="connsiteX30" fmla="*/ 196721 w 233602"/>
                  <a:gd name="connsiteY30" fmla="*/ 206548 h 237054"/>
                  <a:gd name="connsiteX31" fmla="*/ 196458 w 233602"/>
                  <a:gd name="connsiteY31" fmla="*/ 206286 h 237054"/>
                  <a:gd name="connsiteX32" fmla="*/ 37277 w 233602"/>
                  <a:gd name="connsiteY32" fmla="*/ 206286 h 237054"/>
                  <a:gd name="connsiteX33" fmla="*/ 36707 w 233602"/>
                  <a:gd name="connsiteY33" fmla="*/ 206856 h 237054"/>
                  <a:gd name="connsiteX34" fmla="*/ 31205 w 233602"/>
                  <a:gd name="connsiteY34" fmla="*/ 203195 h 237054"/>
                  <a:gd name="connsiteX35" fmla="*/ 23991 w 233602"/>
                  <a:gd name="connsiteY35" fmla="*/ 192635 h 237054"/>
                  <a:gd name="connsiteX36" fmla="*/ 24132 w 233602"/>
                  <a:gd name="connsiteY36" fmla="*/ 192494 h 237054"/>
                  <a:gd name="connsiteX37" fmla="*/ 438 w 233602"/>
                  <a:gd name="connsiteY37" fmla="*/ 141300 h 237054"/>
                  <a:gd name="connsiteX38" fmla="*/ 0 w 233602"/>
                  <a:gd name="connsiteY38" fmla="*/ 139159 h 237054"/>
                  <a:gd name="connsiteX39" fmla="*/ 3127 w 233602"/>
                  <a:gd name="connsiteY39" fmla="*/ 83612 h 237054"/>
                  <a:gd name="connsiteX40" fmla="*/ 5360 w 233602"/>
                  <a:gd name="connsiteY40" fmla="*/ 72698 h 237054"/>
                  <a:gd name="connsiteX41" fmla="*/ 11221 w 233602"/>
                  <a:gd name="connsiteY41" fmla="*/ 64117 h 237054"/>
                  <a:gd name="connsiteX42" fmla="*/ 44596 w 233602"/>
                  <a:gd name="connsiteY42" fmla="*/ 25952 h 237054"/>
                  <a:gd name="connsiteX43" fmla="*/ 67159 w 233602"/>
                  <a:gd name="connsiteY43" fmla="*/ 10938 h 237054"/>
                  <a:gd name="connsiteX44" fmla="*/ 70785 w 233602"/>
                  <a:gd name="connsiteY44" fmla="*/ 9106 h 2370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233602" h="237054">
                    <a:moveTo>
                      <a:pt x="122355" y="147432"/>
                    </a:moveTo>
                    <a:cubicBezTo>
                      <a:pt x="90544" y="144422"/>
                      <a:pt x="62317" y="167770"/>
                      <a:pt x="59308" y="199581"/>
                    </a:cubicBezTo>
                    <a:cubicBezTo>
                      <a:pt x="93791" y="224104"/>
                      <a:pt x="140020" y="224104"/>
                      <a:pt x="174503" y="199581"/>
                    </a:cubicBezTo>
                    <a:cubicBezTo>
                      <a:pt x="171888" y="171935"/>
                      <a:pt x="150000" y="150048"/>
                      <a:pt x="122355" y="147432"/>
                    </a:cubicBezTo>
                    <a:close/>
                    <a:moveTo>
                      <a:pt x="116915" y="75108"/>
                    </a:moveTo>
                    <a:cubicBezTo>
                      <a:pt x="102286" y="75102"/>
                      <a:pt x="90422" y="86958"/>
                      <a:pt x="90417" y="101587"/>
                    </a:cubicBezTo>
                    <a:cubicBezTo>
                      <a:pt x="90433" y="116212"/>
                      <a:pt x="102281" y="128065"/>
                      <a:pt x="116906" y="128086"/>
                    </a:cubicBezTo>
                    <a:cubicBezTo>
                      <a:pt x="131531" y="128086"/>
                      <a:pt x="143389" y="116232"/>
                      <a:pt x="143395" y="101607"/>
                    </a:cubicBezTo>
                    <a:cubicBezTo>
                      <a:pt x="143400" y="86977"/>
                      <a:pt x="131545" y="75114"/>
                      <a:pt x="116915" y="75108"/>
                    </a:cubicBezTo>
                    <a:close/>
                    <a:moveTo>
                      <a:pt x="121884" y="17836"/>
                    </a:moveTo>
                    <a:cubicBezTo>
                      <a:pt x="96321" y="16562"/>
                      <a:pt x="70271" y="25041"/>
                      <a:pt x="49794" y="43573"/>
                    </a:cubicBezTo>
                    <a:cubicBezTo>
                      <a:pt x="8841" y="80637"/>
                      <a:pt x="5689" y="143883"/>
                      <a:pt x="42753" y="184836"/>
                    </a:cubicBezTo>
                    <a:cubicBezTo>
                      <a:pt x="48864" y="162506"/>
                      <a:pt x="64679" y="144099"/>
                      <a:pt x="85835" y="134696"/>
                    </a:cubicBezTo>
                    <a:cubicBezTo>
                      <a:pt x="85069" y="133981"/>
                      <a:pt x="84327" y="133240"/>
                      <a:pt x="83613" y="132474"/>
                    </a:cubicBezTo>
                    <a:cubicBezTo>
                      <a:pt x="66453" y="114087"/>
                      <a:pt x="67448" y="85270"/>
                      <a:pt x="85835" y="68110"/>
                    </a:cubicBezTo>
                    <a:cubicBezTo>
                      <a:pt x="104222" y="50951"/>
                      <a:pt x="133039" y="51946"/>
                      <a:pt x="150198" y="70333"/>
                    </a:cubicBezTo>
                    <a:cubicBezTo>
                      <a:pt x="167359" y="88720"/>
                      <a:pt x="166363" y="117536"/>
                      <a:pt x="147976" y="134696"/>
                    </a:cubicBezTo>
                    <a:cubicBezTo>
                      <a:pt x="169132" y="144099"/>
                      <a:pt x="184947" y="162506"/>
                      <a:pt x="191058" y="184836"/>
                    </a:cubicBezTo>
                    <a:cubicBezTo>
                      <a:pt x="225538" y="146738"/>
                      <a:pt x="225538" y="88711"/>
                      <a:pt x="191058" y="50613"/>
                    </a:cubicBezTo>
                    <a:cubicBezTo>
                      <a:pt x="172526" y="30137"/>
                      <a:pt x="147448" y="19110"/>
                      <a:pt x="121884" y="17836"/>
                    </a:cubicBezTo>
                    <a:close/>
                    <a:moveTo>
                      <a:pt x="116482" y="0"/>
                    </a:moveTo>
                    <a:cubicBezTo>
                      <a:pt x="133134" y="0"/>
                      <a:pt x="148997" y="3331"/>
                      <a:pt x="163425" y="9354"/>
                    </a:cubicBezTo>
                    <a:lnTo>
                      <a:pt x="190468" y="27349"/>
                    </a:lnTo>
                    <a:lnTo>
                      <a:pt x="218588" y="59498"/>
                    </a:lnTo>
                    <a:lnTo>
                      <a:pt x="227605" y="72698"/>
                    </a:lnTo>
                    <a:lnTo>
                      <a:pt x="231000" y="89297"/>
                    </a:lnTo>
                    <a:lnTo>
                      <a:pt x="233602" y="136041"/>
                    </a:lnTo>
                    <a:lnTo>
                      <a:pt x="231883" y="144445"/>
                    </a:lnTo>
                    <a:lnTo>
                      <a:pt x="210731" y="190062"/>
                    </a:lnTo>
                    <a:lnTo>
                      <a:pt x="201760" y="203195"/>
                    </a:lnTo>
                    <a:lnTo>
                      <a:pt x="196721" y="206548"/>
                    </a:lnTo>
                    <a:lnTo>
                      <a:pt x="196458" y="206286"/>
                    </a:lnTo>
                    <a:cubicBezTo>
                      <a:pt x="151327" y="247310"/>
                      <a:pt x="82408" y="247310"/>
                      <a:pt x="37277" y="206286"/>
                    </a:cubicBezTo>
                    <a:lnTo>
                      <a:pt x="36707" y="206856"/>
                    </a:lnTo>
                    <a:lnTo>
                      <a:pt x="31205" y="203195"/>
                    </a:lnTo>
                    <a:lnTo>
                      <a:pt x="23991" y="192635"/>
                    </a:lnTo>
                    <a:lnTo>
                      <a:pt x="24132" y="192494"/>
                    </a:lnTo>
                    <a:lnTo>
                      <a:pt x="438" y="141300"/>
                    </a:lnTo>
                    <a:lnTo>
                      <a:pt x="0" y="139159"/>
                    </a:lnTo>
                    <a:lnTo>
                      <a:pt x="3127" y="83612"/>
                    </a:lnTo>
                    <a:lnTo>
                      <a:pt x="5360" y="72698"/>
                    </a:lnTo>
                    <a:lnTo>
                      <a:pt x="11221" y="64117"/>
                    </a:lnTo>
                    <a:lnTo>
                      <a:pt x="44596" y="25952"/>
                    </a:lnTo>
                    <a:lnTo>
                      <a:pt x="67159" y="10938"/>
                    </a:lnTo>
                    <a:lnTo>
                      <a:pt x="70785" y="9106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49" name="任意多边形: 形状 148" descr="用户网络 轮廓">
                <a:extLst>
                  <a:ext uri="{FF2B5EF4-FFF2-40B4-BE49-F238E27FC236}">
                    <a16:creationId xmlns:a16="http://schemas.microsoft.com/office/drawing/2014/main" id="{83B6DB18-DE5F-F7E9-D683-D59FB681AA51}"/>
                  </a:ext>
                </a:extLst>
              </p:cNvPr>
              <p:cNvSpPr/>
              <p:nvPr/>
            </p:nvSpPr>
            <p:spPr>
              <a:xfrm>
                <a:off x="4963876" y="1075185"/>
                <a:ext cx="743962" cy="706685"/>
              </a:xfrm>
              <a:custGeom>
                <a:avLst/>
                <a:gdLst>
                  <a:gd name="connsiteX0" fmla="*/ 591392 w 743962"/>
                  <a:gd name="connsiteY0" fmla="*/ 552488 h 706685"/>
                  <a:gd name="connsiteX1" fmla="*/ 524717 w 743962"/>
                  <a:gd name="connsiteY1" fmla="*/ 619163 h 706685"/>
                  <a:gd name="connsiteX2" fmla="*/ 591392 w 743962"/>
                  <a:gd name="connsiteY2" fmla="*/ 685838 h 706685"/>
                  <a:gd name="connsiteX3" fmla="*/ 658067 w 743962"/>
                  <a:gd name="connsiteY3" fmla="*/ 619163 h 706685"/>
                  <a:gd name="connsiteX4" fmla="*/ 591392 w 743962"/>
                  <a:gd name="connsiteY4" fmla="*/ 552488 h 706685"/>
                  <a:gd name="connsiteX5" fmla="*/ 153242 w 743962"/>
                  <a:gd name="connsiteY5" fmla="*/ 552488 h 706685"/>
                  <a:gd name="connsiteX6" fmla="*/ 86567 w 743962"/>
                  <a:gd name="connsiteY6" fmla="*/ 619163 h 706685"/>
                  <a:gd name="connsiteX7" fmla="*/ 153242 w 743962"/>
                  <a:gd name="connsiteY7" fmla="*/ 685838 h 706685"/>
                  <a:gd name="connsiteX8" fmla="*/ 219917 w 743962"/>
                  <a:gd name="connsiteY8" fmla="*/ 619163 h 706685"/>
                  <a:gd name="connsiteX9" fmla="*/ 153242 w 743962"/>
                  <a:gd name="connsiteY9" fmla="*/ 552488 h 706685"/>
                  <a:gd name="connsiteX10" fmla="*/ 279402 w 743962"/>
                  <a:gd name="connsiteY10" fmla="*/ 470000 h 706685"/>
                  <a:gd name="connsiteX11" fmla="*/ 286616 w 743962"/>
                  <a:gd name="connsiteY11" fmla="*/ 480560 h 706685"/>
                  <a:gd name="connsiteX12" fmla="*/ 292118 w 743962"/>
                  <a:gd name="connsiteY12" fmla="*/ 484221 h 706685"/>
                  <a:gd name="connsiteX13" fmla="*/ 215668 w 743962"/>
                  <a:gd name="connsiteY13" fmla="*/ 560670 h 706685"/>
                  <a:gd name="connsiteX14" fmla="*/ 223708 w 743962"/>
                  <a:gd name="connsiteY14" fmla="*/ 668945 h 706685"/>
                  <a:gd name="connsiteX15" fmla="*/ 102966 w 743962"/>
                  <a:gd name="connsiteY15" fmla="*/ 691453 h 706685"/>
                  <a:gd name="connsiteX16" fmla="*/ 80457 w 743962"/>
                  <a:gd name="connsiteY16" fmla="*/ 570711 h 706685"/>
                  <a:gd name="connsiteX17" fmla="*/ 201200 w 743962"/>
                  <a:gd name="connsiteY17" fmla="*/ 548202 h 706685"/>
                  <a:gd name="connsiteX18" fmla="*/ 466142 w 743962"/>
                  <a:gd name="connsiteY18" fmla="*/ 467427 h 706685"/>
                  <a:gd name="connsiteX19" fmla="*/ 465014 w 743962"/>
                  <a:gd name="connsiteY19" fmla="*/ 469859 h 706685"/>
                  <a:gd name="connsiteX20" fmla="*/ 543357 w 743962"/>
                  <a:gd name="connsiteY20" fmla="*/ 548202 h 706685"/>
                  <a:gd name="connsiteX21" fmla="*/ 648684 w 743962"/>
                  <a:gd name="connsiteY21" fmla="*/ 556023 h 706685"/>
                  <a:gd name="connsiteX22" fmla="*/ 653332 w 743962"/>
                  <a:gd name="connsiteY22" fmla="*/ 675820 h 706685"/>
                  <a:gd name="connsiteX23" fmla="*/ 533536 w 743962"/>
                  <a:gd name="connsiteY23" fmla="*/ 680466 h 706685"/>
                  <a:gd name="connsiteX24" fmla="*/ 528889 w 743962"/>
                  <a:gd name="connsiteY24" fmla="*/ 560670 h 706685"/>
                  <a:gd name="connsiteX25" fmla="*/ 452132 w 743962"/>
                  <a:gd name="connsiteY25" fmla="*/ 483913 h 706685"/>
                  <a:gd name="connsiteX26" fmla="*/ 457171 w 743962"/>
                  <a:gd name="connsiteY26" fmla="*/ 480560 h 706685"/>
                  <a:gd name="connsiteX27" fmla="*/ 255411 w 743962"/>
                  <a:gd name="connsiteY27" fmla="*/ 416524 h 706685"/>
                  <a:gd name="connsiteX28" fmla="*/ 255849 w 743962"/>
                  <a:gd name="connsiteY28" fmla="*/ 418665 h 706685"/>
                  <a:gd name="connsiteX29" fmla="*/ 255351 w 743962"/>
                  <a:gd name="connsiteY29" fmla="*/ 417589 h 706685"/>
                  <a:gd name="connsiteX30" fmla="*/ 489013 w 743962"/>
                  <a:gd name="connsiteY30" fmla="*/ 413406 h 706685"/>
                  <a:gd name="connsiteX31" fmla="*/ 489247 w 743962"/>
                  <a:gd name="connsiteY31" fmla="*/ 417599 h 706685"/>
                  <a:gd name="connsiteX32" fmla="*/ 487294 w 743962"/>
                  <a:gd name="connsiteY32" fmla="*/ 421810 h 706685"/>
                  <a:gd name="connsiteX33" fmla="*/ 322570 w 743962"/>
                  <a:gd name="connsiteY33" fmla="*/ 288303 h 706685"/>
                  <a:gd name="connsiteX34" fmla="*/ 300007 w 743962"/>
                  <a:gd name="connsiteY34" fmla="*/ 303317 h 706685"/>
                  <a:gd name="connsiteX35" fmla="*/ 305670 w 743962"/>
                  <a:gd name="connsiteY35" fmla="*/ 296842 h 706685"/>
                  <a:gd name="connsiteX36" fmla="*/ 658067 w 743962"/>
                  <a:gd name="connsiteY36" fmla="*/ 209588 h 706685"/>
                  <a:gd name="connsiteX37" fmla="*/ 591392 w 743962"/>
                  <a:gd name="connsiteY37" fmla="*/ 276263 h 706685"/>
                  <a:gd name="connsiteX38" fmla="*/ 658067 w 743962"/>
                  <a:gd name="connsiteY38" fmla="*/ 342938 h 706685"/>
                  <a:gd name="connsiteX39" fmla="*/ 724742 w 743962"/>
                  <a:gd name="connsiteY39" fmla="*/ 276263 h 706685"/>
                  <a:gd name="connsiteX40" fmla="*/ 658067 w 743962"/>
                  <a:gd name="connsiteY40" fmla="*/ 209588 h 706685"/>
                  <a:gd name="connsiteX41" fmla="*/ 86567 w 743962"/>
                  <a:gd name="connsiteY41" fmla="*/ 209588 h 706685"/>
                  <a:gd name="connsiteX42" fmla="*/ 19892 w 743962"/>
                  <a:gd name="connsiteY42" fmla="*/ 276263 h 706685"/>
                  <a:gd name="connsiteX43" fmla="*/ 86567 w 743962"/>
                  <a:gd name="connsiteY43" fmla="*/ 342938 h 706685"/>
                  <a:gd name="connsiteX44" fmla="*/ 153242 w 743962"/>
                  <a:gd name="connsiteY44" fmla="*/ 276263 h 706685"/>
                  <a:gd name="connsiteX45" fmla="*/ 86567 w 743962"/>
                  <a:gd name="connsiteY45" fmla="*/ 209588 h 706685"/>
                  <a:gd name="connsiteX46" fmla="*/ 658237 w 743962"/>
                  <a:gd name="connsiteY46" fmla="*/ 190367 h 706685"/>
                  <a:gd name="connsiteX47" fmla="*/ 743962 w 743962"/>
                  <a:gd name="connsiteY47" fmla="*/ 276263 h 706685"/>
                  <a:gd name="connsiteX48" fmla="*/ 658067 w 743962"/>
                  <a:gd name="connsiteY48" fmla="*/ 361988 h 706685"/>
                  <a:gd name="connsiteX49" fmla="*/ 583572 w 743962"/>
                  <a:gd name="connsiteY49" fmla="*/ 318545 h 706685"/>
                  <a:gd name="connsiteX50" fmla="*/ 486045 w 743962"/>
                  <a:gd name="connsiteY50" fmla="*/ 360083 h 706685"/>
                  <a:gd name="connsiteX51" fmla="*/ 486411 w 743962"/>
                  <a:gd name="connsiteY51" fmla="*/ 366662 h 706685"/>
                  <a:gd name="connsiteX52" fmla="*/ 483016 w 743962"/>
                  <a:gd name="connsiteY52" fmla="*/ 350063 h 706685"/>
                  <a:gd name="connsiteX53" fmla="*/ 473999 w 743962"/>
                  <a:gd name="connsiteY53" fmla="*/ 336863 h 706685"/>
                  <a:gd name="connsiteX54" fmla="*/ 478863 w 743962"/>
                  <a:gd name="connsiteY54" fmla="*/ 342424 h 706685"/>
                  <a:gd name="connsiteX55" fmla="*/ 576018 w 743962"/>
                  <a:gd name="connsiteY55" fmla="*/ 301028 h 706685"/>
                  <a:gd name="connsiteX56" fmla="*/ 572342 w 743962"/>
                  <a:gd name="connsiteY56" fmla="*/ 276093 h 706685"/>
                  <a:gd name="connsiteX57" fmla="*/ 658237 w 743962"/>
                  <a:gd name="connsiteY57" fmla="*/ 190367 h 706685"/>
                  <a:gd name="connsiteX58" fmla="*/ 77365 w 743962"/>
                  <a:gd name="connsiteY58" fmla="*/ 190059 h 706685"/>
                  <a:gd name="connsiteX59" fmla="*/ 111424 w 743962"/>
                  <a:gd name="connsiteY59" fmla="*/ 193400 h 706685"/>
                  <a:gd name="connsiteX60" fmla="*/ 168615 w 743962"/>
                  <a:gd name="connsiteY60" fmla="*/ 301028 h 706685"/>
                  <a:gd name="connsiteX61" fmla="*/ 265808 w 743962"/>
                  <a:gd name="connsiteY61" fmla="*/ 342424 h 706685"/>
                  <a:gd name="connsiteX62" fmla="*/ 266632 w 743962"/>
                  <a:gd name="connsiteY62" fmla="*/ 341482 h 706685"/>
                  <a:gd name="connsiteX63" fmla="*/ 260771 w 743962"/>
                  <a:gd name="connsiteY63" fmla="*/ 350063 h 706685"/>
                  <a:gd name="connsiteX64" fmla="*/ 258538 w 743962"/>
                  <a:gd name="connsiteY64" fmla="*/ 360977 h 706685"/>
                  <a:gd name="connsiteX65" fmla="*/ 258588 w 743962"/>
                  <a:gd name="connsiteY65" fmla="*/ 360083 h 706685"/>
                  <a:gd name="connsiteX66" fmla="*/ 161062 w 743962"/>
                  <a:gd name="connsiteY66" fmla="*/ 318516 h 706685"/>
                  <a:gd name="connsiteX67" fmla="*/ 60986 w 743962"/>
                  <a:gd name="connsiteY67" fmla="*/ 358219 h 706685"/>
                  <a:gd name="connsiteX68" fmla="*/ 3795 w 743962"/>
                  <a:gd name="connsiteY68" fmla="*/ 250591 h 706685"/>
                  <a:gd name="connsiteX69" fmla="*/ 77365 w 743962"/>
                  <a:gd name="connsiteY69" fmla="*/ 190059 h 706685"/>
                  <a:gd name="connsiteX70" fmla="*/ 372317 w 743962"/>
                  <a:gd name="connsiteY70" fmla="*/ 19088 h 706685"/>
                  <a:gd name="connsiteX71" fmla="*/ 305642 w 743962"/>
                  <a:gd name="connsiteY71" fmla="*/ 85763 h 706685"/>
                  <a:gd name="connsiteX72" fmla="*/ 372317 w 743962"/>
                  <a:gd name="connsiteY72" fmla="*/ 152438 h 706685"/>
                  <a:gd name="connsiteX73" fmla="*/ 438992 w 743962"/>
                  <a:gd name="connsiteY73" fmla="*/ 85763 h 706685"/>
                  <a:gd name="connsiteX74" fmla="*/ 372317 w 743962"/>
                  <a:gd name="connsiteY74" fmla="*/ 19088 h 706685"/>
                  <a:gd name="connsiteX75" fmla="*/ 362792 w 743962"/>
                  <a:gd name="connsiteY75" fmla="*/ 538 h 706685"/>
                  <a:gd name="connsiteX76" fmla="*/ 457511 w 743962"/>
                  <a:gd name="connsiteY76" fmla="*/ 76207 h 706685"/>
                  <a:gd name="connsiteX77" fmla="*/ 381842 w 743962"/>
                  <a:gd name="connsiteY77" fmla="*/ 170926 h 706685"/>
                  <a:gd name="connsiteX78" fmla="*/ 381842 w 743962"/>
                  <a:gd name="connsiteY78" fmla="*/ 276749 h 706685"/>
                  <a:gd name="connsiteX79" fmla="*/ 438985 w 743962"/>
                  <a:gd name="connsiteY79" fmla="*/ 296833 h 706685"/>
                  <a:gd name="connsiteX80" fmla="*/ 445879 w 743962"/>
                  <a:gd name="connsiteY80" fmla="*/ 304714 h 706685"/>
                  <a:gd name="connsiteX81" fmla="*/ 418836 w 743962"/>
                  <a:gd name="connsiteY81" fmla="*/ 286719 h 706685"/>
                  <a:gd name="connsiteX82" fmla="*/ 371893 w 743962"/>
                  <a:gd name="connsiteY82" fmla="*/ 277365 h 706685"/>
                  <a:gd name="connsiteX83" fmla="*/ 326196 w 743962"/>
                  <a:gd name="connsiteY83" fmla="*/ 286471 h 706685"/>
                  <a:gd name="connsiteX84" fmla="*/ 332701 w 743962"/>
                  <a:gd name="connsiteY84" fmla="*/ 283184 h 706685"/>
                  <a:gd name="connsiteX85" fmla="*/ 362792 w 743962"/>
                  <a:gd name="connsiteY85" fmla="*/ 276749 h 706685"/>
                  <a:gd name="connsiteX86" fmla="*/ 362792 w 743962"/>
                  <a:gd name="connsiteY86" fmla="*/ 170926 h 706685"/>
                  <a:gd name="connsiteX87" fmla="*/ 287122 w 743962"/>
                  <a:gd name="connsiteY87" fmla="*/ 95257 h 706685"/>
                  <a:gd name="connsiteX88" fmla="*/ 362792 w 743962"/>
                  <a:gd name="connsiteY88" fmla="*/ 538 h 7066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</a:cxnLst>
                <a:rect l="l" t="t" r="r" b="b"/>
                <a:pathLst>
                  <a:path w="743962" h="706685">
                    <a:moveTo>
                      <a:pt x="591392" y="552488"/>
                    </a:moveTo>
                    <a:cubicBezTo>
                      <a:pt x="554568" y="552488"/>
                      <a:pt x="524717" y="582340"/>
                      <a:pt x="524717" y="619163"/>
                    </a:cubicBezTo>
                    <a:cubicBezTo>
                      <a:pt x="524717" y="655987"/>
                      <a:pt x="554568" y="685838"/>
                      <a:pt x="591392" y="685838"/>
                    </a:cubicBezTo>
                    <a:cubicBezTo>
                      <a:pt x="628215" y="685838"/>
                      <a:pt x="658067" y="655987"/>
                      <a:pt x="658067" y="619163"/>
                    </a:cubicBezTo>
                    <a:cubicBezTo>
                      <a:pt x="658025" y="582357"/>
                      <a:pt x="628198" y="552530"/>
                      <a:pt x="591392" y="552488"/>
                    </a:cubicBezTo>
                    <a:close/>
                    <a:moveTo>
                      <a:pt x="153242" y="552488"/>
                    </a:moveTo>
                    <a:cubicBezTo>
                      <a:pt x="116418" y="552488"/>
                      <a:pt x="86567" y="582340"/>
                      <a:pt x="86567" y="619163"/>
                    </a:cubicBezTo>
                    <a:cubicBezTo>
                      <a:pt x="86567" y="655987"/>
                      <a:pt x="116418" y="685838"/>
                      <a:pt x="153242" y="685838"/>
                    </a:cubicBezTo>
                    <a:cubicBezTo>
                      <a:pt x="190048" y="685797"/>
                      <a:pt x="219875" y="655970"/>
                      <a:pt x="219917" y="619163"/>
                    </a:cubicBezTo>
                    <a:cubicBezTo>
                      <a:pt x="219917" y="582340"/>
                      <a:pt x="190065" y="552488"/>
                      <a:pt x="153242" y="552488"/>
                    </a:cubicBezTo>
                    <a:close/>
                    <a:moveTo>
                      <a:pt x="279402" y="470000"/>
                    </a:moveTo>
                    <a:lnTo>
                      <a:pt x="286616" y="480560"/>
                    </a:lnTo>
                    <a:lnTo>
                      <a:pt x="292118" y="484221"/>
                    </a:lnTo>
                    <a:lnTo>
                      <a:pt x="215668" y="560670"/>
                    </a:lnTo>
                    <a:cubicBezTo>
                      <a:pt x="243358" y="590432"/>
                      <a:pt x="246699" y="635420"/>
                      <a:pt x="223708" y="668945"/>
                    </a:cubicBezTo>
                    <a:cubicBezTo>
                      <a:pt x="196582" y="708503"/>
                      <a:pt x="142524" y="718581"/>
                      <a:pt x="102966" y="691453"/>
                    </a:cubicBezTo>
                    <a:cubicBezTo>
                      <a:pt x="63407" y="664327"/>
                      <a:pt x="53330" y="610269"/>
                      <a:pt x="80457" y="570711"/>
                    </a:cubicBezTo>
                    <a:cubicBezTo>
                      <a:pt x="107583" y="531153"/>
                      <a:pt x="161642" y="521076"/>
                      <a:pt x="201200" y="548202"/>
                    </a:cubicBezTo>
                    <a:close/>
                    <a:moveTo>
                      <a:pt x="466142" y="467427"/>
                    </a:moveTo>
                    <a:lnTo>
                      <a:pt x="465014" y="469859"/>
                    </a:lnTo>
                    <a:lnTo>
                      <a:pt x="543357" y="548202"/>
                    </a:lnTo>
                    <a:cubicBezTo>
                      <a:pt x="575999" y="525947"/>
                      <a:pt x="619688" y="529191"/>
                      <a:pt x="648684" y="556023"/>
                    </a:cubicBezTo>
                    <a:cubicBezTo>
                      <a:pt x="683049" y="587821"/>
                      <a:pt x="685129" y="641456"/>
                      <a:pt x="653332" y="675820"/>
                    </a:cubicBezTo>
                    <a:cubicBezTo>
                      <a:pt x="621534" y="710184"/>
                      <a:pt x="567899" y="712265"/>
                      <a:pt x="533536" y="680466"/>
                    </a:cubicBezTo>
                    <a:cubicBezTo>
                      <a:pt x="499171" y="648669"/>
                      <a:pt x="497091" y="595035"/>
                      <a:pt x="528889" y="560670"/>
                    </a:cubicBezTo>
                    <a:lnTo>
                      <a:pt x="452132" y="483913"/>
                    </a:lnTo>
                    <a:lnTo>
                      <a:pt x="457171" y="480560"/>
                    </a:lnTo>
                    <a:close/>
                    <a:moveTo>
                      <a:pt x="255411" y="416524"/>
                    </a:moveTo>
                    <a:lnTo>
                      <a:pt x="255849" y="418665"/>
                    </a:lnTo>
                    <a:lnTo>
                      <a:pt x="255351" y="417589"/>
                    </a:lnTo>
                    <a:close/>
                    <a:moveTo>
                      <a:pt x="489013" y="413406"/>
                    </a:moveTo>
                    <a:lnTo>
                      <a:pt x="489247" y="417599"/>
                    </a:lnTo>
                    <a:lnTo>
                      <a:pt x="487294" y="421810"/>
                    </a:lnTo>
                    <a:close/>
                    <a:moveTo>
                      <a:pt x="322570" y="288303"/>
                    </a:moveTo>
                    <a:lnTo>
                      <a:pt x="300007" y="303317"/>
                    </a:lnTo>
                    <a:lnTo>
                      <a:pt x="305670" y="296842"/>
                    </a:lnTo>
                    <a:close/>
                    <a:moveTo>
                      <a:pt x="658067" y="209588"/>
                    </a:moveTo>
                    <a:cubicBezTo>
                      <a:pt x="621260" y="209630"/>
                      <a:pt x="591433" y="239457"/>
                      <a:pt x="591392" y="276263"/>
                    </a:cubicBezTo>
                    <a:cubicBezTo>
                      <a:pt x="591392" y="313087"/>
                      <a:pt x="621243" y="342938"/>
                      <a:pt x="658067" y="342938"/>
                    </a:cubicBezTo>
                    <a:cubicBezTo>
                      <a:pt x="694890" y="342938"/>
                      <a:pt x="724742" y="313087"/>
                      <a:pt x="724742" y="276263"/>
                    </a:cubicBezTo>
                    <a:cubicBezTo>
                      <a:pt x="724742" y="239440"/>
                      <a:pt x="694890" y="209588"/>
                      <a:pt x="658067" y="209588"/>
                    </a:cubicBezTo>
                    <a:close/>
                    <a:moveTo>
                      <a:pt x="86567" y="209588"/>
                    </a:moveTo>
                    <a:cubicBezTo>
                      <a:pt x="49743" y="209588"/>
                      <a:pt x="19892" y="239440"/>
                      <a:pt x="19892" y="276263"/>
                    </a:cubicBezTo>
                    <a:cubicBezTo>
                      <a:pt x="19892" y="313087"/>
                      <a:pt x="49743" y="342938"/>
                      <a:pt x="86567" y="342938"/>
                    </a:cubicBezTo>
                    <a:cubicBezTo>
                      <a:pt x="123373" y="342897"/>
                      <a:pt x="153200" y="313070"/>
                      <a:pt x="153242" y="276263"/>
                    </a:cubicBezTo>
                    <a:cubicBezTo>
                      <a:pt x="153242" y="239440"/>
                      <a:pt x="123390" y="209588"/>
                      <a:pt x="86567" y="209588"/>
                    </a:cubicBezTo>
                    <a:close/>
                    <a:moveTo>
                      <a:pt x="658237" y="190367"/>
                    </a:moveTo>
                    <a:cubicBezTo>
                      <a:pt x="705629" y="190414"/>
                      <a:pt x="744010" y="228871"/>
                      <a:pt x="743962" y="276263"/>
                    </a:cubicBezTo>
                    <a:cubicBezTo>
                      <a:pt x="743915" y="323655"/>
                      <a:pt x="705458" y="362035"/>
                      <a:pt x="658067" y="361988"/>
                    </a:cubicBezTo>
                    <a:cubicBezTo>
                      <a:pt x="627228" y="361961"/>
                      <a:pt x="598782" y="345371"/>
                      <a:pt x="583572" y="318545"/>
                    </a:cubicBezTo>
                    <a:lnTo>
                      <a:pt x="486045" y="360083"/>
                    </a:lnTo>
                    <a:lnTo>
                      <a:pt x="486411" y="366662"/>
                    </a:lnTo>
                    <a:lnTo>
                      <a:pt x="483016" y="350063"/>
                    </a:lnTo>
                    <a:lnTo>
                      <a:pt x="473999" y="336863"/>
                    </a:lnTo>
                    <a:lnTo>
                      <a:pt x="478863" y="342424"/>
                    </a:lnTo>
                    <a:lnTo>
                      <a:pt x="576018" y="301028"/>
                    </a:lnTo>
                    <a:cubicBezTo>
                      <a:pt x="573572" y="292943"/>
                      <a:pt x="572333" y="284540"/>
                      <a:pt x="572342" y="276093"/>
                    </a:cubicBezTo>
                    <a:cubicBezTo>
                      <a:pt x="572388" y="228700"/>
                      <a:pt x="610845" y="190320"/>
                      <a:pt x="658237" y="190367"/>
                    </a:cubicBezTo>
                    <a:close/>
                    <a:moveTo>
                      <a:pt x="77365" y="190059"/>
                    </a:moveTo>
                    <a:cubicBezTo>
                      <a:pt x="88501" y="188906"/>
                      <a:pt x="100046" y="189918"/>
                      <a:pt x="111424" y="193400"/>
                    </a:cubicBezTo>
                    <a:cubicBezTo>
                      <a:pt x="156938" y="207328"/>
                      <a:pt x="182543" y="255515"/>
                      <a:pt x="168615" y="301028"/>
                    </a:cubicBezTo>
                    <a:lnTo>
                      <a:pt x="265808" y="342424"/>
                    </a:lnTo>
                    <a:lnTo>
                      <a:pt x="266632" y="341482"/>
                    </a:lnTo>
                    <a:lnTo>
                      <a:pt x="260771" y="350063"/>
                    </a:lnTo>
                    <a:lnTo>
                      <a:pt x="258538" y="360977"/>
                    </a:lnTo>
                    <a:lnTo>
                      <a:pt x="258588" y="360083"/>
                    </a:lnTo>
                    <a:lnTo>
                      <a:pt x="161062" y="318516"/>
                    </a:lnTo>
                    <a:cubicBezTo>
                      <a:pt x="141090" y="353523"/>
                      <a:pt x="99524" y="370012"/>
                      <a:pt x="60986" y="358219"/>
                    </a:cubicBezTo>
                    <a:cubicBezTo>
                      <a:pt x="15472" y="344291"/>
                      <a:pt x="-10133" y="296104"/>
                      <a:pt x="3795" y="250591"/>
                    </a:cubicBezTo>
                    <a:cubicBezTo>
                      <a:pt x="14242" y="216455"/>
                      <a:pt x="43959" y="193518"/>
                      <a:pt x="77365" y="190059"/>
                    </a:cubicBezTo>
                    <a:close/>
                    <a:moveTo>
                      <a:pt x="372317" y="19088"/>
                    </a:moveTo>
                    <a:cubicBezTo>
                      <a:pt x="335493" y="19088"/>
                      <a:pt x="305642" y="48940"/>
                      <a:pt x="305642" y="85763"/>
                    </a:cubicBezTo>
                    <a:cubicBezTo>
                      <a:pt x="305683" y="122570"/>
                      <a:pt x="335510" y="152397"/>
                      <a:pt x="372317" y="152438"/>
                    </a:cubicBezTo>
                    <a:cubicBezTo>
                      <a:pt x="409140" y="152438"/>
                      <a:pt x="438992" y="122587"/>
                      <a:pt x="438992" y="85763"/>
                    </a:cubicBezTo>
                    <a:cubicBezTo>
                      <a:pt x="438992" y="48940"/>
                      <a:pt x="409140" y="19088"/>
                      <a:pt x="372317" y="19088"/>
                    </a:cubicBezTo>
                    <a:close/>
                    <a:moveTo>
                      <a:pt x="362792" y="538"/>
                    </a:moveTo>
                    <a:cubicBezTo>
                      <a:pt x="409843" y="-4722"/>
                      <a:pt x="452250" y="29155"/>
                      <a:pt x="457511" y="76207"/>
                    </a:cubicBezTo>
                    <a:cubicBezTo>
                      <a:pt x="462772" y="123259"/>
                      <a:pt x="428893" y="165666"/>
                      <a:pt x="381842" y="170926"/>
                    </a:cubicBezTo>
                    <a:lnTo>
                      <a:pt x="381842" y="276749"/>
                    </a:lnTo>
                    <a:cubicBezTo>
                      <a:pt x="402650" y="278436"/>
                      <a:pt x="422256" y="285509"/>
                      <a:pt x="438985" y="296833"/>
                    </a:cubicBezTo>
                    <a:lnTo>
                      <a:pt x="445879" y="304714"/>
                    </a:lnTo>
                    <a:lnTo>
                      <a:pt x="418836" y="286719"/>
                    </a:lnTo>
                    <a:cubicBezTo>
                      <a:pt x="404408" y="280696"/>
                      <a:pt x="388545" y="277365"/>
                      <a:pt x="371893" y="277365"/>
                    </a:cubicBezTo>
                    <a:lnTo>
                      <a:pt x="326196" y="286471"/>
                    </a:lnTo>
                    <a:lnTo>
                      <a:pt x="332701" y="283184"/>
                    </a:lnTo>
                    <a:cubicBezTo>
                      <a:pt x="342291" y="279788"/>
                      <a:pt x="352392" y="277596"/>
                      <a:pt x="362792" y="276749"/>
                    </a:cubicBezTo>
                    <a:lnTo>
                      <a:pt x="362792" y="170926"/>
                    </a:lnTo>
                    <a:cubicBezTo>
                      <a:pt x="322989" y="166476"/>
                      <a:pt x="291572" y="135060"/>
                      <a:pt x="287122" y="95257"/>
                    </a:cubicBezTo>
                    <a:cubicBezTo>
                      <a:pt x="281861" y="48205"/>
                      <a:pt x="315740" y="5798"/>
                      <a:pt x="362792" y="538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78343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8F1FB842-8059-17EF-FF60-78E41FAB3D9D}"/>
              </a:ext>
            </a:extLst>
          </p:cNvPr>
          <p:cNvSpPr txBox="1"/>
          <p:nvPr/>
        </p:nvSpPr>
        <p:spPr>
          <a:xfrm>
            <a:off x="4172396" y="2146017"/>
            <a:ext cx="3847208" cy="67710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zh-CN" altLang="en-US" sz="4400" spc="600" dirty="0">
                <a:gradFill flip="none" rotWithShape="1">
                  <a:gsLst>
                    <a:gs pos="100000">
                      <a:schemeClr val="accent2">
                        <a:lumMod val="20000"/>
                        <a:lumOff val="80000"/>
                      </a:schemeClr>
                    </a:gs>
                    <a:gs pos="73000">
                      <a:schemeClr val="bg1"/>
                    </a:gs>
                    <a:gs pos="23000">
                      <a:schemeClr val="accent3">
                        <a:lumMod val="20000"/>
                        <a:lumOff val="80000"/>
                      </a:schemeClr>
                    </a:gs>
                    <a:gs pos="0">
                      <a:schemeClr val="accent3">
                        <a:lumMod val="60000"/>
                        <a:lumOff val="40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outerShdw blurRad="101600" sx="102000" sy="102000" algn="ctr" rotWithShape="0">
                    <a:schemeClr val="accent3">
                      <a:lumMod val="20000"/>
                      <a:lumOff val="80000"/>
                      <a:alpha val="25000"/>
                    </a:schemeClr>
                  </a:outerShdw>
                </a:effectLst>
                <a:latin typeface="+mj-ea"/>
                <a:ea typeface="+mj-ea"/>
                <a:cs typeface="OPPOSans R" panose="00020600040101010101" pitchFamily="18" charset="-122"/>
              </a:rPr>
              <a:t>如何加入我们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32D6E879-9C8D-AE63-2012-8A4A98C53897}"/>
              </a:ext>
            </a:extLst>
          </p:cNvPr>
          <p:cNvGrpSpPr/>
          <p:nvPr/>
        </p:nvGrpSpPr>
        <p:grpSpPr>
          <a:xfrm>
            <a:off x="5412167" y="1407582"/>
            <a:ext cx="1367666" cy="392144"/>
            <a:chOff x="5356533" y="2005234"/>
            <a:chExt cx="1367666" cy="392144"/>
          </a:xfrm>
        </p:grpSpPr>
        <p:sp>
          <p:nvSpPr>
            <p:cNvPr id="4" name="矩形: 圆角 3">
              <a:extLst>
                <a:ext uri="{FF2B5EF4-FFF2-40B4-BE49-F238E27FC236}">
                  <a16:creationId xmlns:a16="http://schemas.microsoft.com/office/drawing/2014/main" id="{10ABE7DB-3867-4552-B4B7-05CC3A5F5F31}"/>
                </a:ext>
              </a:extLst>
            </p:cNvPr>
            <p:cNvSpPr/>
            <p:nvPr/>
          </p:nvSpPr>
          <p:spPr>
            <a:xfrm>
              <a:off x="5356533" y="2005234"/>
              <a:ext cx="1367666" cy="392144"/>
            </a:xfrm>
            <a:prstGeom prst="roundRect">
              <a:avLst>
                <a:gd name="adj" fmla="val 50000"/>
              </a:avLst>
            </a:prstGeom>
            <a:gradFill>
              <a:gsLst>
                <a:gs pos="100000">
                  <a:schemeClr val="accent2">
                    <a:lumMod val="40000"/>
                    <a:lumOff val="60000"/>
                  </a:schemeClr>
                </a:gs>
                <a:gs pos="73000">
                  <a:schemeClr val="accent2">
                    <a:lumMod val="20000"/>
                    <a:lumOff val="80000"/>
                  </a:schemeClr>
                </a:gs>
                <a:gs pos="23000">
                  <a:schemeClr val="accent3">
                    <a:lumMod val="20000"/>
                    <a:lumOff val="80000"/>
                  </a:schemeClr>
                </a:gs>
                <a:gs pos="0">
                  <a:schemeClr val="accent3">
                    <a:lumMod val="60000"/>
                    <a:lumOff val="40000"/>
                  </a:schemeClr>
                </a:gs>
              </a:gsLst>
              <a:path path="circle">
                <a:fillToRect r="100000" b="100000"/>
              </a:path>
            </a:gradFill>
            <a:ln w="9525">
              <a:solidFill>
                <a:schemeClr val="bg1"/>
              </a:solidFill>
            </a:ln>
            <a:effectLst>
              <a:outerShdw blurRad="381000" sx="102000" sy="102000" algn="ctr" rotWithShape="0">
                <a:schemeClr val="accent2">
                  <a:lumMod val="20000"/>
                  <a:lumOff val="80000"/>
                  <a:alpha val="3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7D2A9907-442D-D37A-EE9C-220CD5C1E3CF}"/>
                </a:ext>
              </a:extLst>
            </p:cNvPr>
            <p:cNvSpPr txBox="1"/>
            <p:nvPr/>
          </p:nvSpPr>
          <p:spPr>
            <a:xfrm>
              <a:off x="5629997" y="2086781"/>
              <a:ext cx="820738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r>
                <a:rPr lang="zh-CN" altLang="en-US" sz="1600" dirty="0">
                  <a:gradFill>
                    <a:gsLst>
                      <a:gs pos="60000">
                        <a:schemeClr val="accent1"/>
                      </a:gs>
                      <a:gs pos="0">
                        <a:schemeClr val="accent2"/>
                      </a:gs>
                    </a:gsLst>
                    <a:path path="circle">
                      <a:fillToRect r="100000" b="100000"/>
                    </a:path>
                  </a:gradFill>
                  <a:latin typeface="+mn-ea"/>
                  <a:cs typeface="OPPOSans M" panose="00020600040101010101" pitchFamily="18" charset="-122"/>
                </a:rPr>
                <a:t>第四部分</a:t>
              </a:r>
            </a:p>
          </p:txBody>
        </p:sp>
      </p:grpSp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2D134175-CBA3-4D2A-828F-8A87518D1C47}"/>
              </a:ext>
            </a:extLst>
          </p:cNvPr>
          <p:cNvSpPr/>
          <p:nvPr/>
        </p:nvSpPr>
        <p:spPr>
          <a:xfrm>
            <a:off x="3676651" y="1671074"/>
            <a:ext cx="4838700" cy="201156"/>
          </a:xfrm>
          <a:custGeom>
            <a:avLst/>
            <a:gdLst>
              <a:gd name="connsiteX0" fmla="*/ 0 w 4490254"/>
              <a:gd name="connsiteY0" fmla="*/ 0 h 1897463"/>
              <a:gd name="connsiteX1" fmla="*/ 4490254 w 4490254"/>
              <a:gd name="connsiteY1" fmla="*/ 0 h 1897463"/>
              <a:gd name="connsiteX2" fmla="*/ 4490254 w 4490254"/>
              <a:gd name="connsiteY2" fmla="*/ 1710793 h 1897463"/>
              <a:gd name="connsiteX3" fmla="*/ 2927062 w 4490254"/>
              <a:gd name="connsiteY3" fmla="*/ 1710793 h 1897463"/>
              <a:gd name="connsiteX4" fmla="*/ 2913552 w 4490254"/>
              <a:gd name="connsiteY4" fmla="*/ 1777711 h 1897463"/>
              <a:gd name="connsiteX5" fmla="*/ 2732888 w 4490254"/>
              <a:gd name="connsiteY5" fmla="*/ 1897463 h 1897463"/>
              <a:gd name="connsiteX6" fmla="*/ 1757366 w 4490254"/>
              <a:gd name="connsiteY6" fmla="*/ 1897463 h 1897463"/>
              <a:gd name="connsiteX7" fmla="*/ 1576703 w 4490254"/>
              <a:gd name="connsiteY7" fmla="*/ 1777711 h 1897463"/>
              <a:gd name="connsiteX8" fmla="*/ 1563192 w 4490254"/>
              <a:gd name="connsiteY8" fmla="*/ 1710793 h 1897463"/>
              <a:gd name="connsiteX9" fmla="*/ 0 w 4490254"/>
              <a:gd name="connsiteY9" fmla="*/ 1710793 h 1897463"/>
              <a:gd name="connsiteX0" fmla="*/ 0 w 4490254"/>
              <a:gd name="connsiteY0" fmla="*/ 0 h 1897463"/>
              <a:gd name="connsiteX1" fmla="*/ 4490254 w 4490254"/>
              <a:gd name="connsiteY1" fmla="*/ 0 h 1897463"/>
              <a:gd name="connsiteX2" fmla="*/ 4490254 w 4490254"/>
              <a:gd name="connsiteY2" fmla="*/ 1710793 h 1897463"/>
              <a:gd name="connsiteX3" fmla="*/ 2927062 w 4490254"/>
              <a:gd name="connsiteY3" fmla="*/ 1710793 h 1897463"/>
              <a:gd name="connsiteX4" fmla="*/ 2913552 w 4490254"/>
              <a:gd name="connsiteY4" fmla="*/ 1777711 h 1897463"/>
              <a:gd name="connsiteX5" fmla="*/ 2732888 w 4490254"/>
              <a:gd name="connsiteY5" fmla="*/ 1897463 h 1897463"/>
              <a:gd name="connsiteX6" fmla="*/ 1757366 w 4490254"/>
              <a:gd name="connsiteY6" fmla="*/ 1897463 h 1897463"/>
              <a:gd name="connsiteX7" fmla="*/ 1576703 w 4490254"/>
              <a:gd name="connsiteY7" fmla="*/ 1777711 h 1897463"/>
              <a:gd name="connsiteX8" fmla="*/ 1563192 w 4490254"/>
              <a:gd name="connsiteY8" fmla="*/ 1710793 h 1897463"/>
              <a:gd name="connsiteX9" fmla="*/ 0 w 4490254"/>
              <a:gd name="connsiteY9" fmla="*/ 1710793 h 1897463"/>
              <a:gd name="connsiteX10" fmla="*/ 91440 w 4490254"/>
              <a:gd name="connsiteY10" fmla="*/ 91440 h 1897463"/>
              <a:gd name="connsiteX0" fmla="*/ 0 w 4490254"/>
              <a:gd name="connsiteY0" fmla="*/ 0 h 1897463"/>
              <a:gd name="connsiteX1" fmla="*/ 4490254 w 4490254"/>
              <a:gd name="connsiteY1" fmla="*/ 0 h 1897463"/>
              <a:gd name="connsiteX2" fmla="*/ 4490254 w 4490254"/>
              <a:gd name="connsiteY2" fmla="*/ 1710793 h 1897463"/>
              <a:gd name="connsiteX3" fmla="*/ 2927062 w 4490254"/>
              <a:gd name="connsiteY3" fmla="*/ 1710793 h 1897463"/>
              <a:gd name="connsiteX4" fmla="*/ 2913552 w 4490254"/>
              <a:gd name="connsiteY4" fmla="*/ 1777711 h 1897463"/>
              <a:gd name="connsiteX5" fmla="*/ 2732888 w 4490254"/>
              <a:gd name="connsiteY5" fmla="*/ 1897463 h 1897463"/>
              <a:gd name="connsiteX6" fmla="*/ 1757366 w 4490254"/>
              <a:gd name="connsiteY6" fmla="*/ 1897463 h 1897463"/>
              <a:gd name="connsiteX7" fmla="*/ 1576703 w 4490254"/>
              <a:gd name="connsiteY7" fmla="*/ 1777711 h 1897463"/>
              <a:gd name="connsiteX8" fmla="*/ 1563192 w 4490254"/>
              <a:gd name="connsiteY8" fmla="*/ 1710793 h 1897463"/>
              <a:gd name="connsiteX9" fmla="*/ 0 w 4490254"/>
              <a:gd name="connsiteY9" fmla="*/ 1710793 h 1897463"/>
              <a:gd name="connsiteX0" fmla="*/ 4490254 w 4490254"/>
              <a:gd name="connsiteY0" fmla="*/ 0 h 1897463"/>
              <a:gd name="connsiteX1" fmla="*/ 4490254 w 4490254"/>
              <a:gd name="connsiteY1" fmla="*/ 1710793 h 1897463"/>
              <a:gd name="connsiteX2" fmla="*/ 2927062 w 4490254"/>
              <a:gd name="connsiteY2" fmla="*/ 1710793 h 1897463"/>
              <a:gd name="connsiteX3" fmla="*/ 2913552 w 4490254"/>
              <a:gd name="connsiteY3" fmla="*/ 1777711 h 1897463"/>
              <a:gd name="connsiteX4" fmla="*/ 2732888 w 4490254"/>
              <a:gd name="connsiteY4" fmla="*/ 1897463 h 1897463"/>
              <a:gd name="connsiteX5" fmla="*/ 1757366 w 4490254"/>
              <a:gd name="connsiteY5" fmla="*/ 1897463 h 1897463"/>
              <a:gd name="connsiteX6" fmla="*/ 1576703 w 4490254"/>
              <a:gd name="connsiteY6" fmla="*/ 1777711 h 1897463"/>
              <a:gd name="connsiteX7" fmla="*/ 1563192 w 4490254"/>
              <a:gd name="connsiteY7" fmla="*/ 1710793 h 1897463"/>
              <a:gd name="connsiteX8" fmla="*/ 0 w 4490254"/>
              <a:gd name="connsiteY8" fmla="*/ 1710793 h 1897463"/>
              <a:gd name="connsiteX0" fmla="*/ 4490254 w 4490254"/>
              <a:gd name="connsiteY0" fmla="*/ 0 h 186670"/>
              <a:gd name="connsiteX1" fmla="*/ 2927062 w 4490254"/>
              <a:gd name="connsiteY1" fmla="*/ 0 h 186670"/>
              <a:gd name="connsiteX2" fmla="*/ 2913552 w 4490254"/>
              <a:gd name="connsiteY2" fmla="*/ 66918 h 186670"/>
              <a:gd name="connsiteX3" fmla="*/ 2732888 w 4490254"/>
              <a:gd name="connsiteY3" fmla="*/ 186670 h 186670"/>
              <a:gd name="connsiteX4" fmla="*/ 1757366 w 4490254"/>
              <a:gd name="connsiteY4" fmla="*/ 186670 h 186670"/>
              <a:gd name="connsiteX5" fmla="*/ 1576703 w 4490254"/>
              <a:gd name="connsiteY5" fmla="*/ 66918 h 186670"/>
              <a:gd name="connsiteX6" fmla="*/ 1563192 w 4490254"/>
              <a:gd name="connsiteY6" fmla="*/ 0 h 186670"/>
              <a:gd name="connsiteX7" fmla="*/ 0 w 4490254"/>
              <a:gd name="connsiteY7" fmla="*/ 0 h 186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490254" h="186670">
                <a:moveTo>
                  <a:pt x="4490254" y="0"/>
                </a:moveTo>
                <a:lnTo>
                  <a:pt x="2927062" y="0"/>
                </a:lnTo>
                <a:lnTo>
                  <a:pt x="2913552" y="66918"/>
                </a:lnTo>
                <a:cubicBezTo>
                  <a:pt x="2883787" y="137292"/>
                  <a:pt x="2814104" y="186670"/>
                  <a:pt x="2732888" y="186670"/>
                </a:cubicBezTo>
                <a:lnTo>
                  <a:pt x="1757366" y="186670"/>
                </a:lnTo>
                <a:cubicBezTo>
                  <a:pt x="1676150" y="186670"/>
                  <a:pt x="1606468" y="137292"/>
                  <a:pt x="1576703" y="66918"/>
                </a:cubicBezTo>
                <a:lnTo>
                  <a:pt x="1563192" y="0"/>
                </a:lnTo>
                <a:lnTo>
                  <a:pt x="0" y="0"/>
                </a:lnTo>
              </a:path>
            </a:pathLst>
          </a:custGeom>
          <a:noFill/>
          <a:ln w="6350">
            <a:gradFill flip="none" rotWithShape="1">
              <a:gsLst>
                <a:gs pos="0">
                  <a:srgbClr val="CDECFF">
                    <a:alpha val="0"/>
                  </a:srgbClr>
                </a:gs>
                <a:gs pos="70000">
                  <a:srgbClr val="CDECFF">
                    <a:alpha val="50000"/>
                  </a:srgbClr>
                </a:gs>
                <a:gs pos="30000">
                  <a:srgbClr val="CDECFF">
                    <a:alpha val="50000"/>
                  </a:srgbClr>
                </a:gs>
                <a:gs pos="100000">
                  <a:srgbClr val="CDECFF">
                    <a:alpha val="0"/>
                  </a:srgb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B4023CDB-2199-97FB-419A-76274A93AC36}"/>
              </a:ext>
            </a:extLst>
          </p:cNvPr>
          <p:cNvGrpSpPr/>
          <p:nvPr/>
        </p:nvGrpSpPr>
        <p:grpSpPr>
          <a:xfrm>
            <a:off x="3960814" y="1601716"/>
            <a:ext cx="4270372" cy="144101"/>
            <a:chOff x="3938457" y="2199368"/>
            <a:chExt cx="4270372" cy="144101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44C7BEB2-2F62-5F13-02E9-8DF0049A2655}"/>
                </a:ext>
              </a:extLst>
            </p:cNvPr>
            <p:cNvGrpSpPr/>
            <p:nvPr/>
          </p:nvGrpSpPr>
          <p:grpSpPr>
            <a:xfrm>
              <a:off x="6909091" y="2199642"/>
              <a:ext cx="1299738" cy="143827"/>
              <a:chOff x="6909091" y="2199642"/>
              <a:chExt cx="1299738" cy="143827"/>
            </a:xfrm>
          </p:grpSpPr>
          <p:cxnSp>
            <p:nvCxnSpPr>
              <p:cNvPr id="12" name="直接连接符 11">
                <a:extLst>
                  <a:ext uri="{FF2B5EF4-FFF2-40B4-BE49-F238E27FC236}">
                    <a16:creationId xmlns:a16="http://schemas.microsoft.com/office/drawing/2014/main" id="{086D34F0-7B2E-E5CE-5D55-837B337B3CE8}"/>
                  </a:ext>
                </a:extLst>
              </p:cNvPr>
              <p:cNvCxnSpPr/>
              <p:nvPr/>
            </p:nvCxnSpPr>
            <p:spPr>
              <a:xfrm>
                <a:off x="6909091" y="2343469"/>
                <a:ext cx="1132596" cy="0"/>
              </a:xfrm>
              <a:prstGeom prst="line">
                <a:avLst/>
              </a:prstGeom>
              <a:noFill/>
              <a:ln w="3175" cap="rnd">
                <a:gradFill flip="none" rotWithShape="1">
                  <a:gsLst>
                    <a:gs pos="0">
                      <a:schemeClr val="accent2">
                        <a:lumMod val="20000"/>
                        <a:lumOff val="80000"/>
                        <a:alpha val="40000"/>
                      </a:schemeClr>
                    </a:gs>
                    <a:gs pos="100000">
                      <a:schemeClr val="accent2">
                        <a:lumMod val="20000"/>
                        <a:lumOff val="80000"/>
                        <a:alpha val="0"/>
                      </a:schemeClr>
                    </a:gs>
                  </a:gsLst>
                  <a:lin ang="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3" name="直接连接符 12">
                <a:extLst>
                  <a:ext uri="{FF2B5EF4-FFF2-40B4-BE49-F238E27FC236}">
                    <a16:creationId xmlns:a16="http://schemas.microsoft.com/office/drawing/2014/main" id="{4D15920E-E452-2BD6-A762-BF0C8C825D71}"/>
                  </a:ext>
                </a:extLst>
              </p:cNvPr>
              <p:cNvCxnSpPr/>
              <p:nvPr/>
            </p:nvCxnSpPr>
            <p:spPr>
              <a:xfrm>
                <a:off x="7076233" y="2199642"/>
                <a:ext cx="1132596" cy="0"/>
              </a:xfrm>
              <a:prstGeom prst="line">
                <a:avLst/>
              </a:prstGeom>
              <a:noFill/>
              <a:ln w="3175" cap="rnd">
                <a:gradFill flip="none" rotWithShape="1">
                  <a:gsLst>
                    <a:gs pos="0">
                      <a:schemeClr val="accent2">
                        <a:lumMod val="20000"/>
                        <a:lumOff val="80000"/>
                        <a:alpha val="40000"/>
                      </a:schemeClr>
                    </a:gs>
                    <a:gs pos="100000">
                      <a:schemeClr val="accent2">
                        <a:lumMod val="20000"/>
                        <a:lumOff val="80000"/>
                        <a:alpha val="0"/>
                      </a:schemeClr>
                    </a:gs>
                  </a:gsLst>
                  <a:lin ang="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2492092B-72F9-9594-4F84-6CFE5BB2085C}"/>
                </a:ext>
              </a:extLst>
            </p:cNvPr>
            <p:cNvGrpSpPr/>
            <p:nvPr/>
          </p:nvGrpSpPr>
          <p:grpSpPr>
            <a:xfrm flipH="1">
              <a:off x="3938457" y="2199368"/>
              <a:ext cx="1299738" cy="143827"/>
              <a:chOff x="6909091" y="2199642"/>
              <a:chExt cx="1299738" cy="143827"/>
            </a:xfrm>
          </p:grpSpPr>
          <p:cxnSp>
            <p:nvCxnSpPr>
              <p:cNvPr id="10" name="直接连接符 9">
                <a:extLst>
                  <a:ext uri="{FF2B5EF4-FFF2-40B4-BE49-F238E27FC236}">
                    <a16:creationId xmlns:a16="http://schemas.microsoft.com/office/drawing/2014/main" id="{35E425E6-18B1-FC77-F3A4-E20A814A038A}"/>
                  </a:ext>
                </a:extLst>
              </p:cNvPr>
              <p:cNvCxnSpPr/>
              <p:nvPr/>
            </p:nvCxnSpPr>
            <p:spPr>
              <a:xfrm>
                <a:off x="6909091" y="2343469"/>
                <a:ext cx="1132596" cy="0"/>
              </a:xfrm>
              <a:prstGeom prst="line">
                <a:avLst/>
              </a:prstGeom>
              <a:noFill/>
              <a:ln w="3175" cap="rnd">
                <a:gradFill flip="none" rotWithShape="1">
                  <a:gsLst>
                    <a:gs pos="0">
                      <a:schemeClr val="accent2">
                        <a:lumMod val="20000"/>
                        <a:lumOff val="80000"/>
                        <a:alpha val="40000"/>
                      </a:schemeClr>
                    </a:gs>
                    <a:gs pos="100000">
                      <a:schemeClr val="accent2">
                        <a:lumMod val="20000"/>
                        <a:lumOff val="80000"/>
                        <a:alpha val="0"/>
                      </a:schemeClr>
                    </a:gs>
                  </a:gsLst>
                  <a:lin ang="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1" name="直接连接符 10">
                <a:extLst>
                  <a:ext uri="{FF2B5EF4-FFF2-40B4-BE49-F238E27FC236}">
                    <a16:creationId xmlns:a16="http://schemas.microsoft.com/office/drawing/2014/main" id="{89B948C5-49F7-9F29-C384-A3DE30E00CF9}"/>
                  </a:ext>
                </a:extLst>
              </p:cNvPr>
              <p:cNvCxnSpPr/>
              <p:nvPr/>
            </p:nvCxnSpPr>
            <p:spPr>
              <a:xfrm>
                <a:off x="7076233" y="2199642"/>
                <a:ext cx="1132596" cy="0"/>
              </a:xfrm>
              <a:prstGeom prst="line">
                <a:avLst/>
              </a:prstGeom>
              <a:noFill/>
              <a:ln w="3175" cap="rnd">
                <a:gradFill flip="none" rotWithShape="1">
                  <a:gsLst>
                    <a:gs pos="0">
                      <a:schemeClr val="accent2">
                        <a:lumMod val="20000"/>
                        <a:lumOff val="80000"/>
                        <a:alpha val="40000"/>
                      </a:schemeClr>
                    </a:gs>
                    <a:gs pos="100000">
                      <a:schemeClr val="accent2">
                        <a:lumMod val="20000"/>
                        <a:lumOff val="80000"/>
                        <a:alpha val="0"/>
                      </a:schemeClr>
                    </a:gs>
                  </a:gsLst>
                  <a:lin ang="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sp>
        <p:nvSpPr>
          <p:cNvPr id="14" name="文本框 13">
            <a:extLst>
              <a:ext uri="{FF2B5EF4-FFF2-40B4-BE49-F238E27FC236}">
                <a16:creationId xmlns:a16="http://schemas.microsoft.com/office/drawing/2014/main" id="{C7AAC012-FCCF-1FF5-1FA8-E6E826F2315E}"/>
              </a:ext>
            </a:extLst>
          </p:cNvPr>
          <p:cNvSpPr txBox="1"/>
          <p:nvPr/>
        </p:nvSpPr>
        <p:spPr>
          <a:xfrm>
            <a:off x="4215988" y="2940593"/>
            <a:ext cx="3760024" cy="24622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dist"/>
            <a:r>
              <a:rPr lang="en-US" altLang="zh-CN" sz="1600" spc="300" dirty="0">
                <a:solidFill>
                  <a:schemeClr val="bg1">
                    <a:alpha val="80000"/>
                  </a:schemeClr>
                </a:solidFill>
                <a:cs typeface="OPPOSans R" panose="00020600040101010101" pitchFamily="18" charset="-122"/>
              </a:rPr>
              <a:t>How to join us</a:t>
            </a:r>
          </a:p>
        </p:txBody>
      </p:sp>
    </p:spTree>
    <p:extLst>
      <p:ext uri="{BB962C8B-B14F-4D97-AF65-F5344CB8AC3E}">
        <p14:creationId xmlns:p14="http://schemas.microsoft.com/office/powerpoint/2010/main" val="21066717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: 圆角 25">
            <a:extLst>
              <a:ext uri="{FF2B5EF4-FFF2-40B4-BE49-F238E27FC236}">
                <a16:creationId xmlns:a16="http://schemas.microsoft.com/office/drawing/2014/main" id="{C421AAB5-6C96-F07F-6CFD-E3BCF32E437C}"/>
              </a:ext>
            </a:extLst>
          </p:cNvPr>
          <p:cNvSpPr/>
          <p:nvPr/>
        </p:nvSpPr>
        <p:spPr>
          <a:xfrm>
            <a:off x="713368" y="4409472"/>
            <a:ext cx="11007731" cy="1443653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30000">
                <a:schemeClr val="accent1"/>
              </a:gs>
              <a:gs pos="100000">
                <a:schemeClr val="accent2"/>
              </a:gs>
            </a:gsLst>
            <a:lin ang="16200000" scaled="1"/>
            <a:tileRect/>
          </a:gradFill>
          <a:ln>
            <a:noFill/>
          </a:ln>
          <a:effectLst>
            <a:outerShdw blurRad="635000" dist="508000" dir="5400000" sx="90000" sy="90000" algn="t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A04838FE-0565-D4E9-35E2-B7F9BF3C66BD}"/>
              </a:ext>
            </a:extLst>
          </p:cNvPr>
          <p:cNvSpPr txBox="1"/>
          <p:nvPr/>
        </p:nvSpPr>
        <p:spPr>
          <a:xfrm>
            <a:off x="713369" y="244791"/>
            <a:ext cx="3617978" cy="492443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OPPOSans R" panose="00020600040101010101" pitchFamily="18" charset="-122"/>
              </a:rPr>
              <a:t>简历投递和信息通知</a:t>
            </a:r>
          </a:p>
        </p:txBody>
      </p:sp>
      <p:sp>
        <p:nvSpPr>
          <p:cNvPr id="127" name="灯片编号占位符 5">
            <a:extLst>
              <a:ext uri="{FF2B5EF4-FFF2-40B4-BE49-F238E27FC236}">
                <a16:creationId xmlns:a16="http://schemas.microsoft.com/office/drawing/2014/main" id="{82C6675A-9AEE-0FBF-A6FE-2362185CCE14}"/>
              </a:ext>
            </a:extLst>
          </p:cNvPr>
          <p:cNvSpPr txBox="1">
            <a:spLocks/>
          </p:cNvSpPr>
          <p:nvPr/>
        </p:nvSpPr>
        <p:spPr>
          <a:xfrm>
            <a:off x="6534450" y="6562144"/>
            <a:ext cx="133049" cy="18466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9098FD7-8554-4168-A0F4-FF16BA0BE011}" type="slidenum">
              <a:rPr lang="zh-CN" altLang="en-US" sz="1200" spc="300">
                <a:solidFill>
                  <a:schemeClr val="accent2">
                    <a:lumMod val="20000"/>
                    <a:lumOff val="80000"/>
                    <a:alpha val="40000"/>
                  </a:schemeClr>
                </a:solidFill>
                <a:ea typeface="OPPOSans R" panose="00020600040101010101" pitchFamily="18" charset="-122"/>
                <a:cs typeface="OPPOSans R" panose="00020600040101010101" pitchFamily="18" charset="-122"/>
              </a:rPr>
              <a:pPr algn="r"/>
              <a:t>18</a:t>
            </a:fld>
            <a:endParaRPr lang="zh-CN" altLang="en-US" sz="1200" spc="300" dirty="0">
              <a:solidFill>
                <a:schemeClr val="accent2">
                  <a:lumMod val="20000"/>
                  <a:lumOff val="80000"/>
                  <a:alpha val="40000"/>
                </a:schemeClr>
              </a:solidFill>
              <a:ea typeface="OPPOSans R" panose="00020600040101010101" pitchFamily="18" charset="-122"/>
              <a:cs typeface="OPPOSans R" panose="00020600040101010101" pitchFamily="18" charset="-122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622DC8CE-5072-EB86-32D3-6BFADD9D8940}"/>
              </a:ext>
            </a:extLst>
          </p:cNvPr>
          <p:cNvSpPr txBox="1"/>
          <p:nvPr/>
        </p:nvSpPr>
        <p:spPr>
          <a:xfrm>
            <a:off x="1862033" y="1398590"/>
            <a:ext cx="1538883" cy="30777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2000" dirty="0">
                <a:gradFill>
                  <a:gsLst>
                    <a:gs pos="6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r="100000" b="100000"/>
                  </a:path>
                </a:gradFill>
                <a:latin typeface="+mj-ea"/>
                <a:ea typeface="+mj-ea"/>
                <a:cs typeface="OPPOSans R" panose="00020600040101010101" pitchFamily="18" charset="-122"/>
              </a:rPr>
              <a:t>简历在线投递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806D9B51-F601-A8CF-1297-DEC659416F43}"/>
              </a:ext>
            </a:extLst>
          </p:cNvPr>
          <p:cNvSpPr txBox="1"/>
          <p:nvPr/>
        </p:nvSpPr>
        <p:spPr>
          <a:xfrm>
            <a:off x="1862033" y="1850352"/>
            <a:ext cx="4897807" cy="59817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25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cs typeface="OPPOSans R" panose="00020600040101010101" pitchFamily="18" charset="-122"/>
              </a:rPr>
              <a:t>这里是正文内容，这是正文内容，这里是一段正文内容。这是正文内容，这里是一段正文内容。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EFB63C8F-57AE-547C-5FEE-A58E2A5B9F45}"/>
              </a:ext>
            </a:extLst>
          </p:cNvPr>
          <p:cNvSpPr txBox="1"/>
          <p:nvPr/>
        </p:nvSpPr>
        <p:spPr>
          <a:xfrm>
            <a:off x="1862033" y="3024929"/>
            <a:ext cx="1538883" cy="30777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2000" dirty="0">
                <a:gradFill>
                  <a:gsLst>
                    <a:gs pos="6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r="100000" b="100000"/>
                  </a:path>
                </a:gradFill>
                <a:latin typeface="+mj-ea"/>
                <a:ea typeface="+mj-ea"/>
                <a:cs typeface="OPPOSans R" panose="00020600040101010101" pitchFamily="18" charset="-122"/>
              </a:rPr>
              <a:t>信息通知方式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0F19648F-2109-FEEB-0ABA-2564FDBF9C25}"/>
              </a:ext>
            </a:extLst>
          </p:cNvPr>
          <p:cNvSpPr txBox="1"/>
          <p:nvPr/>
        </p:nvSpPr>
        <p:spPr>
          <a:xfrm>
            <a:off x="1862033" y="3476691"/>
            <a:ext cx="4897807" cy="59817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25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cs typeface="OPPOSans R" panose="00020600040101010101" pitchFamily="18" charset="-122"/>
              </a:rPr>
              <a:t>这里是正文内容，这是正文内容，这里是一段正文内容。这是正文内容，这里是一段正文内容。</a:t>
            </a:r>
          </a:p>
        </p:txBody>
      </p:sp>
      <p:grpSp>
        <p:nvGrpSpPr>
          <p:cNvPr id="61" name="组合 60">
            <a:extLst>
              <a:ext uri="{FF2B5EF4-FFF2-40B4-BE49-F238E27FC236}">
                <a16:creationId xmlns:a16="http://schemas.microsoft.com/office/drawing/2014/main" id="{28C17470-3F88-321A-F6F5-211FD62643E8}"/>
              </a:ext>
            </a:extLst>
          </p:cNvPr>
          <p:cNvGrpSpPr/>
          <p:nvPr/>
        </p:nvGrpSpPr>
        <p:grpSpPr>
          <a:xfrm>
            <a:off x="1364829" y="4708600"/>
            <a:ext cx="6065438" cy="886068"/>
            <a:chOff x="1553861" y="4755033"/>
            <a:chExt cx="6065438" cy="886068"/>
          </a:xfrm>
        </p:grpSpPr>
        <p:grpSp>
          <p:nvGrpSpPr>
            <p:cNvPr id="54" name="组合 53">
              <a:extLst>
                <a:ext uri="{FF2B5EF4-FFF2-40B4-BE49-F238E27FC236}">
                  <a16:creationId xmlns:a16="http://schemas.microsoft.com/office/drawing/2014/main" id="{5807C1AC-DD80-070A-A997-CAFDE5A726C2}"/>
                </a:ext>
              </a:extLst>
            </p:cNvPr>
            <p:cNvGrpSpPr/>
            <p:nvPr/>
          </p:nvGrpSpPr>
          <p:grpSpPr>
            <a:xfrm>
              <a:off x="1704171" y="4755033"/>
              <a:ext cx="5764820" cy="520119"/>
              <a:chOff x="1544309" y="4747589"/>
              <a:chExt cx="5764820" cy="520119"/>
            </a:xfrm>
          </p:grpSpPr>
          <p:sp>
            <p:nvSpPr>
              <p:cNvPr id="20" name="任意多边形: 形状 19">
                <a:extLst>
                  <a:ext uri="{FF2B5EF4-FFF2-40B4-BE49-F238E27FC236}">
                    <a16:creationId xmlns:a16="http://schemas.microsoft.com/office/drawing/2014/main" id="{F79C42E1-2BA9-A6A5-5604-F4281B9E0037}"/>
                  </a:ext>
                </a:extLst>
              </p:cNvPr>
              <p:cNvSpPr/>
              <p:nvPr/>
            </p:nvSpPr>
            <p:spPr>
              <a:xfrm rot="5400000">
                <a:off x="2341551" y="4929361"/>
                <a:ext cx="236809" cy="156574"/>
              </a:xfrm>
              <a:custGeom>
                <a:avLst/>
                <a:gdLst>
                  <a:gd name="connsiteX0" fmla="*/ 391256 w 782511"/>
                  <a:gd name="connsiteY0" fmla="*/ 0 h 492443"/>
                  <a:gd name="connsiteX1" fmla="*/ 782511 w 782511"/>
                  <a:gd name="connsiteY1" fmla="*/ 492443 h 492443"/>
                  <a:gd name="connsiteX2" fmla="*/ 782509 w 782511"/>
                  <a:gd name="connsiteY2" fmla="*/ 492443 h 492443"/>
                  <a:gd name="connsiteX3" fmla="*/ 391256 w 782511"/>
                  <a:gd name="connsiteY3" fmla="*/ 292980 h 492443"/>
                  <a:gd name="connsiteX4" fmla="*/ 2 w 782511"/>
                  <a:gd name="connsiteY4" fmla="*/ 492443 h 492443"/>
                  <a:gd name="connsiteX5" fmla="*/ 0 w 782511"/>
                  <a:gd name="connsiteY5" fmla="*/ 492443 h 492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2511" h="492443">
                    <a:moveTo>
                      <a:pt x="391256" y="0"/>
                    </a:moveTo>
                    <a:lnTo>
                      <a:pt x="782511" y="492443"/>
                    </a:lnTo>
                    <a:lnTo>
                      <a:pt x="782509" y="492443"/>
                    </a:lnTo>
                    <a:lnTo>
                      <a:pt x="391256" y="292980"/>
                    </a:lnTo>
                    <a:lnTo>
                      <a:pt x="2" y="492443"/>
                    </a:lnTo>
                    <a:lnTo>
                      <a:pt x="0" y="492443"/>
                    </a:lnTo>
                    <a:close/>
                  </a:path>
                </a:pathLst>
              </a:custGeom>
              <a:gradFill flip="none" rotWithShape="1">
                <a:gsLst>
                  <a:gs pos="100000">
                    <a:schemeClr val="accent2">
                      <a:lumMod val="10000"/>
                      <a:lumOff val="90000"/>
                    </a:schemeClr>
                  </a:gs>
                  <a:gs pos="73000">
                    <a:schemeClr val="bg1"/>
                  </a:gs>
                  <a:gs pos="50000">
                    <a:schemeClr val="bg1"/>
                  </a:gs>
                  <a:gs pos="0">
                    <a:schemeClr val="accent3">
                      <a:lumMod val="15000"/>
                      <a:lumOff val="85000"/>
                    </a:schemeClr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  <a:effectLst>
                <a:outerShdw blurRad="508000" dist="317500" dir="5400000" sx="88000" sy="88000" algn="t" rotWithShape="0">
                  <a:schemeClr val="accent2"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21" name="任意多边形: 形状 20">
                <a:extLst>
                  <a:ext uri="{FF2B5EF4-FFF2-40B4-BE49-F238E27FC236}">
                    <a16:creationId xmlns:a16="http://schemas.microsoft.com/office/drawing/2014/main" id="{0C048787-372D-3A84-D810-10C76566983B}"/>
                  </a:ext>
                </a:extLst>
              </p:cNvPr>
              <p:cNvSpPr/>
              <p:nvPr/>
            </p:nvSpPr>
            <p:spPr>
              <a:xfrm rot="5400000">
                <a:off x="3652726" y="4929361"/>
                <a:ext cx="236809" cy="156574"/>
              </a:xfrm>
              <a:custGeom>
                <a:avLst/>
                <a:gdLst>
                  <a:gd name="connsiteX0" fmla="*/ 391256 w 782511"/>
                  <a:gd name="connsiteY0" fmla="*/ 0 h 492443"/>
                  <a:gd name="connsiteX1" fmla="*/ 782511 w 782511"/>
                  <a:gd name="connsiteY1" fmla="*/ 492443 h 492443"/>
                  <a:gd name="connsiteX2" fmla="*/ 782509 w 782511"/>
                  <a:gd name="connsiteY2" fmla="*/ 492443 h 492443"/>
                  <a:gd name="connsiteX3" fmla="*/ 391256 w 782511"/>
                  <a:gd name="connsiteY3" fmla="*/ 292980 h 492443"/>
                  <a:gd name="connsiteX4" fmla="*/ 2 w 782511"/>
                  <a:gd name="connsiteY4" fmla="*/ 492443 h 492443"/>
                  <a:gd name="connsiteX5" fmla="*/ 0 w 782511"/>
                  <a:gd name="connsiteY5" fmla="*/ 492443 h 492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2511" h="492443">
                    <a:moveTo>
                      <a:pt x="391256" y="0"/>
                    </a:moveTo>
                    <a:lnTo>
                      <a:pt x="782511" y="492443"/>
                    </a:lnTo>
                    <a:lnTo>
                      <a:pt x="782509" y="492443"/>
                    </a:lnTo>
                    <a:lnTo>
                      <a:pt x="391256" y="292980"/>
                    </a:lnTo>
                    <a:lnTo>
                      <a:pt x="2" y="492443"/>
                    </a:lnTo>
                    <a:lnTo>
                      <a:pt x="0" y="492443"/>
                    </a:lnTo>
                    <a:close/>
                  </a:path>
                </a:pathLst>
              </a:custGeom>
              <a:gradFill flip="none" rotWithShape="1">
                <a:gsLst>
                  <a:gs pos="100000">
                    <a:schemeClr val="accent2">
                      <a:lumMod val="10000"/>
                      <a:lumOff val="90000"/>
                    </a:schemeClr>
                  </a:gs>
                  <a:gs pos="73000">
                    <a:schemeClr val="bg1"/>
                  </a:gs>
                  <a:gs pos="50000">
                    <a:schemeClr val="bg1"/>
                  </a:gs>
                  <a:gs pos="0">
                    <a:schemeClr val="accent3">
                      <a:lumMod val="15000"/>
                      <a:lumOff val="85000"/>
                    </a:schemeClr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  <a:effectLst>
                <a:outerShdw blurRad="508000" dist="317500" dir="5400000" sx="88000" sy="88000" algn="t" rotWithShape="0">
                  <a:schemeClr val="accent2"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22" name="任意多边形: 形状 21">
                <a:extLst>
                  <a:ext uri="{FF2B5EF4-FFF2-40B4-BE49-F238E27FC236}">
                    <a16:creationId xmlns:a16="http://schemas.microsoft.com/office/drawing/2014/main" id="{E5298638-EA43-5F2A-0429-08FF4DD28D0E}"/>
                  </a:ext>
                </a:extLst>
              </p:cNvPr>
              <p:cNvSpPr/>
              <p:nvPr/>
            </p:nvSpPr>
            <p:spPr>
              <a:xfrm rot="5400000">
                <a:off x="4963901" y="4929361"/>
                <a:ext cx="236809" cy="156574"/>
              </a:xfrm>
              <a:custGeom>
                <a:avLst/>
                <a:gdLst>
                  <a:gd name="connsiteX0" fmla="*/ 391256 w 782511"/>
                  <a:gd name="connsiteY0" fmla="*/ 0 h 492443"/>
                  <a:gd name="connsiteX1" fmla="*/ 782511 w 782511"/>
                  <a:gd name="connsiteY1" fmla="*/ 492443 h 492443"/>
                  <a:gd name="connsiteX2" fmla="*/ 782509 w 782511"/>
                  <a:gd name="connsiteY2" fmla="*/ 492443 h 492443"/>
                  <a:gd name="connsiteX3" fmla="*/ 391256 w 782511"/>
                  <a:gd name="connsiteY3" fmla="*/ 292980 h 492443"/>
                  <a:gd name="connsiteX4" fmla="*/ 2 w 782511"/>
                  <a:gd name="connsiteY4" fmla="*/ 492443 h 492443"/>
                  <a:gd name="connsiteX5" fmla="*/ 0 w 782511"/>
                  <a:gd name="connsiteY5" fmla="*/ 492443 h 492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2511" h="492443">
                    <a:moveTo>
                      <a:pt x="391256" y="0"/>
                    </a:moveTo>
                    <a:lnTo>
                      <a:pt x="782511" y="492443"/>
                    </a:lnTo>
                    <a:lnTo>
                      <a:pt x="782509" y="492443"/>
                    </a:lnTo>
                    <a:lnTo>
                      <a:pt x="391256" y="292980"/>
                    </a:lnTo>
                    <a:lnTo>
                      <a:pt x="2" y="492443"/>
                    </a:lnTo>
                    <a:lnTo>
                      <a:pt x="0" y="492443"/>
                    </a:lnTo>
                    <a:close/>
                  </a:path>
                </a:pathLst>
              </a:custGeom>
              <a:gradFill flip="none" rotWithShape="1">
                <a:gsLst>
                  <a:gs pos="100000">
                    <a:schemeClr val="accent2">
                      <a:lumMod val="10000"/>
                      <a:lumOff val="90000"/>
                    </a:schemeClr>
                  </a:gs>
                  <a:gs pos="73000">
                    <a:schemeClr val="bg1"/>
                  </a:gs>
                  <a:gs pos="50000">
                    <a:schemeClr val="bg1"/>
                  </a:gs>
                  <a:gs pos="0">
                    <a:schemeClr val="accent3">
                      <a:lumMod val="15000"/>
                      <a:lumOff val="85000"/>
                    </a:schemeClr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  <a:effectLst>
                <a:outerShdw blurRad="508000" dist="317500" dir="5400000" sx="88000" sy="88000" algn="t" rotWithShape="0">
                  <a:schemeClr val="accent2"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grpSp>
            <p:nvGrpSpPr>
              <p:cNvPr id="36" name="组合 35">
                <a:extLst>
                  <a:ext uri="{FF2B5EF4-FFF2-40B4-BE49-F238E27FC236}">
                    <a16:creationId xmlns:a16="http://schemas.microsoft.com/office/drawing/2014/main" id="{002373DD-3F91-36C4-8837-BF16FA2E567F}"/>
                  </a:ext>
                </a:extLst>
              </p:cNvPr>
              <p:cNvGrpSpPr/>
              <p:nvPr/>
            </p:nvGrpSpPr>
            <p:grpSpPr>
              <a:xfrm>
                <a:off x="1544309" y="4747589"/>
                <a:ext cx="520119" cy="520119"/>
                <a:chOff x="1544309" y="4747589"/>
                <a:chExt cx="520119" cy="520119"/>
              </a:xfrm>
            </p:grpSpPr>
            <p:sp>
              <p:nvSpPr>
                <p:cNvPr id="30" name="椭圆 29">
                  <a:extLst>
                    <a:ext uri="{FF2B5EF4-FFF2-40B4-BE49-F238E27FC236}">
                      <a16:creationId xmlns:a16="http://schemas.microsoft.com/office/drawing/2014/main" id="{A4E6D022-94F7-BB55-52BC-E79ACDD68DE7}"/>
                    </a:ext>
                  </a:extLst>
                </p:cNvPr>
                <p:cNvSpPr/>
                <p:nvPr/>
              </p:nvSpPr>
              <p:spPr>
                <a:xfrm>
                  <a:off x="1544309" y="4747589"/>
                  <a:ext cx="520119" cy="520119"/>
                </a:xfrm>
                <a:prstGeom prst="ellipse">
                  <a:avLst/>
                </a:prstGeom>
                <a:gradFill>
                  <a:gsLst>
                    <a:gs pos="100000">
                      <a:schemeClr val="accent2">
                        <a:lumMod val="60000"/>
                        <a:lumOff val="40000"/>
                      </a:schemeClr>
                    </a:gs>
                    <a:gs pos="70000">
                      <a:schemeClr val="bg1"/>
                    </a:gs>
                    <a:gs pos="35000">
                      <a:schemeClr val="accent3">
                        <a:lumMod val="20000"/>
                        <a:lumOff val="80000"/>
                      </a:schemeClr>
                    </a:gs>
                    <a:gs pos="0">
                      <a:schemeClr val="accent3">
                        <a:lumMod val="60000"/>
                        <a:lumOff val="40000"/>
                      </a:schemeClr>
                    </a:gs>
                  </a:gsLst>
                  <a:path path="circle">
                    <a:fillToRect r="100000" b="100000"/>
                  </a:path>
                </a:gradFill>
                <a:ln w="9525">
                  <a:solidFill>
                    <a:schemeClr val="accent2"/>
                  </a:solidFill>
                </a:ln>
                <a:effectLst>
                  <a:outerShdw blurRad="190500" sx="102000" sy="102000" algn="ctr" rotWithShape="0">
                    <a:schemeClr val="accent2">
                      <a:lumMod val="20000"/>
                      <a:lumOff val="80000"/>
                      <a:alpha val="40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 dirty="0"/>
                </a:p>
              </p:txBody>
            </p:sp>
            <p:sp>
              <p:nvSpPr>
                <p:cNvPr id="34" name="文本框 33">
                  <a:extLst>
                    <a:ext uri="{FF2B5EF4-FFF2-40B4-BE49-F238E27FC236}">
                      <a16:creationId xmlns:a16="http://schemas.microsoft.com/office/drawing/2014/main" id="{B75F453F-0747-9736-4816-35A566EDAE49}"/>
                    </a:ext>
                  </a:extLst>
                </p:cNvPr>
                <p:cNvSpPr txBox="1"/>
                <p:nvPr/>
              </p:nvSpPr>
              <p:spPr>
                <a:xfrm>
                  <a:off x="1696166" y="4796691"/>
                  <a:ext cx="218009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noAutofit/>
                </a:bodyPr>
                <a:lstStyle/>
                <a:p>
                  <a:pPr algn="ctr"/>
                  <a:r>
                    <a:rPr lang="en-US" altLang="zh-CN" sz="2800" dirty="0">
                      <a:gradFill>
                        <a:gsLst>
                          <a:gs pos="60000">
                            <a:schemeClr val="accent1"/>
                          </a:gs>
                          <a:gs pos="0">
                            <a:schemeClr val="accent2"/>
                          </a:gs>
                        </a:gsLst>
                        <a:path path="circle">
                          <a:fillToRect r="100000" b="100000"/>
                        </a:path>
                      </a:gradFill>
                      <a:latin typeface="+mj-ea"/>
                      <a:ea typeface="+mj-ea"/>
                      <a:cs typeface="OPPOSans R" panose="00020600040101010101" pitchFamily="18" charset="-122"/>
                    </a:rPr>
                    <a:t>1</a:t>
                  </a:r>
                  <a:endParaRPr lang="zh-CN" altLang="en-US" sz="2800" dirty="0">
                    <a:gradFill>
                      <a:gsLst>
                        <a:gs pos="60000">
                          <a:schemeClr val="accent1"/>
                        </a:gs>
                        <a:gs pos="0">
                          <a:schemeClr val="accent2"/>
                        </a:gs>
                      </a:gsLst>
                      <a:path path="circle">
                        <a:fillToRect r="100000" b="100000"/>
                      </a:path>
                    </a:gradFill>
                    <a:latin typeface="+mj-ea"/>
                    <a:ea typeface="+mj-ea"/>
                    <a:cs typeface="OPPOSans R" panose="00020600040101010101" pitchFamily="18" charset="-122"/>
                  </a:endParaRPr>
                </a:p>
              </p:txBody>
            </p:sp>
          </p:grpSp>
          <p:grpSp>
            <p:nvGrpSpPr>
              <p:cNvPr id="37" name="组合 36">
                <a:extLst>
                  <a:ext uri="{FF2B5EF4-FFF2-40B4-BE49-F238E27FC236}">
                    <a16:creationId xmlns:a16="http://schemas.microsoft.com/office/drawing/2014/main" id="{A699E074-2567-42A4-D5E2-DA4DD909A83F}"/>
                  </a:ext>
                </a:extLst>
              </p:cNvPr>
              <p:cNvGrpSpPr/>
              <p:nvPr/>
            </p:nvGrpSpPr>
            <p:grpSpPr>
              <a:xfrm>
                <a:off x="2855484" y="4747589"/>
                <a:ext cx="520119" cy="520119"/>
                <a:chOff x="1544309" y="4747589"/>
                <a:chExt cx="520119" cy="520119"/>
              </a:xfrm>
            </p:grpSpPr>
            <p:sp>
              <p:nvSpPr>
                <p:cNvPr id="38" name="椭圆 37">
                  <a:extLst>
                    <a:ext uri="{FF2B5EF4-FFF2-40B4-BE49-F238E27FC236}">
                      <a16:creationId xmlns:a16="http://schemas.microsoft.com/office/drawing/2014/main" id="{B7E9D4A0-6032-8836-9DD5-23563AAC7DD0}"/>
                    </a:ext>
                  </a:extLst>
                </p:cNvPr>
                <p:cNvSpPr/>
                <p:nvPr/>
              </p:nvSpPr>
              <p:spPr>
                <a:xfrm>
                  <a:off x="1544309" y="4747589"/>
                  <a:ext cx="520119" cy="520119"/>
                </a:xfrm>
                <a:prstGeom prst="ellipse">
                  <a:avLst/>
                </a:prstGeom>
                <a:gradFill>
                  <a:gsLst>
                    <a:gs pos="100000">
                      <a:schemeClr val="accent2">
                        <a:lumMod val="60000"/>
                        <a:lumOff val="40000"/>
                      </a:schemeClr>
                    </a:gs>
                    <a:gs pos="70000">
                      <a:schemeClr val="bg1"/>
                    </a:gs>
                    <a:gs pos="35000">
                      <a:schemeClr val="accent3">
                        <a:lumMod val="20000"/>
                        <a:lumOff val="80000"/>
                      </a:schemeClr>
                    </a:gs>
                    <a:gs pos="0">
                      <a:schemeClr val="accent3">
                        <a:lumMod val="60000"/>
                        <a:lumOff val="40000"/>
                      </a:schemeClr>
                    </a:gs>
                  </a:gsLst>
                  <a:path path="circle">
                    <a:fillToRect r="100000" b="100000"/>
                  </a:path>
                </a:gradFill>
                <a:ln w="9525">
                  <a:solidFill>
                    <a:schemeClr val="accent2"/>
                  </a:solidFill>
                </a:ln>
                <a:effectLst>
                  <a:outerShdw blurRad="190500" sx="102000" sy="102000" algn="ctr" rotWithShape="0">
                    <a:schemeClr val="accent2">
                      <a:lumMod val="20000"/>
                      <a:lumOff val="80000"/>
                      <a:alpha val="40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 dirty="0"/>
                </a:p>
              </p:txBody>
            </p:sp>
            <p:sp>
              <p:nvSpPr>
                <p:cNvPr id="39" name="文本框 38">
                  <a:extLst>
                    <a:ext uri="{FF2B5EF4-FFF2-40B4-BE49-F238E27FC236}">
                      <a16:creationId xmlns:a16="http://schemas.microsoft.com/office/drawing/2014/main" id="{501632F5-762F-470D-D555-41FBD8B47CC2}"/>
                    </a:ext>
                  </a:extLst>
                </p:cNvPr>
                <p:cNvSpPr txBox="1"/>
                <p:nvPr/>
              </p:nvSpPr>
              <p:spPr>
                <a:xfrm>
                  <a:off x="1696165" y="4796691"/>
                  <a:ext cx="218009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noAutofit/>
                </a:bodyPr>
                <a:lstStyle/>
                <a:p>
                  <a:pPr algn="ctr"/>
                  <a:r>
                    <a:rPr lang="en-US" altLang="zh-CN" sz="2800" dirty="0">
                      <a:gradFill>
                        <a:gsLst>
                          <a:gs pos="60000">
                            <a:schemeClr val="accent1"/>
                          </a:gs>
                          <a:gs pos="0">
                            <a:schemeClr val="accent2"/>
                          </a:gs>
                        </a:gsLst>
                        <a:path path="circle">
                          <a:fillToRect r="100000" b="100000"/>
                        </a:path>
                      </a:gradFill>
                      <a:latin typeface="+mj-ea"/>
                      <a:ea typeface="+mj-ea"/>
                      <a:cs typeface="OPPOSans R" panose="00020600040101010101" pitchFamily="18" charset="-122"/>
                    </a:rPr>
                    <a:t>2</a:t>
                  </a:r>
                  <a:endParaRPr lang="zh-CN" altLang="en-US" sz="2800" dirty="0">
                    <a:gradFill>
                      <a:gsLst>
                        <a:gs pos="60000">
                          <a:schemeClr val="accent1"/>
                        </a:gs>
                        <a:gs pos="0">
                          <a:schemeClr val="accent2"/>
                        </a:gs>
                      </a:gsLst>
                      <a:path path="circle">
                        <a:fillToRect r="100000" b="100000"/>
                      </a:path>
                    </a:gradFill>
                    <a:latin typeface="+mj-ea"/>
                    <a:ea typeface="+mj-ea"/>
                    <a:cs typeface="OPPOSans R" panose="00020600040101010101" pitchFamily="18" charset="-122"/>
                  </a:endParaRPr>
                </a:p>
              </p:txBody>
            </p:sp>
          </p:grpSp>
          <p:grpSp>
            <p:nvGrpSpPr>
              <p:cNvPr id="40" name="组合 39">
                <a:extLst>
                  <a:ext uri="{FF2B5EF4-FFF2-40B4-BE49-F238E27FC236}">
                    <a16:creationId xmlns:a16="http://schemas.microsoft.com/office/drawing/2014/main" id="{9F69A2CE-F934-C1F9-041F-150EDB126EDF}"/>
                  </a:ext>
                </a:extLst>
              </p:cNvPr>
              <p:cNvGrpSpPr/>
              <p:nvPr/>
            </p:nvGrpSpPr>
            <p:grpSpPr>
              <a:xfrm>
                <a:off x="4166659" y="4747589"/>
                <a:ext cx="520119" cy="520119"/>
                <a:chOff x="1544309" y="4747589"/>
                <a:chExt cx="520119" cy="520119"/>
              </a:xfrm>
            </p:grpSpPr>
            <p:sp>
              <p:nvSpPr>
                <p:cNvPr id="41" name="椭圆 40">
                  <a:extLst>
                    <a:ext uri="{FF2B5EF4-FFF2-40B4-BE49-F238E27FC236}">
                      <a16:creationId xmlns:a16="http://schemas.microsoft.com/office/drawing/2014/main" id="{953EC877-6DD1-FEA7-9EDA-44270C883511}"/>
                    </a:ext>
                  </a:extLst>
                </p:cNvPr>
                <p:cNvSpPr/>
                <p:nvPr/>
              </p:nvSpPr>
              <p:spPr>
                <a:xfrm>
                  <a:off x="1544309" y="4747589"/>
                  <a:ext cx="520119" cy="520119"/>
                </a:xfrm>
                <a:prstGeom prst="ellipse">
                  <a:avLst/>
                </a:prstGeom>
                <a:gradFill>
                  <a:gsLst>
                    <a:gs pos="100000">
                      <a:schemeClr val="accent2">
                        <a:lumMod val="60000"/>
                        <a:lumOff val="40000"/>
                      </a:schemeClr>
                    </a:gs>
                    <a:gs pos="70000">
                      <a:schemeClr val="bg1"/>
                    </a:gs>
                    <a:gs pos="35000">
                      <a:schemeClr val="accent3">
                        <a:lumMod val="20000"/>
                        <a:lumOff val="80000"/>
                      </a:schemeClr>
                    </a:gs>
                    <a:gs pos="0">
                      <a:schemeClr val="accent3">
                        <a:lumMod val="60000"/>
                        <a:lumOff val="40000"/>
                      </a:schemeClr>
                    </a:gs>
                  </a:gsLst>
                  <a:path path="circle">
                    <a:fillToRect r="100000" b="100000"/>
                  </a:path>
                </a:gradFill>
                <a:ln w="9525">
                  <a:solidFill>
                    <a:schemeClr val="accent2"/>
                  </a:solidFill>
                </a:ln>
                <a:effectLst>
                  <a:outerShdw blurRad="190500" sx="102000" sy="102000" algn="ctr" rotWithShape="0">
                    <a:schemeClr val="accent2">
                      <a:lumMod val="20000"/>
                      <a:lumOff val="80000"/>
                      <a:alpha val="40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 dirty="0"/>
                </a:p>
              </p:txBody>
            </p:sp>
            <p:sp>
              <p:nvSpPr>
                <p:cNvPr id="42" name="文本框 41">
                  <a:extLst>
                    <a:ext uri="{FF2B5EF4-FFF2-40B4-BE49-F238E27FC236}">
                      <a16:creationId xmlns:a16="http://schemas.microsoft.com/office/drawing/2014/main" id="{F25547C4-6BA6-7D23-767D-C21CADD76FB7}"/>
                    </a:ext>
                  </a:extLst>
                </p:cNvPr>
                <p:cNvSpPr txBox="1"/>
                <p:nvPr/>
              </p:nvSpPr>
              <p:spPr>
                <a:xfrm>
                  <a:off x="1696165" y="4796691"/>
                  <a:ext cx="218009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noAutofit/>
                </a:bodyPr>
                <a:lstStyle/>
                <a:p>
                  <a:pPr algn="ctr"/>
                  <a:r>
                    <a:rPr lang="en-US" altLang="zh-CN" sz="2800" dirty="0">
                      <a:gradFill>
                        <a:gsLst>
                          <a:gs pos="60000">
                            <a:schemeClr val="accent1"/>
                          </a:gs>
                          <a:gs pos="0">
                            <a:schemeClr val="accent2"/>
                          </a:gs>
                        </a:gsLst>
                        <a:path path="circle">
                          <a:fillToRect r="100000" b="100000"/>
                        </a:path>
                      </a:gradFill>
                      <a:latin typeface="+mj-ea"/>
                      <a:ea typeface="+mj-ea"/>
                      <a:cs typeface="OPPOSans R" panose="00020600040101010101" pitchFamily="18" charset="-122"/>
                    </a:rPr>
                    <a:t>3</a:t>
                  </a:r>
                  <a:endParaRPr lang="zh-CN" altLang="en-US" sz="2800" dirty="0">
                    <a:gradFill>
                      <a:gsLst>
                        <a:gs pos="60000">
                          <a:schemeClr val="accent1"/>
                        </a:gs>
                        <a:gs pos="0">
                          <a:schemeClr val="accent2"/>
                        </a:gs>
                      </a:gsLst>
                      <a:path path="circle">
                        <a:fillToRect r="100000" b="100000"/>
                      </a:path>
                    </a:gradFill>
                    <a:latin typeface="+mj-ea"/>
                    <a:ea typeface="+mj-ea"/>
                    <a:cs typeface="OPPOSans R" panose="00020600040101010101" pitchFamily="18" charset="-122"/>
                  </a:endParaRPr>
                </a:p>
              </p:txBody>
            </p:sp>
          </p:grpSp>
          <p:grpSp>
            <p:nvGrpSpPr>
              <p:cNvPr id="43" name="组合 42">
                <a:extLst>
                  <a:ext uri="{FF2B5EF4-FFF2-40B4-BE49-F238E27FC236}">
                    <a16:creationId xmlns:a16="http://schemas.microsoft.com/office/drawing/2014/main" id="{0B856D8B-0AE7-82F5-D4C5-E1223EAC6555}"/>
                  </a:ext>
                </a:extLst>
              </p:cNvPr>
              <p:cNvGrpSpPr/>
              <p:nvPr/>
            </p:nvGrpSpPr>
            <p:grpSpPr>
              <a:xfrm>
                <a:off x="5477834" y="4747589"/>
                <a:ext cx="520119" cy="520119"/>
                <a:chOff x="1544309" y="4747589"/>
                <a:chExt cx="520119" cy="520119"/>
              </a:xfrm>
            </p:grpSpPr>
            <p:sp>
              <p:nvSpPr>
                <p:cNvPr id="44" name="椭圆 43">
                  <a:extLst>
                    <a:ext uri="{FF2B5EF4-FFF2-40B4-BE49-F238E27FC236}">
                      <a16:creationId xmlns:a16="http://schemas.microsoft.com/office/drawing/2014/main" id="{45897F90-D9EC-D4B2-CB39-93E201CCA917}"/>
                    </a:ext>
                  </a:extLst>
                </p:cNvPr>
                <p:cNvSpPr/>
                <p:nvPr/>
              </p:nvSpPr>
              <p:spPr>
                <a:xfrm>
                  <a:off x="1544309" y="4747589"/>
                  <a:ext cx="520119" cy="520119"/>
                </a:xfrm>
                <a:prstGeom prst="ellipse">
                  <a:avLst/>
                </a:prstGeom>
                <a:gradFill>
                  <a:gsLst>
                    <a:gs pos="100000">
                      <a:schemeClr val="accent2">
                        <a:lumMod val="60000"/>
                        <a:lumOff val="40000"/>
                      </a:schemeClr>
                    </a:gs>
                    <a:gs pos="70000">
                      <a:schemeClr val="bg1"/>
                    </a:gs>
                    <a:gs pos="35000">
                      <a:schemeClr val="accent3">
                        <a:lumMod val="20000"/>
                        <a:lumOff val="80000"/>
                      </a:schemeClr>
                    </a:gs>
                    <a:gs pos="0">
                      <a:schemeClr val="accent3">
                        <a:lumMod val="60000"/>
                        <a:lumOff val="40000"/>
                      </a:schemeClr>
                    </a:gs>
                  </a:gsLst>
                  <a:path path="circle">
                    <a:fillToRect r="100000" b="100000"/>
                  </a:path>
                </a:gradFill>
                <a:ln w="9525">
                  <a:solidFill>
                    <a:schemeClr val="accent2"/>
                  </a:solidFill>
                </a:ln>
                <a:effectLst>
                  <a:outerShdw blurRad="190500" sx="102000" sy="102000" algn="ctr" rotWithShape="0">
                    <a:schemeClr val="accent2">
                      <a:lumMod val="20000"/>
                      <a:lumOff val="80000"/>
                      <a:alpha val="40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 dirty="0"/>
                </a:p>
              </p:txBody>
            </p:sp>
            <p:sp>
              <p:nvSpPr>
                <p:cNvPr id="45" name="文本框 44">
                  <a:extLst>
                    <a:ext uri="{FF2B5EF4-FFF2-40B4-BE49-F238E27FC236}">
                      <a16:creationId xmlns:a16="http://schemas.microsoft.com/office/drawing/2014/main" id="{2849D888-629A-7417-4128-29D558557404}"/>
                    </a:ext>
                  </a:extLst>
                </p:cNvPr>
                <p:cNvSpPr txBox="1"/>
                <p:nvPr/>
              </p:nvSpPr>
              <p:spPr>
                <a:xfrm>
                  <a:off x="1696165" y="4796691"/>
                  <a:ext cx="218009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noAutofit/>
                </a:bodyPr>
                <a:lstStyle/>
                <a:p>
                  <a:pPr algn="ctr"/>
                  <a:r>
                    <a:rPr lang="en-US" altLang="zh-CN" sz="2800" dirty="0">
                      <a:gradFill>
                        <a:gsLst>
                          <a:gs pos="60000">
                            <a:schemeClr val="accent1"/>
                          </a:gs>
                          <a:gs pos="0">
                            <a:schemeClr val="accent2"/>
                          </a:gs>
                        </a:gsLst>
                        <a:path path="circle">
                          <a:fillToRect r="100000" b="100000"/>
                        </a:path>
                      </a:gradFill>
                      <a:latin typeface="+mj-ea"/>
                      <a:ea typeface="+mj-ea"/>
                      <a:cs typeface="OPPOSans R" panose="00020600040101010101" pitchFamily="18" charset="-122"/>
                    </a:rPr>
                    <a:t>4</a:t>
                  </a:r>
                  <a:endParaRPr lang="zh-CN" altLang="en-US" sz="2800" dirty="0">
                    <a:gradFill>
                      <a:gsLst>
                        <a:gs pos="60000">
                          <a:schemeClr val="accent1"/>
                        </a:gs>
                        <a:gs pos="0">
                          <a:schemeClr val="accent2"/>
                        </a:gs>
                      </a:gsLst>
                      <a:path path="circle">
                        <a:fillToRect r="100000" b="100000"/>
                      </a:path>
                    </a:gradFill>
                    <a:latin typeface="+mj-ea"/>
                    <a:ea typeface="+mj-ea"/>
                    <a:cs typeface="OPPOSans R" panose="00020600040101010101" pitchFamily="18" charset="-122"/>
                  </a:endParaRPr>
                </a:p>
              </p:txBody>
            </p:sp>
          </p:grpSp>
          <p:sp>
            <p:nvSpPr>
              <p:cNvPr id="50" name="任意多边形: 形状 49">
                <a:extLst>
                  <a:ext uri="{FF2B5EF4-FFF2-40B4-BE49-F238E27FC236}">
                    <a16:creationId xmlns:a16="http://schemas.microsoft.com/office/drawing/2014/main" id="{EFD74C59-583D-B8E9-007C-1CC22544D295}"/>
                  </a:ext>
                </a:extLst>
              </p:cNvPr>
              <p:cNvSpPr/>
              <p:nvPr/>
            </p:nvSpPr>
            <p:spPr>
              <a:xfrm rot="5400000">
                <a:off x="6275076" y="4929361"/>
                <a:ext cx="236809" cy="156574"/>
              </a:xfrm>
              <a:custGeom>
                <a:avLst/>
                <a:gdLst>
                  <a:gd name="connsiteX0" fmla="*/ 391256 w 782511"/>
                  <a:gd name="connsiteY0" fmla="*/ 0 h 492443"/>
                  <a:gd name="connsiteX1" fmla="*/ 782511 w 782511"/>
                  <a:gd name="connsiteY1" fmla="*/ 492443 h 492443"/>
                  <a:gd name="connsiteX2" fmla="*/ 782509 w 782511"/>
                  <a:gd name="connsiteY2" fmla="*/ 492443 h 492443"/>
                  <a:gd name="connsiteX3" fmla="*/ 391256 w 782511"/>
                  <a:gd name="connsiteY3" fmla="*/ 292980 h 492443"/>
                  <a:gd name="connsiteX4" fmla="*/ 2 w 782511"/>
                  <a:gd name="connsiteY4" fmla="*/ 492443 h 492443"/>
                  <a:gd name="connsiteX5" fmla="*/ 0 w 782511"/>
                  <a:gd name="connsiteY5" fmla="*/ 492443 h 492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2511" h="492443">
                    <a:moveTo>
                      <a:pt x="391256" y="0"/>
                    </a:moveTo>
                    <a:lnTo>
                      <a:pt x="782511" y="492443"/>
                    </a:lnTo>
                    <a:lnTo>
                      <a:pt x="782509" y="492443"/>
                    </a:lnTo>
                    <a:lnTo>
                      <a:pt x="391256" y="292980"/>
                    </a:lnTo>
                    <a:lnTo>
                      <a:pt x="2" y="492443"/>
                    </a:lnTo>
                    <a:lnTo>
                      <a:pt x="0" y="492443"/>
                    </a:lnTo>
                    <a:close/>
                  </a:path>
                </a:pathLst>
              </a:custGeom>
              <a:gradFill flip="none" rotWithShape="1">
                <a:gsLst>
                  <a:gs pos="100000">
                    <a:schemeClr val="accent2">
                      <a:lumMod val="10000"/>
                      <a:lumOff val="90000"/>
                    </a:schemeClr>
                  </a:gs>
                  <a:gs pos="73000">
                    <a:schemeClr val="bg1"/>
                  </a:gs>
                  <a:gs pos="50000">
                    <a:schemeClr val="bg1"/>
                  </a:gs>
                  <a:gs pos="0">
                    <a:schemeClr val="accent3">
                      <a:lumMod val="15000"/>
                      <a:lumOff val="85000"/>
                    </a:schemeClr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  <a:effectLst>
                <a:outerShdw blurRad="508000" dist="317500" dir="5400000" sx="88000" sy="88000" algn="t" rotWithShape="0">
                  <a:schemeClr val="accent2"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grpSp>
            <p:nvGrpSpPr>
              <p:cNvPr id="51" name="组合 50">
                <a:extLst>
                  <a:ext uri="{FF2B5EF4-FFF2-40B4-BE49-F238E27FC236}">
                    <a16:creationId xmlns:a16="http://schemas.microsoft.com/office/drawing/2014/main" id="{B660B2AA-7D41-3B1F-D381-5663304282AB}"/>
                  </a:ext>
                </a:extLst>
              </p:cNvPr>
              <p:cNvGrpSpPr/>
              <p:nvPr/>
            </p:nvGrpSpPr>
            <p:grpSpPr>
              <a:xfrm>
                <a:off x="6789010" y="4747589"/>
                <a:ext cx="520119" cy="520119"/>
                <a:chOff x="1544309" y="4747589"/>
                <a:chExt cx="520119" cy="520119"/>
              </a:xfrm>
            </p:grpSpPr>
            <p:sp>
              <p:nvSpPr>
                <p:cNvPr id="52" name="椭圆 51">
                  <a:extLst>
                    <a:ext uri="{FF2B5EF4-FFF2-40B4-BE49-F238E27FC236}">
                      <a16:creationId xmlns:a16="http://schemas.microsoft.com/office/drawing/2014/main" id="{172DB751-C665-425E-2974-D30234132B0C}"/>
                    </a:ext>
                  </a:extLst>
                </p:cNvPr>
                <p:cNvSpPr/>
                <p:nvPr/>
              </p:nvSpPr>
              <p:spPr>
                <a:xfrm>
                  <a:off x="1544309" y="4747589"/>
                  <a:ext cx="520119" cy="520119"/>
                </a:xfrm>
                <a:prstGeom prst="ellipse">
                  <a:avLst/>
                </a:prstGeom>
                <a:gradFill>
                  <a:gsLst>
                    <a:gs pos="100000">
                      <a:schemeClr val="accent2">
                        <a:lumMod val="60000"/>
                        <a:lumOff val="40000"/>
                      </a:schemeClr>
                    </a:gs>
                    <a:gs pos="70000">
                      <a:schemeClr val="bg1"/>
                    </a:gs>
                    <a:gs pos="35000">
                      <a:schemeClr val="accent3">
                        <a:lumMod val="20000"/>
                        <a:lumOff val="80000"/>
                      </a:schemeClr>
                    </a:gs>
                    <a:gs pos="0">
                      <a:schemeClr val="accent3">
                        <a:lumMod val="60000"/>
                        <a:lumOff val="40000"/>
                      </a:schemeClr>
                    </a:gs>
                  </a:gsLst>
                  <a:path path="circle">
                    <a:fillToRect r="100000" b="100000"/>
                  </a:path>
                </a:gradFill>
                <a:ln w="9525">
                  <a:solidFill>
                    <a:schemeClr val="accent2"/>
                  </a:solidFill>
                </a:ln>
                <a:effectLst>
                  <a:outerShdw blurRad="190500" sx="102000" sy="102000" algn="ctr" rotWithShape="0">
                    <a:schemeClr val="accent2">
                      <a:lumMod val="20000"/>
                      <a:lumOff val="80000"/>
                      <a:alpha val="40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 dirty="0"/>
                </a:p>
              </p:txBody>
            </p:sp>
            <p:sp>
              <p:nvSpPr>
                <p:cNvPr id="53" name="文本框 52">
                  <a:extLst>
                    <a:ext uri="{FF2B5EF4-FFF2-40B4-BE49-F238E27FC236}">
                      <a16:creationId xmlns:a16="http://schemas.microsoft.com/office/drawing/2014/main" id="{995943A5-D05A-8D25-FD4F-4EC13B8B6E05}"/>
                    </a:ext>
                  </a:extLst>
                </p:cNvPr>
                <p:cNvSpPr txBox="1"/>
                <p:nvPr/>
              </p:nvSpPr>
              <p:spPr>
                <a:xfrm>
                  <a:off x="1696165" y="4796691"/>
                  <a:ext cx="218009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noAutofit/>
                </a:bodyPr>
                <a:lstStyle/>
                <a:p>
                  <a:pPr algn="ctr"/>
                  <a:r>
                    <a:rPr lang="en-US" altLang="zh-CN" sz="2800" dirty="0">
                      <a:gradFill>
                        <a:gsLst>
                          <a:gs pos="60000">
                            <a:schemeClr val="accent1"/>
                          </a:gs>
                          <a:gs pos="0">
                            <a:schemeClr val="accent2"/>
                          </a:gs>
                        </a:gsLst>
                        <a:path path="circle">
                          <a:fillToRect r="100000" b="100000"/>
                        </a:path>
                      </a:gradFill>
                      <a:latin typeface="+mj-ea"/>
                      <a:ea typeface="+mj-ea"/>
                      <a:cs typeface="OPPOSans R" panose="00020600040101010101" pitchFamily="18" charset="-122"/>
                    </a:rPr>
                    <a:t>5</a:t>
                  </a:r>
                  <a:endParaRPr lang="zh-CN" altLang="en-US" sz="2800" dirty="0">
                    <a:gradFill>
                      <a:gsLst>
                        <a:gs pos="60000">
                          <a:schemeClr val="accent1"/>
                        </a:gs>
                        <a:gs pos="0">
                          <a:schemeClr val="accent2"/>
                        </a:gs>
                      </a:gsLst>
                      <a:path path="circle">
                        <a:fillToRect r="100000" b="100000"/>
                      </a:path>
                    </a:gradFill>
                    <a:latin typeface="+mj-ea"/>
                    <a:ea typeface="+mj-ea"/>
                    <a:cs typeface="OPPOSans R" panose="00020600040101010101" pitchFamily="18" charset="-122"/>
                  </a:endParaRPr>
                </a:p>
              </p:txBody>
            </p:sp>
          </p:grpSp>
        </p:grpSp>
        <p:sp>
          <p:nvSpPr>
            <p:cNvPr id="55" name="文本框 54">
              <a:extLst>
                <a:ext uri="{FF2B5EF4-FFF2-40B4-BE49-F238E27FC236}">
                  <a16:creationId xmlns:a16="http://schemas.microsoft.com/office/drawing/2014/main" id="{29DDF738-896A-1702-14BD-F2358F2B3396}"/>
                </a:ext>
              </a:extLst>
            </p:cNvPr>
            <p:cNvSpPr txBox="1"/>
            <p:nvPr/>
          </p:nvSpPr>
          <p:spPr>
            <a:xfrm>
              <a:off x="1553861" y="5350700"/>
              <a:ext cx="820738" cy="290401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>
                <a:lnSpc>
                  <a:spcPct val="125000"/>
                </a:lnSpc>
              </a:pPr>
              <a:r>
                <a:rPr lang="zh-CN" altLang="en-US" sz="1600" dirty="0">
                  <a:gradFill flip="none" rotWithShape="1">
                    <a:gsLst>
                      <a:gs pos="100000">
                        <a:schemeClr val="accent2">
                          <a:lumMod val="20000"/>
                          <a:lumOff val="80000"/>
                        </a:schemeClr>
                      </a:gs>
                      <a:gs pos="73000">
                        <a:schemeClr val="bg1"/>
                      </a:gs>
                      <a:gs pos="23000">
                        <a:schemeClr val="accent3">
                          <a:lumMod val="20000"/>
                          <a:lumOff val="80000"/>
                        </a:schemeClr>
                      </a:gs>
                      <a:gs pos="0">
                        <a:schemeClr val="accent3">
                          <a:lumMod val="60000"/>
                          <a:lumOff val="40000"/>
                        </a:schemeClr>
                      </a:gs>
                    </a:gsLst>
                    <a:path path="circle">
                      <a:fillToRect r="100000" b="100000"/>
                    </a:path>
                    <a:tileRect l="-100000" t="-100000"/>
                  </a:gradFill>
                  <a:latin typeface="+mn-ea"/>
                  <a:cs typeface="OPPOSans R" panose="00020600040101010101" pitchFamily="18" charset="-122"/>
                </a:rPr>
                <a:t>流程信息</a:t>
              </a:r>
            </a:p>
          </p:txBody>
        </p:sp>
        <p:sp>
          <p:nvSpPr>
            <p:cNvPr id="56" name="文本框 55">
              <a:extLst>
                <a:ext uri="{FF2B5EF4-FFF2-40B4-BE49-F238E27FC236}">
                  <a16:creationId xmlns:a16="http://schemas.microsoft.com/office/drawing/2014/main" id="{0E51DD42-2942-542D-F8C5-5C2377E52FB0}"/>
                </a:ext>
              </a:extLst>
            </p:cNvPr>
            <p:cNvSpPr txBox="1"/>
            <p:nvPr/>
          </p:nvSpPr>
          <p:spPr>
            <a:xfrm>
              <a:off x="2865036" y="5350700"/>
              <a:ext cx="820738" cy="290401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>
                <a:lnSpc>
                  <a:spcPct val="125000"/>
                </a:lnSpc>
              </a:pPr>
              <a:r>
                <a:rPr lang="zh-CN" altLang="en-US" sz="1600" dirty="0">
                  <a:gradFill flip="none" rotWithShape="1">
                    <a:gsLst>
                      <a:gs pos="100000">
                        <a:schemeClr val="accent2">
                          <a:lumMod val="20000"/>
                          <a:lumOff val="80000"/>
                        </a:schemeClr>
                      </a:gs>
                      <a:gs pos="73000">
                        <a:schemeClr val="bg1"/>
                      </a:gs>
                      <a:gs pos="23000">
                        <a:schemeClr val="accent3">
                          <a:lumMod val="20000"/>
                          <a:lumOff val="80000"/>
                        </a:schemeClr>
                      </a:gs>
                      <a:gs pos="0">
                        <a:schemeClr val="accent3">
                          <a:lumMod val="60000"/>
                          <a:lumOff val="40000"/>
                        </a:schemeClr>
                      </a:gs>
                    </a:gsLst>
                    <a:path path="circle">
                      <a:fillToRect r="100000" b="100000"/>
                    </a:path>
                    <a:tileRect l="-100000" t="-100000"/>
                  </a:gradFill>
                  <a:latin typeface="+mn-ea"/>
                  <a:cs typeface="OPPOSans R" panose="00020600040101010101" pitchFamily="18" charset="-122"/>
                </a:rPr>
                <a:t>流程信息</a:t>
              </a:r>
            </a:p>
          </p:txBody>
        </p:sp>
        <p:sp>
          <p:nvSpPr>
            <p:cNvPr id="57" name="文本框 56">
              <a:extLst>
                <a:ext uri="{FF2B5EF4-FFF2-40B4-BE49-F238E27FC236}">
                  <a16:creationId xmlns:a16="http://schemas.microsoft.com/office/drawing/2014/main" id="{571DA960-A7F5-458A-9B99-D80CDA79F1AD}"/>
                </a:ext>
              </a:extLst>
            </p:cNvPr>
            <p:cNvSpPr txBox="1"/>
            <p:nvPr/>
          </p:nvSpPr>
          <p:spPr>
            <a:xfrm>
              <a:off x="4176211" y="5350700"/>
              <a:ext cx="820738" cy="290401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>
                <a:lnSpc>
                  <a:spcPct val="125000"/>
                </a:lnSpc>
              </a:pPr>
              <a:r>
                <a:rPr lang="zh-CN" altLang="en-US" sz="1600" dirty="0">
                  <a:gradFill flip="none" rotWithShape="1">
                    <a:gsLst>
                      <a:gs pos="100000">
                        <a:schemeClr val="accent2">
                          <a:lumMod val="20000"/>
                          <a:lumOff val="80000"/>
                        </a:schemeClr>
                      </a:gs>
                      <a:gs pos="73000">
                        <a:schemeClr val="bg1"/>
                      </a:gs>
                      <a:gs pos="23000">
                        <a:schemeClr val="accent3">
                          <a:lumMod val="20000"/>
                          <a:lumOff val="80000"/>
                        </a:schemeClr>
                      </a:gs>
                      <a:gs pos="0">
                        <a:schemeClr val="accent3">
                          <a:lumMod val="60000"/>
                          <a:lumOff val="40000"/>
                        </a:schemeClr>
                      </a:gs>
                    </a:gsLst>
                    <a:path path="circle">
                      <a:fillToRect r="100000" b="100000"/>
                    </a:path>
                    <a:tileRect l="-100000" t="-100000"/>
                  </a:gradFill>
                  <a:latin typeface="+mn-ea"/>
                  <a:cs typeface="OPPOSans R" panose="00020600040101010101" pitchFamily="18" charset="-122"/>
                </a:rPr>
                <a:t>流程信息</a:t>
              </a:r>
            </a:p>
          </p:txBody>
        </p:sp>
        <p:sp>
          <p:nvSpPr>
            <p:cNvPr id="58" name="文本框 57">
              <a:extLst>
                <a:ext uri="{FF2B5EF4-FFF2-40B4-BE49-F238E27FC236}">
                  <a16:creationId xmlns:a16="http://schemas.microsoft.com/office/drawing/2014/main" id="{C1E610BA-78C2-40C6-3BF1-1FC35CB75A72}"/>
                </a:ext>
              </a:extLst>
            </p:cNvPr>
            <p:cNvSpPr txBox="1"/>
            <p:nvPr/>
          </p:nvSpPr>
          <p:spPr>
            <a:xfrm>
              <a:off x="5487386" y="5350700"/>
              <a:ext cx="820738" cy="290401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>
                <a:lnSpc>
                  <a:spcPct val="125000"/>
                </a:lnSpc>
              </a:pPr>
              <a:r>
                <a:rPr lang="zh-CN" altLang="en-US" sz="1600" dirty="0">
                  <a:gradFill flip="none" rotWithShape="1">
                    <a:gsLst>
                      <a:gs pos="100000">
                        <a:schemeClr val="accent2">
                          <a:lumMod val="20000"/>
                          <a:lumOff val="80000"/>
                        </a:schemeClr>
                      </a:gs>
                      <a:gs pos="73000">
                        <a:schemeClr val="bg1"/>
                      </a:gs>
                      <a:gs pos="23000">
                        <a:schemeClr val="accent3">
                          <a:lumMod val="20000"/>
                          <a:lumOff val="80000"/>
                        </a:schemeClr>
                      </a:gs>
                      <a:gs pos="0">
                        <a:schemeClr val="accent3">
                          <a:lumMod val="60000"/>
                          <a:lumOff val="40000"/>
                        </a:schemeClr>
                      </a:gs>
                    </a:gsLst>
                    <a:path path="circle">
                      <a:fillToRect r="100000" b="100000"/>
                    </a:path>
                    <a:tileRect l="-100000" t="-100000"/>
                  </a:gradFill>
                  <a:latin typeface="+mn-ea"/>
                  <a:cs typeface="OPPOSans R" panose="00020600040101010101" pitchFamily="18" charset="-122"/>
                </a:rPr>
                <a:t>流程信息</a:t>
              </a:r>
            </a:p>
          </p:txBody>
        </p:sp>
        <p:sp>
          <p:nvSpPr>
            <p:cNvPr id="59" name="文本框 58">
              <a:extLst>
                <a:ext uri="{FF2B5EF4-FFF2-40B4-BE49-F238E27FC236}">
                  <a16:creationId xmlns:a16="http://schemas.microsoft.com/office/drawing/2014/main" id="{233455E5-6A2F-CFB6-9DF3-99CA2DB4DBEA}"/>
                </a:ext>
              </a:extLst>
            </p:cNvPr>
            <p:cNvSpPr txBox="1"/>
            <p:nvPr/>
          </p:nvSpPr>
          <p:spPr>
            <a:xfrm>
              <a:off x="6798561" y="5350700"/>
              <a:ext cx="820738" cy="290401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>
                <a:lnSpc>
                  <a:spcPct val="125000"/>
                </a:lnSpc>
              </a:pPr>
              <a:r>
                <a:rPr lang="zh-CN" altLang="en-US" sz="1600" dirty="0">
                  <a:gradFill flip="none" rotWithShape="1">
                    <a:gsLst>
                      <a:gs pos="100000">
                        <a:schemeClr val="accent2">
                          <a:lumMod val="20000"/>
                          <a:lumOff val="80000"/>
                        </a:schemeClr>
                      </a:gs>
                      <a:gs pos="73000">
                        <a:schemeClr val="bg1"/>
                      </a:gs>
                      <a:gs pos="23000">
                        <a:schemeClr val="accent3">
                          <a:lumMod val="20000"/>
                          <a:lumOff val="80000"/>
                        </a:schemeClr>
                      </a:gs>
                      <a:gs pos="0">
                        <a:schemeClr val="accent3">
                          <a:lumMod val="60000"/>
                          <a:lumOff val="40000"/>
                        </a:schemeClr>
                      </a:gs>
                    </a:gsLst>
                    <a:path path="circle">
                      <a:fillToRect r="100000" b="100000"/>
                    </a:path>
                    <a:tileRect l="-100000" t="-100000"/>
                  </a:gradFill>
                  <a:latin typeface="+mn-ea"/>
                  <a:cs typeface="OPPOSans R" panose="00020600040101010101" pitchFamily="18" charset="-122"/>
                </a:rPr>
                <a:t>流程信息</a:t>
              </a:r>
            </a:p>
          </p:txBody>
        </p:sp>
      </p:grpSp>
      <p:sp>
        <p:nvSpPr>
          <p:cNvPr id="67" name="矩形: 圆角 66">
            <a:extLst>
              <a:ext uri="{FF2B5EF4-FFF2-40B4-BE49-F238E27FC236}">
                <a16:creationId xmlns:a16="http://schemas.microsoft.com/office/drawing/2014/main" id="{7EDB09C2-471C-5E22-DA1E-620DF8BC07C2}"/>
              </a:ext>
            </a:extLst>
          </p:cNvPr>
          <p:cNvSpPr/>
          <p:nvPr/>
        </p:nvSpPr>
        <p:spPr>
          <a:xfrm>
            <a:off x="821952" y="4493262"/>
            <a:ext cx="10790563" cy="1276072"/>
          </a:xfrm>
          <a:prstGeom prst="roundRect">
            <a:avLst>
              <a:gd name="adj" fmla="val 50000"/>
            </a:avLst>
          </a:prstGeom>
          <a:noFill/>
          <a:ln w="9525">
            <a:solidFill>
              <a:schemeClr val="accent2"/>
            </a:solidFill>
            <a:prstDash val="sysDot"/>
          </a:ln>
          <a:effectLst>
            <a:outerShdw blurRad="508000" dist="317500" dir="5400000" sx="88000" sy="88000" algn="t" rotWithShape="0">
              <a:schemeClr val="accent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62" name="矩形: 圆角 61">
            <a:extLst>
              <a:ext uri="{FF2B5EF4-FFF2-40B4-BE49-F238E27FC236}">
                <a16:creationId xmlns:a16="http://schemas.microsoft.com/office/drawing/2014/main" id="{F9D26BFB-1B47-C73F-07E4-852C8AD386A1}"/>
              </a:ext>
            </a:extLst>
          </p:cNvPr>
          <p:cNvSpPr/>
          <p:nvPr/>
        </p:nvSpPr>
        <p:spPr>
          <a:xfrm>
            <a:off x="8300609" y="1096626"/>
            <a:ext cx="2715596" cy="5001658"/>
          </a:xfrm>
          <a:prstGeom prst="roundRect">
            <a:avLst>
              <a:gd name="adj" fmla="val 10093"/>
            </a:avLst>
          </a:prstGeom>
          <a:gradFill flip="none" rotWithShape="1">
            <a:gsLst>
              <a:gs pos="100000">
                <a:schemeClr val="accent3">
                  <a:lumMod val="20000"/>
                  <a:lumOff val="80000"/>
                </a:schemeClr>
              </a:gs>
              <a:gs pos="73000">
                <a:schemeClr val="bg1"/>
              </a:gs>
              <a:gs pos="37000">
                <a:schemeClr val="bg1"/>
              </a:gs>
              <a:gs pos="0">
                <a:schemeClr val="accent3">
                  <a:lumMod val="40000"/>
                  <a:lumOff val="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20000"/>
                <a:lumOff val="80000"/>
              </a:schemeClr>
            </a:solidFill>
          </a:ln>
          <a:effectLst>
            <a:outerShdw blurRad="508000" dist="317500" dir="5400000" sx="88000" sy="88000" algn="t" rotWithShape="0">
              <a:schemeClr val="accent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63" name="矩形: 圆角 62">
            <a:extLst>
              <a:ext uri="{FF2B5EF4-FFF2-40B4-BE49-F238E27FC236}">
                <a16:creationId xmlns:a16="http://schemas.microsoft.com/office/drawing/2014/main" id="{9E543422-DBFE-86FC-9BE4-1054E853A104}"/>
              </a:ext>
            </a:extLst>
          </p:cNvPr>
          <p:cNvSpPr/>
          <p:nvPr/>
        </p:nvSpPr>
        <p:spPr>
          <a:xfrm>
            <a:off x="8551458" y="1486557"/>
            <a:ext cx="2213896" cy="2213896"/>
          </a:xfrm>
          <a:prstGeom prst="roundRect">
            <a:avLst>
              <a:gd name="adj" fmla="val 5719"/>
            </a:avLst>
          </a:prstGeom>
          <a:solidFill>
            <a:schemeClr val="bg1"/>
          </a:solidFill>
          <a:ln>
            <a:solidFill>
              <a:schemeClr val="accent2"/>
            </a:solidFill>
          </a:ln>
          <a:effectLst>
            <a:outerShdw blurRad="508000" dist="317500" dir="5400000" sx="88000" sy="88000" algn="t" rotWithShape="0">
              <a:schemeClr val="accent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64" name="文本框 63">
            <a:extLst>
              <a:ext uri="{FF2B5EF4-FFF2-40B4-BE49-F238E27FC236}">
                <a16:creationId xmlns:a16="http://schemas.microsoft.com/office/drawing/2014/main" id="{451E964F-4FCE-976F-0F0A-E10B6F2E84F4}"/>
              </a:ext>
            </a:extLst>
          </p:cNvPr>
          <p:cNvSpPr txBox="1"/>
          <p:nvPr/>
        </p:nvSpPr>
        <p:spPr>
          <a:xfrm>
            <a:off x="9273686" y="2439617"/>
            <a:ext cx="769441" cy="30777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2000" dirty="0">
                <a:gradFill>
                  <a:gsLst>
                    <a:gs pos="6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r="100000" b="100000"/>
                  </a:path>
                </a:gradFill>
                <a:latin typeface="+mj-ea"/>
                <a:ea typeface="+mj-ea"/>
                <a:cs typeface="OPPOSans R" panose="00020600040101010101" pitchFamily="18" charset="-122"/>
              </a:rPr>
              <a:t>二维码</a:t>
            </a:r>
          </a:p>
        </p:txBody>
      </p:sp>
      <p:sp>
        <p:nvSpPr>
          <p:cNvPr id="66" name="文本框 65">
            <a:extLst>
              <a:ext uri="{FF2B5EF4-FFF2-40B4-BE49-F238E27FC236}">
                <a16:creationId xmlns:a16="http://schemas.microsoft.com/office/drawing/2014/main" id="{73EAC961-37D0-76BF-1CA1-711FCD2A8A48}"/>
              </a:ext>
            </a:extLst>
          </p:cNvPr>
          <p:cNvSpPr txBox="1">
            <a:spLocks/>
          </p:cNvSpPr>
          <p:nvPr/>
        </p:nvSpPr>
        <p:spPr>
          <a:xfrm>
            <a:off x="8940262" y="3938887"/>
            <a:ext cx="1436291" cy="59817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>
              <a:lnSpc>
                <a:spcPct val="125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cs typeface="OPPOSans R" panose="00020600040101010101" pitchFamily="18" charset="-122"/>
              </a:rPr>
              <a:t>扫描上面二维码</a:t>
            </a:r>
            <a:endParaRPr lang="en-US" altLang="zh-CN" sz="1600" dirty="0">
              <a:solidFill>
                <a:schemeClr val="tx1">
                  <a:lumMod val="65000"/>
                  <a:lumOff val="35000"/>
                </a:schemeClr>
              </a:solidFill>
              <a:cs typeface="OPPOSans R" panose="00020600040101010101" pitchFamily="18" charset="-122"/>
            </a:endParaRPr>
          </a:p>
          <a:p>
            <a:pPr algn="ctr">
              <a:lnSpc>
                <a:spcPct val="125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cs typeface="OPPOSans R" panose="00020600040101010101" pitchFamily="18" charset="-122"/>
              </a:rPr>
              <a:t> 立即加入我们</a:t>
            </a:r>
          </a:p>
        </p:txBody>
      </p:sp>
      <p:grpSp>
        <p:nvGrpSpPr>
          <p:cNvPr id="141" name="组合 140">
            <a:extLst>
              <a:ext uri="{FF2B5EF4-FFF2-40B4-BE49-F238E27FC236}">
                <a16:creationId xmlns:a16="http://schemas.microsoft.com/office/drawing/2014/main" id="{D0F72DF8-C219-41B7-8C80-CE7305319481}"/>
              </a:ext>
            </a:extLst>
          </p:cNvPr>
          <p:cNvGrpSpPr/>
          <p:nvPr/>
        </p:nvGrpSpPr>
        <p:grpSpPr>
          <a:xfrm>
            <a:off x="1025487" y="1398590"/>
            <a:ext cx="678684" cy="678684"/>
            <a:chOff x="1025487" y="1398590"/>
            <a:chExt cx="678684" cy="678684"/>
          </a:xfrm>
        </p:grpSpPr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F58FCCDC-4E4C-808A-E08C-D696AB1770B4}"/>
                </a:ext>
              </a:extLst>
            </p:cNvPr>
            <p:cNvGrpSpPr/>
            <p:nvPr/>
          </p:nvGrpSpPr>
          <p:grpSpPr>
            <a:xfrm>
              <a:off x="1025487" y="1398590"/>
              <a:ext cx="678684" cy="678684"/>
              <a:chOff x="5779707" y="2888473"/>
              <a:chExt cx="678684" cy="678684"/>
            </a:xfrm>
          </p:grpSpPr>
          <p:sp>
            <p:nvSpPr>
              <p:cNvPr id="8" name="椭圆 7">
                <a:extLst>
                  <a:ext uri="{FF2B5EF4-FFF2-40B4-BE49-F238E27FC236}">
                    <a16:creationId xmlns:a16="http://schemas.microsoft.com/office/drawing/2014/main" id="{0A09FF08-B345-84E6-A1EF-D8148FC2EE9A}"/>
                  </a:ext>
                </a:extLst>
              </p:cNvPr>
              <p:cNvSpPr/>
              <p:nvPr/>
            </p:nvSpPr>
            <p:spPr>
              <a:xfrm>
                <a:off x="5779707" y="2888473"/>
                <a:ext cx="678684" cy="678684"/>
              </a:xfrm>
              <a:prstGeom prst="ellipse">
                <a:avLst/>
              </a:prstGeom>
              <a:gradFill>
                <a:gsLst>
                  <a:gs pos="75000">
                    <a:schemeClr val="accent1"/>
                  </a:gs>
                  <a:gs pos="100000">
                    <a:schemeClr val="accent2">
                      <a:lumMod val="60000"/>
                      <a:lumOff val="40000"/>
                    </a:schemeClr>
                  </a:gs>
                  <a:gs pos="49000">
                    <a:schemeClr val="accent1"/>
                  </a:gs>
                  <a:gs pos="5000">
                    <a:schemeClr val="accent2"/>
                  </a:gs>
                </a:gsLst>
                <a:path path="circle">
                  <a:fillToRect r="100000" b="100000"/>
                </a:path>
              </a:gradFill>
              <a:ln>
                <a:noFill/>
              </a:ln>
              <a:effectLst>
                <a:outerShdw blurRad="254000" dist="101600" dir="5400000" sx="90000" sy="90000" algn="t" rotWithShape="0">
                  <a:schemeClr val="accent1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9" name="椭圆 8">
                <a:extLst>
                  <a:ext uri="{FF2B5EF4-FFF2-40B4-BE49-F238E27FC236}">
                    <a16:creationId xmlns:a16="http://schemas.microsoft.com/office/drawing/2014/main" id="{A8C7EA1E-6AA2-A5FE-1C5E-82FE4BEB03E6}"/>
                  </a:ext>
                </a:extLst>
              </p:cNvPr>
              <p:cNvSpPr/>
              <p:nvPr/>
            </p:nvSpPr>
            <p:spPr>
              <a:xfrm>
                <a:off x="5818365" y="2927132"/>
                <a:ext cx="601368" cy="601366"/>
              </a:xfrm>
              <a:prstGeom prst="ellipse">
                <a:avLst/>
              </a:prstGeom>
              <a:noFill/>
              <a:ln w="3175">
                <a:solidFill>
                  <a:schemeClr val="accent2"/>
                </a:solidFill>
                <a:prstDash val="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29" name="组合 128">
              <a:extLst>
                <a:ext uri="{FF2B5EF4-FFF2-40B4-BE49-F238E27FC236}">
                  <a16:creationId xmlns:a16="http://schemas.microsoft.com/office/drawing/2014/main" id="{00A3E41B-AA02-D635-B431-5887157A83FB}"/>
                </a:ext>
              </a:extLst>
            </p:cNvPr>
            <p:cNvGrpSpPr/>
            <p:nvPr/>
          </p:nvGrpSpPr>
          <p:grpSpPr>
            <a:xfrm>
              <a:off x="1260447" y="1554168"/>
              <a:ext cx="208764" cy="367528"/>
              <a:chOff x="5494617" y="568550"/>
              <a:chExt cx="476250" cy="838438"/>
            </a:xfrm>
            <a:solidFill>
              <a:schemeClr val="bg1"/>
            </a:solidFill>
          </p:grpSpPr>
          <p:sp>
            <p:nvSpPr>
              <p:cNvPr id="73" name="任意多边形: 形状 72">
                <a:extLst>
                  <a:ext uri="{FF2B5EF4-FFF2-40B4-BE49-F238E27FC236}">
                    <a16:creationId xmlns:a16="http://schemas.microsoft.com/office/drawing/2014/main" id="{02900B20-1C4C-A21E-060E-1A231CC696A5}"/>
                  </a:ext>
                </a:extLst>
              </p:cNvPr>
              <p:cNvSpPr/>
              <p:nvPr/>
            </p:nvSpPr>
            <p:spPr>
              <a:xfrm>
                <a:off x="5542242" y="663800"/>
                <a:ext cx="381000" cy="647909"/>
              </a:xfrm>
              <a:custGeom>
                <a:avLst/>
                <a:gdLst>
                  <a:gd name="connsiteX0" fmla="*/ 19050 w 381000"/>
                  <a:gd name="connsiteY0" fmla="*/ 0 h 647909"/>
                  <a:gd name="connsiteX1" fmla="*/ 0 w 381000"/>
                  <a:gd name="connsiteY1" fmla="*/ 0 h 647909"/>
                  <a:gd name="connsiteX2" fmla="*/ 0 w 381000"/>
                  <a:gd name="connsiteY2" fmla="*/ 647910 h 647909"/>
                  <a:gd name="connsiteX3" fmla="*/ 381000 w 381000"/>
                  <a:gd name="connsiteY3" fmla="*/ 647910 h 647909"/>
                  <a:gd name="connsiteX4" fmla="*/ 381000 w 381000"/>
                  <a:gd name="connsiteY4" fmla="*/ 0 h 647909"/>
                  <a:gd name="connsiteX5" fmla="*/ 19050 w 381000"/>
                  <a:gd name="connsiteY5" fmla="*/ 0 h 647909"/>
                  <a:gd name="connsiteX6" fmla="*/ 361950 w 381000"/>
                  <a:gd name="connsiteY6" fmla="*/ 628860 h 647909"/>
                  <a:gd name="connsiteX7" fmla="*/ 19050 w 381000"/>
                  <a:gd name="connsiteY7" fmla="*/ 628860 h 647909"/>
                  <a:gd name="connsiteX8" fmla="*/ 19050 w 381000"/>
                  <a:gd name="connsiteY8" fmla="*/ 19050 h 647909"/>
                  <a:gd name="connsiteX9" fmla="*/ 361950 w 381000"/>
                  <a:gd name="connsiteY9" fmla="*/ 19050 h 647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81000" h="647909">
                    <a:moveTo>
                      <a:pt x="19050" y="0"/>
                    </a:moveTo>
                    <a:lnTo>
                      <a:pt x="0" y="0"/>
                    </a:lnTo>
                    <a:lnTo>
                      <a:pt x="0" y="647910"/>
                    </a:lnTo>
                    <a:lnTo>
                      <a:pt x="381000" y="647910"/>
                    </a:lnTo>
                    <a:lnTo>
                      <a:pt x="381000" y="0"/>
                    </a:lnTo>
                    <a:lnTo>
                      <a:pt x="19050" y="0"/>
                    </a:lnTo>
                    <a:close/>
                    <a:moveTo>
                      <a:pt x="361950" y="628860"/>
                    </a:moveTo>
                    <a:lnTo>
                      <a:pt x="19050" y="628860"/>
                    </a:lnTo>
                    <a:lnTo>
                      <a:pt x="19050" y="19050"/>
                    </a:lnTo>
                    <a:lnTo>
                      <a:pt x="361950" y="19050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4" name="任意多边形: 形状 73">
                <a:extLst>
                  <a:ext uri="{FF2B5EF4-FFF2-40B4-BE49-F238E27FC236}">
                    <a16:creationId xmlns:a16="http://schemas.microsoft.com/office/drawing/2014/main" id="{319C1508-FAF0-8735-E7F5-1BD7C3A3F806}"/>
                  </a:ext>
                </a:extLst>
              </p:cNvPr>
              <p:cNvSpPr/>
              <p:nvPr/>
            </p:nvSpPr>
            <p:spPr>
              <a:xfrm>
                <a:off x="5494617" y="568550"/>
                <a:ext cx="476250" cy="838438"/>
              </a:xfrm>
              <a:custGeom>
                <a:avLst/>
                <a:gdLst>
                  <a:gd name="connsiteX0" fmla="*/ 457200 w 476250"/>
                  <a:gd name="connsiteY0" fmla="*/ 0 h 838438"/>
                  <a:gd name="connsiteX1" fmla="*/ 19050 w 476250"/>
                  <a:gd name="connsiteY1" fmla="*/ 0 h 838438"/>
                  <a:gd name="connsiteX2" fmla="*/ 0 w 476250"/>
                  <a:gd name="connsiteY2" fmla="*/ 19050 h 838438"/>
                  <a:gd name="connsiteX3" fmla="*/ 0 w 476250"/>
                  <a:gd name="connsiteY3" fmla="*/ 819388 h 838438"/>
                  <a:gd name="connsiteX4" fmla="*/ 19050 w 476250"/>
                  <a:gd name="connsiteY4" fmla="*/ 838438 h 838438"/>
                  <a:gd name="connsiteX5" fmla="*/ 457200 w 476250"/>
                  <a:gd name="connsiteY5" fmla="*/ 838438 h 838438"/>
                  <a:gd name="connsiteX6" fmla="*/ 476250 w 476250"/>
                  <a:gd name="connsiteY6" fmla="*/ 819388 h 838438"/>
                  <a:gd name="connsiteX7" fmla="*/ 476250 w 476250"/>
                  <a:gd name="connsiteY7" fmla="*/ 19050 h 838438"/>
                  <a:gd name="connsiteX8" fmla="*/ 457200 w 476250"/>
                  <a:gd name="connsiteY8" fmla="*/ 0 h 838438"/>
                  <a:gd name="connsiteX9" fmla="*/ 457200 w 476250"/>
                  <a:gd name="connsiteY9" fmla="*/ 819388 h 838438"/>
                  <a:gd name="connsiteX10" fmla="*/ 19050 w 476250"/>
                  <a:gd name="connsiteY10" fmla="*/ 819388 h 838438"/>
                  <a:gd name="connsiteX11" fmla="*/ 19050 w 476250"/>
                  <a:gd name="connsiteY11" fmla="*/ 19050 h 838438"/>
                  <a:gd name="connsiteX12" fmla="*/ 457200 w 476250"/>
                  <a:gd name="connsiteY12" fmla="*/ 19050 h 838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76250" h="838438">
                    <a:moveTo>
                      <a:pt x="457200" y="0"/>
                    </a:moveTo>
                    <a:lnTo>
                      <a:pt x="19050" y="0"/>
                    </a:lnTo>
                    <a:cubicBezTo>
                      <a:pt x="8542" y="31"/>
                      <a:pt x="31" y="8542"/>
                      <a:pt x="0" y="19050"/>
                    </a:cubicBezTo>
                    <a:lnTo>
                      <a:pt x="0" y="819388"/>
                    </a:lnTo>
                    <a:cubicBezTo>
                      <a:pt x="36" y="829894"/>
                      <a:pt x="8544" y="838402"/>
                      <a:pt x="19050" y="838438"/>
                    </a:cubicBezTo>
                    <a:lnTo>
                      <a:pt x="457200" y="838438"/>
                    </a:lnTo>
                    <a:cubicBezTo>
                      <a:pt x="467703" y="838396"/>
                      <a:pt x="476208" y="829891"/>
                      <a:pt x="476250" y="819388"/>
                    </a:cubicBezTo>
                    <a:lnTo>
                      <a:pt x="476250" y="19050"/>
                    </a:lnTo>
                    <a:cubicBezTo>
                      <a:pt x="476214" y="8544"/>
                      <a:pt x="467706" y="37"/>
                      <a:pt x="457200" y="0"/>
                    </a:cubicBezTo>
                    <a:close/>
                    <a:moveTo>
                      <a:pt x="457200" y="819388"/>
                    </a:moveTo>
                    <a:lnTo>
                      <a:pt x="19050" y="819388"/>
                    </a:lnTo>
                    <a:lnTo>
                      <a:pt x="19050" y="19050"/>
                    </a:lnTo>
                    <a:lnTo>
                      <a:pt x="457200" y="1905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5" name="任意多边形: 形状 74">
                <a:extLst>
                  <a:ext uri="{FF2B5EF4-FFF2-40B4-BE49-F238E27FC236}">
                    <a16:creationId xmlns:a16="http://schemas.microsoft.com/office/drawing/2014/main" id="{C327DC32-2853-134D-8CB2-B463E3FC7B9F}"/>
                  </a:ext>
                </a:extLst>
              </p:cNvPr>
              <p:cNvSpPr/>
              <p:nvPr/>
            </p:nvSpPr>
            <p:spPr>
              <a:xfrm>
                <a:off x="5685117" y="616175"/>
                <a:ext cx="104775" cy="19050"/>
              </a:xfrm>
              <a:custGeom>
                <a:avLst/>
                <a:gdLst>
                  <a:gd name="connsiteX0" fmla="*/ 9525 w 104775"/>
                  <a:gd name="connsiteY0" fmla="*/ 19050 h 19050"/>
                  <a:gd name="connsiteX1" fmla="*/ 95250 w 104775"/>
                  <a:gd name="connsiteY1" fmla="*/ 19050 h 19050"/>
                  <a:gd name="connsiteX2" fmla="*/ 104775 w 104775"/>
                  <a:gd name="connsiteY2" fmla="*/ 9525 h 19050"/>
                  <a:gd name="connsiteX3" fmla="*/ 95250 w 104775"/>
                  <a:gd name="connsiteY3" fmla="*/ 0 h 19050"/>
                  <a:gd name="connsiteX4" fmla="*/ 9525 w 104775"/>
                  <a:gd name="connsiteY4" fmla="*/ 0 h 19050"/>
                  <a:gd name="connsiteX5" fmla="*/ 0 w 104775"/>
                  <a:gd name="connsiteY5" fmla="*/ 9525 h 19050"/>
                  <a:gd name="connsiteX6" fmla="*/ 9525 w 104775"/>
                  <a:gd name="connsiteY6" fmla="*/ 19050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4775" h="19050">
                    <a:moveTo>
                      <a:pt x="9525" y="19050"/>
                    </a:moveTo>
                    <a:lnTo>
                      <a:pt x="95250" y="19050"/>
                    </a:lnTo>
                    <a:cubicBezTo>
                      <a:pt x="100511" y="19050"/>
                      <a:pt x="104775" y="14786"/>
                      <a:pt x="104775" y="9525"/>
                    </a:cubicBezTo>
                    <a:cubicBezTo>
                      <a:pt x="104775" y="4264"/>
                      <a:pt x="100511" y="0"/>
                      <a:pt x="95250" y="0"/>
                    </a:cubicBezTo>
                    <a:lnTo>
                      <a:pt x="9525" y="0"/>
                    </a:lnTo>
                    <a:cubicBezTo>
                      <a:pt x="4264" y="0"/>
                      <a:pt x="0" y="4264"/>
                      <a:pt x="0" y="9525"/>
                    </a:cubicBezTo>
                    <a:cubicBezTo>
                      <a:pt x="0" y="14786"/>
                      <a:pt x="4264" y="19050"/>
                      <a:pt x="9525" y="1905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</p:grpSp>
      </p:grpSp>
      <p:grpSp>
        <p:nvGrpSpPr>
          <p:cNvPr id="140" name="组合 139">
            <a:extLst>
              <a:ext uri="{FF2B5EF4-FFF2-40B4-BE49-F238E27FC236}">
                <a16:creationId xmlns:a16="http://schemas.microsoft.com/office/drawing/2014/main" id="{E199B463-45DA-AB34-CE6C-01D1A58CA218}"/>
              </a:ext>
            </a:extLst>
          </p:cNvPr>
          <p:cNvGrpSpPr/>
          <p:nvPr/>
        </p:nvGrpSpPr>
        <p:grpSpPr>
          <a:xfrm>
            <a:off x="1025487" y="3024929"/>
            <a:ext cx="678684" cy="678684"/>
            <a:chOff x="1025487" y="2888948"/>
            <a:chExt cx="678684" cy="678684"/>
          </a:xfrm>
        </p:grpSpPr>
        <p:grpSp>
          <p:nvGrpSpPr>
            <p:cNvPr id="27" name="组合 26">
              <a:extLst>
                <a:ext uri="{FF2B5EF4-FFF2-40B4-BE49-F238E27FC236}">
                  <a16:creationId xmlns:a16="http://schemas.microsoft.com/office/drawing/2014/main" id="{976450CA-B5E6-84AB-A62E-134D25FE5DB1}"/>
                </a:ext>
              </a:extLst>
            </p:cNvPr>
            <p:cNvGrpSpPr/>
            <p:nvPr/>
          </p:nvGrpSpPr>
          <p:grpSpPr>
            <a:xfrm>
              <a:off x="1025487" y="2888948"/>
              <a:ext cx="678684" cy="678684"/>
              <a:chOff x="5779707" y="2888473"/>
              <a:chExt cx="678684" cy="678684"/>
            </a:xfrm>
          </p:grpSpPr>
          <p:sp>
            <p:nvSpPr>
              <p:cNvPr id="28" name="椭圆 27">
                <a:extLst>
                  <a:ext uri="{FF2B5EF4-FFF2-40B4-BE49-F238E27FC236}">
                    <a16:creationId xmlns:a16="http://schemas.microsoft.com/office/drawing/2014/main" id="{438796DF-AC6F-8F0A-0484-566978D59ABC}"/>
                  </a:ext>
                </a:extLst>
              </p:cNvPr>
              <p:cNvSpPr/>
              <p:nvPr/>
            </p:nvSpPr>
            <p:spPr>
              <a:xfrm>
                <a:off x="5779707" y="2888473"/>
                <a:ext cx="678684" cy="678684"/>
              </a:xfrm>
              <a:prstGeom prst="ellipse">
                <a:avLst/>
              </a:prstGeom>
              <a:gradFill>
                <a:gsLst>
                  <a:gs pos="75000">
                    <a:schemeClr val="accent1"/>
                  </a:gs>
                  <a:gs pos="100000">
                    <a:schemeClr val="accent2">
                      <a:lumMod val="60000"/>
                      <a:lumOff val="40000"/>
                    </a:schemeClr>
                  </a:gs>
                  <a:gs pos="49000">
                    <a:schemeClr val="accent1"/>
                  </a:gs>
                  <a:gs pos="5000">
                    <a:schemeClr val="accent2"/>
                  </a:gs>
                </a:gsLst>
                <a:path path="circle">
                  <a:fillToRect r="100000" b="100000"/>
                </a:path>
              </a:gradFill>
              <a:ln>
                <a:noFill/>
              </a:ln>
              <a:effectLst>
                <a:outerShdw blurRad="254000" dist="101600" dir="5400000" sx="90000" sy="90000" algn="t" rotWithShape="0">
                  <a:schemeClr val="accent1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29" name="椭圆 28">
                <a:extLst>
                  <a:ext uri="{FF2B5EF4-FFF2-40B4-BE49-F238E27FC236}">
                    <a16:creationId xmlns:a16="http://schemas.microsoft.com/office/drawing/2014/main" id="{60330FC5-046D-F261-848B-524FA1ECC9CD}"/>
                  </a:ext>
                </a:extLst>
              </p:cNvPr>
              <p:cNvSpPr/>
              <p:nvPr/>
            </p:nvSpPr>
            <p:spPr>
              <a:xfrm>
                <a:off x="5818365" y="2927132"/>
                <a:ext cx="601368" cy="601366"/>
              </a:xfrm>
              <a:prstGeom prst="ellipse">
                <a:avLst/>
              </a:prstGeom>
              <a:noFill/>
              <a:ln w="3175">
                <a:solidFill>
                  <a:schemeClr val="accent2"/>
                </a:solidFill>
                <a:prstDash val="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39" name="组合 138">
              <a:extLst>
                <a:ext uri="{FF2B5EF4-FFF2-40B4-BE49-F238E27FC236}">
                  <a16:creationId xmlns:a16="http://schemas.microsoft.com/office/drawing/2014/main" id="{881AA5ED-6EFC-5BD8-35F9-5336883978EC}"/>
                </a:ext>
              </a:extLst>
            </p:cNvPr>
            <p:cNvGrpSpPr/>
            <p:nvPr/>
          </p:nvGrpSpPr>
          <p:grpSpPr>
            <a:xfrm>
              <a:off x="1214519" y="3080068"/>
              <a:ext cx="300620" cy="296444"/>
              <a:chOff x="6384141" y="704491"/>
              <a:chExt cx="685800" cy="676275"/>
            </a:xfrm>
          </p:grpSpPr>
          <p:sp>
            <p:nvSpPr>
              <p:cNvPr id="138" name="任意多边形: 形状 137" descr="邮箱 轮廓">
                <a:extLst>
                  <a:ext uri="{FF2B5EF4-FFF2-40B4-BE49-F238E27FC236}">
                    <a16:creationId xmlns:a16="http://schemas.microsoft.com/office/drawing/2014/main" id="{8389315E-8D4A-E7F0-FACA-0D669115C5EB}"/>
                  </a:ext>
                </a:extLst>
              </p:cNvPr>
              <p:cNvSpPr/>
              <p:nvPr/>
            </p:nvSpPr>
            <p:spPr>
              <a:xfrm>
                <a:off x="6384141" y="704491"/>
                <a:ext cx="685800" cy="676275"/>
              </a:xfrm>
              <a:custGeom>
                <a:avLst/>
                <a:gdLst>
                  <a:gd name="connsiteX0" fmla="*/ 323850 w 685800"/>
                  <a:gd name="connsiteY0" fmla="*/ 552450 h 676275"/>
                  <a:gd name="connsiteX1" fmla="*/ 323850 w 685800"/>
                  <a:gd name="connsiteY1" fmla="*/ 657225 h 676275"/>
                  <a:gd name="connsiteX2" fmla="*/ 361950 w 685800"/>
                  <a:gd name="connsiteY2" fmla="*/ 657225 h 676275"/>
                  <a:gd name="connsiteX3" fmla="*/ 361950 w 685800"/>
                  <a:gd name="connsiteY3" fmla="*/ 552450 h 676275"/>
                  <a:gd name="connsiteX4" fmla="*/ 214532 w 685800"/>
                  <a:gd name="connsiteY4" fmla="*/ 152400 h 676275"/>
                  <a:gd name="connsiteX5" fmla="*/ 285750 w 685800"/>
                  <a:gd name="connsiteY5" fmla="*/ 275273 h 676275"/>
                  <a:gd name="connsiteX6" fmla="*/ 285750 w 685800"/>
                  <a:gd name="connsiteY6" fmla="*/ 533400 h 676275"/>
                  <a:gd name="connsiteX7" fmla="*/ 666750 w 685800"/>
                  <a:gd name="connsiteY7" fmla="*/ 533400 h 676275"/>
                  <a:gd name="connsiteX8" fmla="*/ 666750 w 685800"/>
                  <a:gd name="connsiteY8" fmla="*/ 284798 h 676275"/>
                  <a:gd name="connsiteX9" fmla="*/ 534353 w 685800"/>
                  <a:gd name="connsiteY9" fmla="*/ 152400 h 676275"/>
                  <a:gd name="connsiteX10" fmla="*/ 447675 w 685800"/>
                  <a:gd name="connsiteY10" fmla="*/ 152400 h 676275"/>
                  <a:gd name="connsiteX11" fmla="*/ 447675 w 685800"/>
                  <a:gd name="connsiteY11" fmla="*/ 276225 h 676275"/>
                  <a:gd name="connsiteX12" fmla="*/ 438150 w 685800"/>
                  <a:gd name="connsiteY12" fmla="*/ 285750 h 676275"/>
                  <a:gd name="connsiteX13" fmla="*/ 428625 w 685800"/>
                  <a:gd name="connsiteY13" fmla="*/ 276225 h 676275"/>
                  <a:gd name="connsiteX14" fmla="*/ 428625 w 685800"/>
                  <a:gd name="connsiteY14" fmla="*/ 152400 h 676275"/>
                  <a:gd name="connsiteX15" fmla="*/ 141923 w 685800"/>
                  <a:gd name="connsiteY15" fmla="*/ 152400 h 676275"/>
                  <a:gd name="connsiteX16" fmla="*/ 19050 w 685800"/>
                  <a:gd name="connsiteY16" fmla="*/ 275273 h 676275"/>
                  <a:gd name="connsiteX17" fmla="*/ 19050 w 685800"/>
                  <a:gd name="connsiteY17" fmla="*/ 533400 h 676275"/>
                  <a:gd name="connsiteX18" fmla="*/ 266700 w 685800"/>
                  <a:gd name="connsiteY18" fmla="*/ 533400 h 676275"/>
                  <a:gd name="connsiteX19" fmla="*/ 266700 w 685800"/>
                  <a:gd name="connsiteY19" fmla="*/ 275273 h 676275"/>
                  <a:gd name="connsiteX20" fmla="*/ 143828 w 685800"/>
                  <a:gd name="connsiteY20" fmla="*/ 152400 h 676275"/>
                  <a:gd name="connsiteX21" fmla="*/ 428625 w 685800"/>
                  <a:gd name="connsiteY21" fmla="*/ 0 h 676275"/>
                  <a:gd name="connsiteX22" fmla="*/ 447666 w 685800"/>
                  <a:gd name="connsiteY22" fmla="*/ 0 h 676275"/>
                  <a:gd name="connsiteX23" fmla="*/ 447666 w 685800"/>
                  <a:gd name="connsiteY23" fmla="*/ 111654 h 676275"/>
                  <a:gd name="connsiteX24" fmla="*/ 447675 w 685800"/>
                  <a:gd name="connsiteY24" fmla="*/ 111654 h 676275"/>
                  <a:gd name="connsiteX25" fmla="*/ 447675 w 685800"/>
                  <a:gd name="connsiteY25" fmla="*/ 133350 h 676275"/>
                  <a:gd name="connsiteX26" fmla="*/ 534353 w 685800"/>
                  <a:gd name="connsiteY26" fmla="*/ 133350 h 676275"/>
                  <a:gd name="connsiteX27" fmla="*/ 685800 w 685800"/>
                  <a:gd name="connsiteY27" fmla="*/ 284798 h 676275"/>
                  <a:gd name="connsiteX28" fmla="*/ 685800 w 685800"/>
                  <a:gd name="connsiteY28" fmla="*/ 552450 h 676275"/>
                  <a:gd name="connsiteX29" fmla="*/ 381000 w 685800"/>
                  <a:gd name="connsiteY29" fmla="*/ 552450 h 676275"/>
                  <a:gd name="connsiteX30" fmla="*/ 381000 w 685800"/>
                  <a:gd name="connsiteY30" fmla="*/ 676275 h 676275"/>
                  <a:gd name="connsiteX31" fmla="*/ 304800 w 685800"/>
                  <a:gd name="connsiteY31" fmla="*/ 676275 h 676275"/>
                  <a:gd name="connsiteX32" fmla="*/ 304800 w 685800"/>
                  <a:gd name="connsiteY32" fmla="*/ 552450 h 676275"/>
                  <a:gd name="connsiteX33" fmla="*/ 0 w 685800"/>
                  <a:gd name="connsiteY33" fmla="*/ 552450 h 676275"/>
                  <a:gd name="connsiteX34" fmla="*/ 0 w 685800"/>
                  <a:gd name="connsiteY34" fmla="*/ 275273 h 676275"/>
                  <a:gd name="connsiteX35" fmla="*/ 141923 w 685800"/>
                  <a:gd name="connsiteY35" fmla="*/ 133350 h 676275"/>
                  <a:gd name="connsiteX36" fmla="*/ 143828 w 685800"/>
                  <a:gd name="connsiteY36" fmla="*/ 133350 h 676275"/>
                  <a:gd name="connsiteX37" fmla="*/ 152400 w 685800"/>
                  <a:gd name="connsiteY37" fmla="*/ 133788 h 676275"/>
                  <a:gd name="connsiteX38" fmla="*/ 152400 w 685800"/>
                  <a:gd name="connsiteY38" fmla="*/ 133350 h 676275"/>
                  <a:gd name="connsiteX39" fmla="*/ 428625 w 685800"/>
                  <a:gd name="connsiteY39" fmla="*/ 133350 h 676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685800" h="676275">
                    <a:moveTo>
                      <a:pt x="323850" y="552450"/>
                    </a:moveTo>
                    <a:lnTo>
                      <a:pt x="323850" y="657225"/>
                    </a:lnTo>
                    <a:lnTo>
                      <a:pt x="361950" y="657225"/>
                    </a:lnTo>
                    <a:lnTo>
                      <a:pt x="361950" y="552450"/>
                    </a:lnTo>
                    <a:close/>
                    <a:moveTo>
                      <a:pt x="214532" y="152400"/>
                    </a:moveTo>
                    <a:cubicBezTo>
                      <a:pt x="258530" y="177680"/>
                      <a:pt x="285684" y="224528"/>
                      <a:pt x="285750" y="275273"/>
                    </a:cubicBezTo>
                    <a:lnTo>
                      <a:pt x="285750" y="533400"/>
                    </a:lnTo>
                    <a:lnTo>
                      <a:pt x="666750" y="533400"/>
                    </a:lnTo>
                    <a:lnTo>
                      <a:pt x="666750" y="284798"/>
                    </a:lnTo>
                    <a:cubicBezTo>
                      <a:pt x="666671" y="211709"/>
                      <a:pt x="607441" y="152479"/>
                      <a:pt x="534353" y="152400"/>
                    </a:cubicBezTo>
                    <a:lnTo>
                      <a:pt x="447675" y="152400"/>
                    </a:lnTo>
                    <a:lnTo>
                      <a:pt x="447675" y="276225"/>
                    </a:lnTo>
                    <a:cubicBezTo>
                      <a:pt x="447675" y="281486"/>
                      <a:pt x="443411" y="285750"/>
                      <a:pt x="438150" y="285750"/>
                    </a:cubicBezTo>
                    <a:cubicBezTo>
                      <a:pt x="432889" y="285750"/>
                      <a:pt x="428625" y="281486"/>
                      <a:pt x="428625" y="276225"/>
                    </a:cubicBezTo>
                    <a:lnTo>
                      <a:pt x="428625" y="152400"/>
                    </a:lnTo>
                    <a:close/>
                    <a:moveTo>
                      <a:pt x="141923" y="152400"/>
                    </a:moveTo>
                    <a:cubicBezTo>
                      <a:pt x="74095" y="152479"/>
                      <a:pt x="19129" y="207445"/>
                      <a:pt x="19050" y="275273"/>
                    </a:cubicBezTo>
                    <a:lnTo>
                      <a:pt x="19050" y="533400"/>
                    </a:lnTo>
                    <a:lnTo>
                      <a:pt x="266700" y="533400"/>
                    </a:lnTo>
                    <a:lnTo>
                      <a:pt x="266700" y="275273"/>
                    </a:lnTo>
                    <a:cubicBezTo>
                      <a:pt x="266621" y="207445"/>
                      <a:pt x="211655" y="152479"/>
                      <a:pt x="143828" y="152400"/>
                    </a:cubicBezTo>
                    <a:close/>
                    <a:moveTo>
                      <a:pt x="428625" y="0"/>
                    </a:moveTo>
                    <a:lnTo>
                      <a:pt x="447666" y="0"/>
                    </a:lnTo>
                    <a:lnTo>
                      <a:pt x="447666" y="111654"/>
                    </a:lnTo>
                    <a:lnTo>
                      <a:pt x="447675" y="111654"/>
                    </a:lnTo>
                    <a:lnTo>
                      <a:pt x="447675" y="133350"/>
                    </a:lnTo>
                    <a:lnTo>
                      <a:pt x="534353" y="133350"/>
                    </a:lnTo>
                    <a:cubicBezTo>
                      <a:pt x="617955" y="133444"/>
                      <a:pt x="685706" y="201195"/>
                      <a:pt x="685800" y="284798"/>
                    </a:cubicBezTo>
                    <a:lnTo>
                      <a:pt x="685800" y="552450"/>
                    </a:lnTo>
                    <a:lnTo>
                      <a:pt x="381000" y="552450"/>
                    </a:lnTo>
                    <a:lnTo>
                      <a:pt x="381000" y="676275"/>
                    </a:lnTo>
                    <a:lnTo>
                      <a:pt x="304800" y="676275"/>
                    </a:lnTo>
                    <a:lnTo>
                      <a:pt x="304800" y="552450"/>
                    </a:lnTo>
                    <a:lnTo>
                      <a:pt x="0" y="552450"/>
                    </a:lnTo>
                    <a:lnTo>
                      <a:pt x="0" y="275273"/>
                    </a:lnTo>
                    <a:cubicBezTo>
                      <a:pt x="94" y="196930"/>
                      <a:pt x="63580" y="133444"/>
                      <a:pt x="141923" y="133350"/>
                    </a:cubicBezTo>
                    <a:lnTo>
                      <a:pt x="143828" y="133350"/>
                    </a:lnTo>
                    <a:cubicBezTo>
                      <a:pt x="146685" y="133350"/>
                      <a:pt x="149543" y="133617"/>
                      <a:pt x="152400" y="133788"/>
                    </a:cubicBezTo>
                    <a:lnTo>
                      <a:pt x="152400" y="133350"/>
                    </a:lnTo>
                    <a:lnTo>
                      <a:pt x="428625" y="133350"/>
                    </a:ln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37" name="任意多边形: 形状 136" descr="邮箱 轮廓">
                <a:extLst>
                  <a:ext uri="{FF2B5EF4-FFF2-40B4-BE49-F238E27FC236}">
                    <a16:creationId xmlns:a16="http://schemas.microsoft.com/office/drawing/2014/main" id="{3BC46E0C-97B2-0502-DC0F-DC8AA5484ED3}"/>
                  </a:ext>
                </a:extLst>
              </p:cNvPr>
              <p:cNvSpPr/>
              <p:nvPr/>
            </p:nvSpPr>
            <p:spPr>
              <a:xfrm>
                <a:off x="6831808" y="704491"/>
                <a:ext cx="114309" cy="111654"/>
              </a:xfrm>
              <a:custGeom>
                <a:avLst/>
                <a:gdLst>
                  <a:gd name="connsiteX0" fmla="*/ 9 w 114309"/>
                  <a:gd name="connsiteY0" fmla="*/ 19050 h 111654"/>
                  <a:gd name="connsiteX1" fmla="*/ 9 w 114309"/>
                  <a:gd name="connsiteY1" fmla="*/ 66675 h 111654"/>
                  <a:gd name="connsiteX2" fmla="*/ 95259 w 114309"/>
                  <a:gd name="connsiteY2" fmla="*/ 66675 h 111654"/>
                  <a:gd name="connsiteX3" fmla="*/ 95259 w 114309"/>
                  <a:gd name="connsiteY3" fmla="*/ 19050 h 111654"/>
                  <a:gd name="connsiteX4" fmla="*/ 0 w 114309"/>
                  <a:gd name="connsiteY4" fmla="*/ 0 h 111654"/>
                  <a:gd name="connsiteX5" fmla="*/ 114309 w 114309"/>
                  <a:gd name="connsiteY5" fmla="*/ 0 h 111654"/>
                  <a:gd name="connsiteX6" fmla="*/ 114309 w 114309"/>
                  <a:gd name="connsiteY6" fmla="*/ 85725 h 111654"/>
                  <a:gd name="connsiteX7" fmla="*/ 9 w 114309"/>
                  <a:gd name="connsiteY7" fmla="*/ 85725 h 111654"/>
                  <a:gd name="connsiteX8" fmla="*/ 9 w 114309"/>
                  <a:gd name="connsiteY8" fmla="*/ 111654 h 111654"/>
                  <a:gd name="connsiteX9" fmla="*/ 0 w 114309"/>
                  <a:gd name="connsiteY9" fmla="*/ 111654 h 111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4309" h="111654">
                    <a:moveTo>
                      <a:pt x="9" y="19050"/>
                    </a:moveTo>
                    <a:lnTo>
                      <a:pt x="9" y="66675"/>
                    </a:lnTo>
                    <a:lnTo>
                      <a:pt x="95259" y="66675"/>
                    </a:lnTo>
                    <a:lnTo>
                      <a:pt x="95259" y="19050"/>
                    </a:lnTo>
                    <a:close/>
                    <a:moveTo>
                      <a:pt x="0" y="0"/>
                    </a:moveTo>
                    <a:lnTo>
                      <a:pt x="114309" y="0"/>
                    </a:lnTo>
                    <a:lnTo>
                      <a:pt x="114309" y="85725"/>
                    </a:lnTo>
                    <a:lnTo>
                      <a:pt x="9" y="85725"/>
                    </a:lnTo>
                    <a:lnTo>
                      <a:pt x="9" y="111654"/>
                    </a:lnTo>
                    <a:lnTo>
                      <a:pt x="0" y="111654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</p:grpSp>
      </p:grpSp>
      <p:sp>
        <p:nvSpPr>
          <p:cNvPr id="143" name="矩形: 圆角 142">
            <a:extLst>
              <a:ext uri="{FF2B5EF4-FFF2-40B4-BE49-F238E27FC236}">
                <a16:creationId xmlns:a16="http://schemas.microsoft.com/office/drawing/2014/main" id="{BCA00735-D300-A255-4BA0-392A7208407D}"/>
              </a:ext>
            </a:extLst>
          </p:cNvPr>
          <p:cNvSpPr/>
          <p:nvPr/>
        </p:nvSpPr>
        <p:spPr>
          <a:xfrm>
            <a:off x="9123004" y="5913113"/>
            <a:ext cx="1070806" cy="47604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16200000" scaled="1"/>
            <a:tileRect/>
          </a:gradFill>
          <a:ln>
            <a:noFill/>
          </a:ln>
          <a:effectLst>
            <a:reflection blurRad="25400" stA="4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91886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任意多边形: 形状 32">
            <a:extLst>
              <a:ext uri="{FF2B5EF4-FFF2-40B4-BE49-F238E27FC236}">
                <a16:creationId xmlns:a16="http://schemas.microsoft.com/office/drawing/2014/main" id="{94C3F4A7-9263-FE73-734D-06E58D66E8AE}"/>
              </a:ext>
            </a:extLst>
          </p:cNvPr>
          <p:cNvSpPr/>
          <p:nvPr/>
        </p:nvSpPr>
        <p:spPr>
          <a:xfrm flipH="1">
            <a:off x="6420749" y="4539201"/>
            <a:ext cx="5771251" cy="1718348"/>
          </a:xfrm>
          <a:custGeom>
            <a:avLst/>
            <a:gdLst>
              <a:gd name="connsiteX0" fmla="*/ 5663168 w 5771251"/>
              <a:gd name="connsiteY0" fmla="*/ 0 h 1718348"/>
              <a:gd name="connsiteX1" fmla="*/ 0 w 5771251"/>
              <a:gd name="connsiteY1" fmla="*/ 0 h 1718348"/>
              <a:gd name="connsiteX2" fmla="*/ 0 w 5771251"/>
              <a:gd name="connsiteY2" fmla="*/ 1718348 h 1718348"/>
              <a:gd name="connsiteX3" fmla="*/ 5147998 w 5771251"/>
              <a:gd name="connsiteY3" fmla="*/ 1718348 h 1718348"/>
              <a:gd name="connsiteX4" fmla="*/ 5250158 w 5771251"/>
              <a:gd name="connsiteY4" fmla="*/ 1645380 h 1718348"/>
              <a:gd name="connsiteX5" fmla="*/ 5765328 w 5771251"/>
              <a:gd name="connsiteY5" fmla="*/ 143032 h 1718348"/>
              <a:gd name="connsiteX6" fmla="*/ 5663168 w 5771251"/>
              <a:gd name="connsiteY6" fmla="*/ 0 h 1718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71251" h="1718348">
                <a:moveTo>
                  <a:pt x="5663168" y="0"/>
                </a:moveTo>
                <a:lnTo>
                  <a:pt x="0" y="0"/>
                </a:lnTo>
                <a:lnTo>
                  <a:pt x="0" y="1718348"/>
                </a:lnTo>
                <a:lnTo>
                  <a:pt x="5147998" y="1718348"/>
                </a:lnTo>
                <a:cubicBezTo>
                  <a:pt x="5194127" y="1718348"/>
                  <a:pt x="5235196" y="1689015"/>
                  <a:pt x="5250158" y="1645380"/>
                </a:cubicBezTo>
                <a:lnTo>
                  <a:pt x="5765328" y="143032"/>
                </a:lnTo>
                <a:cubicBezTo>
                  <a:pt x="5789362" y="72946"/>
                  <a:pt x="5737260" y="0"/>
                  <a:pt x="5663168" y="0"/>
                </a:cubicBezTo>
                <a:close/>
              </a:path>
            </a:pathLst>
          </a:custGeom>
          <a:solidFill>
            <a:schemeClr val="bg1">
              <a:alpha val="40000"/>
            </a:schemeClr>
          </a:solidFill>
          <a:ln>
            <a:noFill/>
          </a:ln>
          <a:effectLst>
            <a:outerShdw blurRad="190500" dist="101600" dir="5400000" algn="t" rotWithShape="0">
              <a:schemeClr val="accent2">
                <a:lumMod val="20000"/>
                <a:lumOff val="8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solidFill>
                <a:schemeClr val="lt1"/>
              </a:solidFill>
            </a:endParaRPr>
          </a:p>
        </p:txBody>
      </p:sp>
      <p:sp>
        <p:nvSpPr>
          <p:cNvPr id="35" name="任意多边形: 形状 34">
            <a:extLst>
              <a:ext uri="{FF2B5EF4-FFF2-40B4-BE49-F238E27FC236}">
                <a16:creationId xmlns:a16="http://schemas.microsoft.com/office/drawing/2014/main" id="{94BB6366-D420-B9CA-2570-5B895EB790C3}"/>
              </a:ext>
            </a:extLst>
          </p:cNvPr>
          <p:cNvSpPr/>
          <p:nvPr/>
        </p:nvSpPr>
        <p:spPr>
          <a:xfrm flipH="1">
            <a:off x="6492398" y="4481358"/>
            <a:ext cx="5699603" cy="1673472"/>
          </a:xfrm>
          <a:custGeom>
            <a:avLst/>
            <a:gdLst>
              <a:gd name="connsiteX0" fmla="*/ 5592931 w 5699603"/>
              <a:gd name="connsiteY0" fmla="*/ 0 h 1673472"/>
              <a:gd name="connsiteX1" fmla="*/ 0 w 5699603"/>
              <a:gd name="connsiteY1" fmla="*/ 0 h 1673472"/>
              <a:gd name="connsiteX2" fmla="*/ 0 w 5699603"/>
              <a:gd name="connsiteY2" fmla="*/ 1673472 h 1673472"/>
              <a:gd name="connsiteX3" fmla="*/ 5084489 w 5699603"/>
              <a:gd name="connsiteY3" fmla="*/ 1673472 h 1673472"/>
              <a:gd name="connsiteX4" fmla="*/ 5185314 w 5699603"/>
              <a:gd name="connsiteY4" fmla="*/ 1602410 h 1673472"/>
              <a:gd name="connsiteX5" fmla="*/ 5693757 w 5699603"/>
              <a:gd name="connsiteY5" fmla="*/ 139297 h 1673472"/>
              <a:gd name="connsiteX6" fmla="*/ 5592931 w 5699603"/>
              <a:gd name="connsiteY6" fmla="*/ 0 h 1673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99603" h="1673472">
                <a:moveTo>
                  <a:pt x="5592931" y="0"/>
                </a:moveTo>
                <a:lnTo>
                  <a:pt x="0" y="0"/>
                </a:lnTo>
                <a:lnTo>
                  <a:pt x="0" y="1673472"/>
                </a:lnTo>
                <a:lnTo>
                  <a:pt x="5084489" y="1673472"/>
                </a:lnTo>
                <a:cubicBezTo>
                  <a:pt x="5130015" y="1673472"/>
                  <a:pt x="5170548" y="1644905"/>
                  <a:pt x="5185314" y="1602410"/>
                </a:cubicBezTo>
                <a:lnTo>
                  <a:pt x="5693757" y="139297"/>
                </a:lnTo>
                <a:cubicBezTo>
                  <a:pt x="5717478" y="71041"/>
                  <a:pt x="5666056" y="0"/>
                  <a:pt x="5592931" y="0"/>
                </a:cubicBezTo>
                <a:close/>
              </a:path>
            </a:pathLst>
          </a:custGeom>
          <a:noFill/>
          <a:ln w="3175">
            <a:gradFill flip="none" rotWithShape="1">
              <a:gsLst>
                <a:gs pos="0">
                  <a:schemeClr val="accent2">
                    <a:alpha val="40000"/>
                  </a:schemeClr>
                </a:gs>
                <a:gs pos="85000">
                  <a:schemeClr val="accent2">
                    <a:alpha val="0"/>
                  </a:schemeClr>
                </a:gs>
              </a:gsLst>
              <a:lin ang="16200000" scaled="1"/>
              <a:tileRect/>
            </a:gra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29" name="任意多边形: 形状 28">
            <a:extLst>
              <a:ext uri="{FF2B5EF4-FFF2-40B4-BE49-F238E27FC236}">
                <a16:creationId xmlns:a16="http://schemas.microsoft.com/office/drawing/2014/main" id="{37BEFD5E-52A3-B421-7DF3-E6390B731B7D}"/>
              </a:ext>
            </a:extLst>
          </p:cNvPr>
          <p:cNvSpPr/>
          <p:nvPr/>
        </p:nvSpPr>
        <p:spPr>
          <a:xfrm flipH="1" flipV="1">
            <a:off x="0" y="1207566"/>
            <a:ext cx="6738188" cy="1718348"/>
          </a:xfrm>
          <a:custGeom>
            <a:avLst/>
            <a:gdLst>
              <a:gd name="connsiteX0" fmla="*/ 6738188 w 6738188"/>
              <a:gd name="connsiteY0" fmla="*/ 1718348 h 1718348"/>
              <a:gd name="connsiteX1" fmla="*/ 623254 w 6738188"/>
              <a:gd name="connsiteY1" fmla="*/ 1718348 h 1718348"/>
              <a:gd name="connsiteX2" fmla="*/ 521093 w 6738188"/>
              <a:gd name="connsiteY2" fmla="*/ 1645380 h 1718348"/>
              <a:gd name="connsiteX3" fmla="*/ 5923 w 6738188"/>
              <a:gd name="connsiteY3" fmla="*/ 143032 h 1718348"/>
              <a:gd name="connsiteX4" fmla="*/ 108084 w 6738188"/>
              <a:gd name="connsiteY4" fmla="*/ 0 h 1718348"/>
              <a:gd name="connsiteX5" fmla="*/ 6738188 w 6738188"/>
              <a:gd name="connsiteY5" fmla="*/ 0 h 1718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38188" h="1718348">
                <a:moveTo>
                  <a:pt x="6738188" y="1718348"/>
                </a:moveTo>
                <a:lnTo>
                  <a:pt x="623254" y="1718348"/>
                </a:lnTo>
                <a:cubicBezTo>
                  <a:pt x="577125" y="1718348"/>
                  <a:pt x="536056" y="1689015"/>
                  <a:pt x="521093" y="1645380"/>
                </a:cubicBezTo>
                <a:lnTo>
                  <a:pt x="5923" y="143032"/>
                </a:lnTo>
                <a:cubicBezTo>
                  <a:pt x="-18110" y="72946"/>
                  <a:pt x="33992" y="0"/>
                  <a:pt x="108084" y="0"/>
                </a:cubicBezTo>
                <a:lnTo>
                  <a:pt x="6738188" y="0"/>
                </a:lnTo>
                <a:close/>
              </a:path>
            </a:pathLst>
          </a:custGeom>
          <a:solidFill>
            <a:schemeClr val="bg1">
              <a:alpha val="40000"/>
            </a:schemeClr>
          </a:solidFill>
          <a:ln>
            <a:noFill/>
          </a:ln>
          <a:effectLst>
            <a:outerShdw blurRad="190500" dist="101600" dir="5400000" algn="t" rotWithShape="0">
              <a:schemeClr val="accent2">
                <a:lumMod val="20000"/>
                <a:lumOff val="8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solidFill>
                <a:schemeClr val="lt1"/>
              </a:solidFill>
            </a:endParaRPr>
          </a:p>
        </p:txBody>
      </p:sp>
      <p:sp>
        <p:nvSpPr>
          <p:cNvPr id="31" name="任意多边形: 形状 30">
            <a:extLst>
              <a:ext uri="{FF2B5EF4-FFF2-40B4-BE49-F238E27FC236}">
                <a16:creationId xmlns:a16="http://schemas.microsoft.com/office/drawing/2014/main" id="{5960F683-9465-3740-0B38-85FB9994333F}"/>
              </a:ext>
            </a:extLst>
          </p:cNvPr>
          <p:cNvSpPr/>
          <p:nvPr/>
        </p:nvSpPr>
        <p:spPr>
          <a:xfrm flipH="1" flipV="1">
            <a:off x="1" y="1310285"/>
            <a:ext cx="6666541" cy="1673472"/>
          </a:xfrm>
          <a:custGeom>
            <a:avLst/>
            <a:gdLst>
              <a:gd name="connsiteX0" fmla="*/ 6666541 w 6666541"/>
              <a:gd name="connsiteY0" fmla="*/ 1673472 h 1673472"/>
              <a:gd name="connsiteX1" fmla="*/ 615116 w 6666541"/>
              <a:gd name="connsiteY1" fmla="*/ 1673472 h 1673472"/>
              <a:gd name="connsiteX2" fmla="*/ 514289 w 6666541"/>
              <a:gd name="connsiteY2" fmla="*/ 1602410 h 1673472"/>
              <a:gd name="connsiteX3" fmla="*/ 5846 w 6666541"/>
              <a:gd name="connsiteY3" fmla="*/ 139297 h 1673472"/>
              <a:gd name="connsiteX4" fmla="*/ 106673 w 6666541"/>
              <a:gd name="connsiteY4" fmla="*/ 0 h 1673472"/>
              <a:gd name="connsiteX5" fmla="*/ 6666541 w 6666541"/>
              <a:gd name="connsiteY5" fmla="*/ 0 h 1673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666541" h="1673472">
                <a:moveTo>
                  <a:pt x="6666541" y="1673472"/>
                </a:moveTo>
                <a:lnTo>
                  <a:pt x="615116" y="1673472"/>
                </a:lnTo>
                <a:cubicBezTo>
                  <a:pt x="569589" y="1673472"/>
                  <a:pt x="529056" y="1644905"/>
                  <a:pt x="514289" y="1602410"/>
                </a:cubicBezTo>
                <a:lnTo>
                  <a:pt x="5846" y="139297"/>
                </a:lnTo>
                <a:cubicBezTo>
                  <a:pt x="-17874" y="71041"/>
                  <a:pt x="33548" y="0"/>
                  <a:pt x="106673" y="0"/>
                </a:cubicBezTo>
                <a:lnTo>
                  <a:pt x="6666541" y="0"/>
                </a:lnTo>
                <a:close/>
              </a:path>
            </a:pathLst>
          </a:custGeom>
          <a:noFill/>
          <a:ln w="3175">
            <a:gradFill flip="none" rotWithShape="1">
              <a:gsLst>
                <a:gs pos="0">
                  <a:schemeClr val="accent2">
                    <a:alpha val="40000"/>
                  </a:schemeClr>
                </a:gs>
                <a:gs pos="85000">
                  <a:schemeClr val="accent2">
                    <a:alpha val="0"/>
                  </a:schemeClr>
                </a:gs>
              </a:gsLst>
              <a:lin ang="16200000" scaled="1"/>
              <a:tileRect/>
            </a:gra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A04838FE-0565-D4E9-35E2-B7F9BF3C66BD}"/>
              </a:ext>
            </a:extLst>
          </p:cNvPr>
          <p:cNvSpPr txBox="1"/>
          <p:nvPr/>
        </p:nvSpPr>
        <p:spPr>
          <a:xfrm>
            <a:off x="713369" y="244791"/>
            <a:ext cx="1641475" cy="492443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OPPOSans R" panose="00020600040101010101" pitchFamily="18" charset="-122"/>
              </a:rPr>
              <a:t>问答环节</a:t>
            </a:r>
          </a:p>
        </p:txBody>
      </p:sp>
      <p:sp>
        <p:nvSpPr>
          <p:cNvPr id="127" name="灯片编号占位符 5">
            <a:extLst>
              <a:ext uri="{FF2B5EF4-FFF2-40B4-BE49-F238E27FC236}">
                <a16:creationId xmlns:a16="http://schemas.microsoft.com/office/drawing/2014/main" id="{82C6675A-9AEE-0FBF-A6FE-2362185CCE14}"/>
              </a:ext>
            </a:extLst>
          </p:cNvPr>
          <p:cNvSpPr txBox="1">
            <a:spLocks/>
          </p:cNvSpPr>
          <p:nvPr/>
        </p:nvSpPr>
        <p:spPr>
          <a:xfrm>
            <a:off x="6534450" y="6562144"/>
            <a:ext cx="133049" cy="18466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9098FD7-8554-4168-A0F4-FF16BA0BE011}" type="slidenum">
              <a:rPr lang="zh-CN" altLang="en-US" sz="1200" spc="300" smtClean="0">
                <a:solidFill>
                  <a:schemeClr val="accent2">
                    <a:lumMod val="20000"/>
                    <a:lumOff val="80000"/>
                    <a:alpha val="40000"/>
                  </a:schemeClr>
                </a:solidFill>
                <a:ea typeface="OPPOSans R" panose="00020600040101010101" pitchFamily="18" charset="-122"/>
                <a:cs typeface="OPPOSans R" panose="00020600040101010101" pitchFamily="18" charset="-122"/>
              </a:rPr>
              <a:pPr algn="r"/>
              <a:t>19</a:t>
            </a:fld>
            <a:endParaRPr lang="zh-CN" altLang="en-US" sz="1200" spc="300" dirty="0">
              <a:solidFill>
                <a:schemeClr val="accent2">
                  <a:lumMod val="20000"/>
                  <a:lumOff val="80000"/>
                  <a:alpha val="40000"/>
                </a:schemeClr>
              </a:solidFill>
              <a:ea typeface="OPPOSans R" panose="00020600040101010101" pitchFamily="18" charset="-122"/>
              <a:cs typeface="OPPOSans R" panose="00020600040101010101" pitchFamily="18" charset="-122"/>
            </a:endParaRPr>
          </a:p>
        </p:txBody>
      </p:sp>
      <p:sp>
        <p:nvSpPr>
          <p:cNvPr id="8" name="梯形 7">
            <a:extLst>
              <a:ext uri="{FF2B5EF4-FFF2-40B4-BE49-F238E27FC236}">
                <a16:creationId xmlns:a16="http://schemas.microsoft.com/office/drawing/2014/main" id="{11341654-39BD-7849-BA1F-CCD9F4E0CC9D}"/>
              </a:ext>
            </a:extLst>
          </p:cNvPr>
          <p:cNvSpPr/>
          <p:nvPr/>
        </p:nvSpPr>
        <p:spPr>
          <a:xfrm>
            <a:off x="1231955" y="1722941"/>
            <a:ext cx="9728087" cy="3496757"/>
          </a:xfrm>
          <a:custGeom>
            <a:avLst/>
            <a:gdLst>
              <a:gd name="connsiteX0" fmla="*/ 683 w 9728087"/>
              <a:gd name="connsiteY0" fmla="*/ 120020 h 3496757"/>
              <a:gd name="connsiteX1" fmla="*/ 368095 w 9728087"/>
              <a:gd name="connsiteY1" fmla="*/ 3400777 h 3496757"/>
              <a:gd name="connsiteX2" fmla="*/ 475424 w 9728087"/>
              <a:gd name="connsiteY2" fmla="*/ 3496757 h 3496757"/>
              <a:gd name="connsiteX3" fmla="*/ 9252664 w 9728087"/>
              <a:gd name="connsiteY3" fmla="*/ 3496757 h 3496757"/>
              <a:gd name="connsiteX4" fmla="*/ 9359993 w 9728087"/>
              <a:gd name="connsiteY4" fmla="*/ 3400777 h 3496757"/>
              <a:gd name="connsiteX5" fmla="*/ 9727405 w 9728087"/>
              <a:gd name="connsiteY5" fmla="*/ 120020 h 3496757"/>
              <a:gd name="connsiteX6" fmla="*/ 9620076 w 9728087"/>
              <a:gd name="connsiteY6" fmla="*/ 0 h 3496757"/>
              <a:gd name="connsiteX7" fmla="*/ 108012 w 9728087"/>
              <a:gd name="connsiteY7" fmla="*/ 0 h 3496757"/>
              <a:gd name="connsiteX8" fmla="*/ 683 w 9728087"/>
              <a:gd name="connsiteY8" fmla="*/ 120020 h 3496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728087" h="3496757">
                <a:moveTo>
                  <a:pt x="683" y="120020"/>
                </a:moveTo>
                <a:lnTo>
                  <a:pt x="368095" y="3400777"/>
                </a:lnTo>
                <a:cubicBezTo>
                  <a:pt x="374211" y="3455389"/>
                  <a:pt x="420470" y="3496757"/>
                  <a:pt x="475424" y="3496757"/>
                </a:cubicBezTo>
                <a:lnTo>
                  <a:pt x="9252664" y="3496757"/>
                </a:lnTo>
                <a:cubicBezTo>
                  <a:pt x="9307618" y="3496757"/>
                  <a:pt x="9353877" y="3455389"/>
                  <a:pt x="9359993" y="3400777"/>
                </a:cubicBezTo>
                <a:lnTo>
                  <a:pt x="9727405" y="120020"/>
                </a:lnTo>
                <a:cubicBezTo>
                  <a:pt x="9734569" y="56049"/>
                  <a:pt x="9684447" y="0"/>
                  <a:pt x="9620076" y="0"/>
                </a:cubicBezTo>
                <a:lnTo>
                  <a:pt x="108012" y="0"/>
                </a:lnTo>
                <a:cubicBezTo>
                  <a:pt x="43642" y="0"/>
                  <a:pt x="-6481" y="56049"/>
                  <a:pt x="683" y="120020"/>
                </a:cubicBezTo>
              </a:path>
            </a:pathLst>
          </a:custGeom>
          <a:gradFill flip="none" rotWithShape="1">
            <a:gsLst>
              <a:gs pos="30000">
                <a:schemeClr val="accent1"/>
              </a:gs>
              <a:gs pos="100000">
                <a:schemeClr val="accent2"/>
              </a:gs>
            </a:gsLst>
            <a:lin ang="16200000" scaled="1"/>
            <a:tileRect/>
          </a:gradFill>
          <a:ln>
            <a:noFill/>
          </a:ln>
          <a:effectLst>
            <a:outerShdw blurRad="635000" dist="508000" dir="5400000" sx="90000" sy="90000" algn="t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" name="任意多边形: 形状 9">
            <a:extLst>
              <a:ext uri="{FF2B5EF4-FFF2-40B4-BE49-F238E27FC236}">
                <a16:creationId xmlns:a16="http://schemas.microsoft.com/office/drawing/2014/main" id="{945591E5-1A3A-E05F-083E-43BF37C573B6}"/>
              </a:ext>
            </a:extLst>
          </p:cNvPr>
          <p:cNvSpPr>
            <a:spLocks noChangeAspect="1"/>
          </p:cNvSpPr>
          <p:nvPr/>
        </p:nvSpPr>
        <p:spPr>
          <a:xfrm>
            <a:off x="2322095" y="4074650"/>
            <a:ext cx="6704430" cy="148291"/>
          </a:xfrm>
          <a:custGeom>
            <a:avLst/>
            <a:gdLst>
              <a:gd name="connsiteX0" fmla="*/ 0 w 6533219"/>
              <a:gd name="connsiteY0" fmla="*/ 0 h 402291"/>
              <a:gd name="connsiteX1" fmla="*/ 6533219 w 6533219"/>
              <a:gd name="connsiteY1" fmla="*/ 0 h 402291"/>
              <a:gd name="connsiteX2" fmla="*/ 6533219 w 6533219"/>
              <a:gd name="connsiteY2" fmla="*/ 272428 h 402291"/>
              <a:gd name="connsiteX3" fmla="*/ 1214304 w 6533219"/>
              <a:gd name="connsiteY3" fmla="*/ 272428 h 402291"/>
              <a:gd name="connsiteX4" fmla="*/ 966093 w 6533219"/>
              <a:gd name="connsiteY4" fmla="*/ 402291 h 402291"/>
              <a:gd name="connsiteX5" fmla="*/ 717882 w 6533219"/>
              <a:gd name="connsiteY5" fmla="*/ 272428 h 402291"/>
              <a:gd name="connsiteX6" fmla="*/ 0 w 6533219"/>
              <a:gd name="connsiteY6" fmla="*/ 272428 h 402291"/>
              <a:gd name="connsiteX0" fmla="*/ 0 w 6533219"/>
              <a:gd name="connsiteY0" fmla="*/ 0 h 402291"/>
              <a:gd name="connsiteX1" fmla="*/ 6533219 w 6533219"/>
              <a:gd name="connsiteY1" fmla="*/ 0 h 402291"/>
              <a:gd name="connsiteX2" fmla="*/ 6533219 w 6533219"/>
              <a:gd name="connsiteY2" fmla="*/ 272428 h 402291"/>
              <a:gd name="connsiteX3" fmla="*/ 1214304 w 6533219"/>
              <a:gd name="connsiteY3" fmla="*/ 272428 h 402291"/>
              <a:gd name="connsiteX4" fmla="*/ 966093 w 6533219"/>
              <a:gd name="connsiteY4" fmla="*/ 402291 h 402291"/>
              <a:gd name="connsiteX5" fmla="*/ 717882 w 6533219"/>
              <a:gd name="connsiteY5" fmla="*/ 272428 h 402291"/>
              <a:gd name="connsiteX6" fmla="*/ 0 w 6533219"/>
              <a:gd name="connsiteY6" fmla="*/ 272428 h 402291"/>
              <a:gd name="connsiteX7" fmla="*/ 91440 w 6533219"/>
              <a:gd name="connsiteY7" fmla="*/ 91440 h 402291"/>
              <a:gd name="connsiteX0" fmla="*/ 0 w 6533219"/>
              <a:gd name="connsiteY0" fmla="*/ 0 h 402291"/>
              <a:gd name="connsiteX1" fmla="*/ 6533219 w 6533219"/>
              <a:gd name="connsiteY1" fmla="*/ 0 h 402291"/>
              <a:gd name="connsiteX2" fmla="*/ 6533219 w 6533219"/>
              <a:gd name="connsiteY2" fmla="*/ 272428 h 402291"/>
              <a:gd name="connsiteX3" fmla="*/ 1214304 w 6533219"/>
              <a:gd name="connsiteY3" fmla="*/ 272428 h 402291"/>
              <a:gd name="connsiteX4" fmla="*/ 966093 w 6533219"/>
              <a:gd name="connsiteY4" fmla="*/ 402291 h 402291"/>
              <a:gd name="connsiteX5" fmla="*/ 717882 w 6533219"/>
              <a:gd name="connsiteY5" fmla="*/ 272428 h 402291"/>
              <a:gd name="connsiteX6" fmla="*/ 0 w 6533219"/>
              <a:gd name="connsiteY6" fmla="*/ 272428 h 402291"/>
              <a:gd name="connsiteX0" fmla="*/ 6533219 w 6533219"/>
              <a:gd name="connsiteY0" fmla="*/ 0 h 402291"/>
              <a:gd name="connsiteX1" fmla="*/ 6533219 w 6533219"/>
              <a:gd name="connsiteY1" fmla="*/ 272428 h 402291"/>
              <a:gd name="connsiteX2" fmla="*/ 1214304 w 6533219"/>
              <a:gd name="connsiteY2" fmla="*/ 272428 h 402291"/>
              <a:gd name="connsiteX3" fmla="*/ 966093 w 6533219"/>
              <a:gd name="connsiteY3" fmla="*/ 402291 h 402291"/>
              <a:gd name="connsiteX4" fmla="*/ 717882 w 6533219"/>
              <a:gd name="connsiteY4" fmla="*/ 272428 h 402291"/>
              <a:gd name="connsiteX5" fmla="*/ 0 w 6533219"/>
              <a:gd name="connsiteY5" fmla="*/ 272428 h 402291"/>
              <a:gd name="connsiteX0" fmla="*/ 6533219 w 6533219"/>
              <a:gd name="connsiteY0" fmla="*/ 0 h 129863"/>
              <a:gd name="connsiteX1" fmla="*/ 1214304 w 6533219"/>
              <a:gd name="connsiteY1" fmla="*/ 0 h 129863"/>
              <a:gd name="connsiteX2" fmla="*/ 966093 w 6533219"/>
              <a:gd name="connsiteY2" fmla="*/ 129863 h 129863"/>
              <a:gd name="connsiteX3" fmla="*/ 717882 w 6533219"/>
              <a:gd name="connsiteY3" fmla="*/ 0 h 129863"/>
              <a:gd name="connsiteX4" fmla="*/ 0 w 6533219"/>
              <a:gd name="connsiteY4" fmla="*/ 0 h 129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33219" h="129863">
                <a:moveTo>
                  <a:pt x="6533219" y="0"/>
                </a:moveTo>
                <a:lnTo>
                  <a:pt x="1214304" y="0"/>
                </a:lnTo>
                <a:lnTo>
                  <a:pt x="966093" y="129863"/>
                </a:lnTo>
                <a:lnTo>
                  <a:pt x="717882" y="0"/>
                </a:lnTo>
                <a:lnTo>
                  <a:pt x="0" y="0"/>
                </a:lnTo>
              </a:path>
            </a:pathLst>
          </a:custGeom>
          <a:noFill/>
          <a:ln>
            <a:gradFill flip="none" rotWithShape="1">
              <a:gsLst>
                <a:gs pos="27000">
                  <a:schemeClr val="accent2">
                    <a:lumMod val="20000"/>
                    <a:lumOff val="80000"/>
                  </a:schemeClr>
                </a:gs>
                <a:gs pos="100000">
                  <a:schemeClr val="accent2">
                    <a:lumMod val="20000"/>
                    <a:lumOff val="80000"/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F44E37A7-8724-0FF2-C397-537DD257405E}"/>
              </a:ext>
            </a:extLst>
          </p:cNvPr>
          <p:cNvSpPr txBox="1"/>
          <p:nvPr/>
        </p:nvSpPr>
        <p:spPr>
          <a:xfrm>
            <a:off x="2322095" y="4455505"/>
            <a:ext cx="2257028" cy="29040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25000"/>
              </a:lnSpc>
            </a:pPr>
            <a:r>
              <a:rPr lang="zh-CN" altLang="en-US" sz="1600" dirty="0">
                <a:solidFill>
                  <a:schemeClr val="bg1">
                    <a:alpha val="80000"/>
                  </a:schemeClr>
                </a:solidFill>
                <a:latin typeface="+mn-ea"/>
                <a:cs typeface="OPPOSans R" panose="00020600040101010101" pitchFamily="18" charset="-122"/>
              </a:rPr>
              <a:t>这里输入这句格言的出处</a:t>
            </a:r>
          </a:p>
        </p:txBody>
      </p:sp>
      <p:sp>
        <p:nvSpPr>
          <p:cNvPr id="12" name="梯形 40">
            <a:extLst>
              <a:ext uri="{FF2B5EF4-FFF2-40B4-BE49-F238E27FC236}">
                <a16:creationId xmlns:a16="http://schemas.microsoft.com/office/drawing/2014/main" id="{F0AEA787-43CA-F05B-6E64-BEC88FC1DD13}"/>
              </a:ext>
            </a:extLst>
          </p:cNvPr>
          <p:cNvSpPr/>
          <p:nvPr/>
        </p:nvSpPr>
        <p:spPr>
          <a:xfrm>
            <a:off x="1371881" y="1838791"/>
            <a:ext cx="9448237" cy="3265058"/>
          </a:xfrm>
          <a:custGeom>
            <a:avLst/>
            <a:gdLst>
              <a:gd name="connsiteX0" fmla="*/ 707 w 9448237"/>
              <a:gd name="connsiteY0" fmla="*/ 120218 h 3265058"/>
              <a:gd name="connsiteX1" fmla="*/ 347873 w 9448237"/>
              <a:gd name="connsiteY1" fmla="*/ 3169276 h 3265058"/>
              <a:gd name="connsiteX2" fmla="*/ 455180 w 9448237"/>
              <a:gd name="connsiteY2" fmla="*/ 3265058 h 3265058"/>
              <a:gd name="connsiteX3" fmla="*/ 8993058 w 9448237"/>
              <a:gd name="connsiteY3" fmla="*/ 3265058 h 3265058"/>
              <a:gd name="connsiteX4" fmla="*/ 9100364 w 9448237"/>
              <a:gd name="connsiteY4" fmla="*/ 3169276 h 3265058"/>
              <a:gd name="connsiteX5" fmla="*/ 9447531 w 9448237"/>
              <a:gd name="connsiteY5" fmla="*/ 120218 h 3265058"/>
              <a:gd name="connsiteX6" fmla="*/ 9340224 w 9448237"/>
              <a:gd name="connsiteY6" fmla="*/ 0 h 3265058"/>
              <a:gd name="connsiteX7" fmla="*/ 108014 w 9448237"/>
              <a:gd name="connsiteY7" fmla="*/ 0 h 3265058"/>
              <a:gd name="connsiteX8" fmla="*/ 707 w 9448237"/>
              <a:gd name="connsiteY8" fmla="*/ 120218 h 3265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448237" h="3265058">
                <a:moveTo>
                  <a:pt x="707" y="120218"/>
                </a:moveTo>
                <a:lnTo>
                  <a:pt x="347873" y="3169276"/>
                </a:lnTo>
                <a:cubicBezTo>
                  <a:pt x="354090" y="3223872"/>
                  <a:pt x="400231" y="3265058"/>
                  <a:pt x="455180" y="3265058"/>
                </a:cubicBezTo>
                <a:lnTo>
                  <a:pt x="8993058" y="3265058"/>
                </a:lnTo>
                <a:cubicBezTo>
                  <a:pt x="9048006" y="3265058"/>
                  <a:pt x="9094148" y="3223872"/>
                  <a:pt x="9100364" y="3169276"/>
                </a:cubicBezTo>
                <a:lnTo>
                  <a:pt x="9447531" y="120218"/>
                </a:lnTo>
                <a:cubicBezTo>
                  <a:pt x="9454826" y="56142"/>
                  <a:pt x="9404715" y="0"/>
                  <a:pt x="9340224" y="0"/>
                </a:cubicBezTo>
                <a:lnTo>
                  <a:pt x="108014" y="0"/>
                </a:lnTo>
                <a:cubicBezTo>
                  <a:pt x="43524" y="0"/>
                  <a:pt x="-6589" y="56142"/>
                  <a:pt x="707" y="120218"/>
                </a:cubicBezTo>
              </a:path>
            </a:pathLst>
          </a:custGeom>
          <a:noFill/>
          <a:ln w="3175">
            <a:solidFill>
              <a:schemeClr val="accent2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C027193E-8A87-14A4-6E29-0424960E8B9C}"/>
              </a:ext>
            </a:extLst>
          </p:cNvPr>
          <p:cNvGrpSpPr/>
          <p:nvPr/>
        </p:nvGrpSpPr>
        <p:grpSpPr>
          <a:xfrm>
            <a:off x="8860226" y="3723048"/>
            <a:ext cx="1224645" cy="2319706"/>
            <a:chOff x="8984025" y="3853926"/>
            <a:chExt cx="1035674" cy="1961759"/>
          </a:xfrm>
        </p:grpSpPr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2ECD9746-0714-1F90-5C5A-F59C8E3AE06C}"/>
                </a:ext>
              </a:extLst>
            </p:cNvPr>
            <p:cNvSpPr txBox="1"/>
            <p:nvPr/>
          </p:nvSpPr>
          <p:spPr>
            <a:xfrm rot="10800000">
              <a:off x="8984025" y="3853926"/>
              <a:ext cx="1035674" cy="1961759"/>
            </a:xfrm>
            <a:custGeom>
              <a:avLst/>
              <a:gdLst>
                <a:gd name="connsiteX0" fmla="*/ 456335 w 933278"/>
                <a:gd name="connsiteY0" fmla="*/ 1767802 h 1767802"/>
                <a:gd name="connsiteX1" fmla="*/ 134914 w 933278"/>
                <a:gd name="connsiteY1" fmla="*/ 1634959 h 1767802"/>
                <a:gd name="connsiteX2" fmla="*/ 128 w 933278"/>
                <a:gd name="connsiteY2" fmla="*/ 1233832 h 1767802"/>
                <a:gd name="connsiteX3" fmla="*/ 187404 w 933278"/>
                <a:gd name="connsiteY3" fmla="*/ 539155 h 1767802"/>
                <a:gd name="connsiteX4" fmla="*/ 829595 w 933278"/>
                <a:gd name="connsiteY4" fmla="*/ 0 h 1767802"/>
                <a:gd name="connsiteX5" fmla="*/ 933278 w 933278"/>
                <a:gd name="connsiteY5" fmla="*/ 171078 h 1767802"/>
                <a:gd name="connsiteX6" fmla="*/ 515953 w 933278"/>
                <a:gd name="connsiteY6" fmla="*/ 495738 h 1767802"/>
                <a:gd name="connsiteX7" fmla="*/ 363019 w 933278"/>
                <a:gd name="connsiteY7" fmla="*/ 808731 h 1767802"/>
                <a:gd name="connsiteX8" fmla="*/ 716191 w 933278"/>
                <a:gd name="connsiteY8" fmla="*/ 972681 h 1767802"/>
                <a:gd name="connsiteX9" fmla="*/ 902172 w 933278"/>
                <a:gd name="connsiteY9" fmla="*/ 1358254 h 1767802"/>
                <a:gd name="connsiteX10" fmla="*/ 774511 w 933278"/>
                <a:gd name="connsiteY10" fmla="*/ 1652456 h 1767802"/>
                <a:gd name="connsiteX11" fmla="*/ 456335 w 933278"/>
                <a:gd name="connsiteY11" fmla="*/ 1767802 h 176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33278" h="1767802">
                  <a:moveTo>
                    <a:pt x="456335" y="1767802"/>
                  </a:moveTo>
                  <a:cubicBezTo>
                    <a:pt x="328458" y="1767912"/>
                    <a:pt x="221317" y="1723631"/>
                    <a:pt x="134914" y="1634959"/>
                  </a:cubicBezTo>
                  <a:cubicBezTo>
                    <a:pt x="48511" y="1546287"/>
                    <a:pt x="3583" y="1412581"/>
                    <a:pt x="128" y="1233832"/>
                  </a:cubicBezTo>
                  <a:cubicBezTo>
                    <a:pt x="-3221" y="994499"/>
                    <a:pt x="59205" y="762939"/>
                    <a:pt x="187404" y="539155"/>
                  </a:cubicBezTo>
                  <a:cubicBezTo>
                    <a:pt x="315606" y="315372"/>
                    <a:pt x="529667" y="135653"/>
                    <a:pt x="829595" y="0"/>
                  </a:cubicBezTo>
                  <a:lnTo>
                    <a:pt x="933278" y="171078"/>
                  </a:lnTo>
                  <a:cubicBezTo>
                    <a:pt x="749454" y="264719"/>
                    <a:pt x="610346" y="372937"/>
                    <a:pt x="515953" y="495738"/>
                  </a:cubicBezTo>
                  <a:cubicBezTo>
                    <a:pt x="421558" y="618539"/>
                    <a:pt x="370580" y="722870"/>
                    <a:pt x="363019" y="808731"/>
                  </a:cubicBezTo>
                  <a:cubicBezTo>
                    <a:pt x="483010" y="834546"/>
                    <a:pt x="600735" y="889195"/>
                    <a:pt x="716191" y="972681"/>
                  </a:cubicBezTo>
                  <a:cubicBezTo>
                    <a:pt x="831645" y="1056167"/>
                    <a:pt x="893641" y="1184691"/>
                    <a:pt x="902172" y="1358254"/>
                  </a:cubicBezTo>
                  <a:cubicBezTo>
                    <a:pt x="899471" y="1479650"/>
                    <a:pt x="856917" y="1577716"/>
                    <a:pt x="774511" y="1652456"/>
                  </a:cubicBezTo>
                  <a:cubicBezTo>
                    <a:pt x="692104" y="1727192"/>
                    <a:pt x="586046" y="1765643"/>
                    <a:pt x="456335" y="1767802"/>
                  </a:cubicBezTo>
                  <a:close/>
                </a:path>
              </a:pathLst>
            </a:custGeom>
            <a:gradFill>
              <a:gsLst>
                <a:gs pos="100000">
                  <a:schemeClr val="accent2">
                    <a:lumMod val="60000"/>
                    <a:lumOff val="40000"/>
                  </a:schemeClr>
                </a:gs>
                <a:gs pos="70000">
                  <a:schemeClr val="bg1"/>
                </a:gs>
                <a:gs pos="35000">
                  <a:schemeClr val="accent3">
                    <a:lumMod val="20000"/>
                    <a:lumOff val="80000"/>
                  </a:schemeClr>
                </a:gs>
                <a:gs pos="0">
                  <a:schemeClr val="accent3">
                    <a:lumMod val="60000"/>
                    <a:lumOff val="40000"/>
                  </a:schemeClr>
                </a:gs>
              </a:gsLst>
              <a:path path="circle">
                <a:fillToRect r="100000" b="100000"/>
              </a:path>
            </a:gradFill>
            <a:ln w="9525">
              <a:solidFill>
                <a:schemeClr val="accent2"/>
              </a:solidFill>
            </a:ln>
            <a:effectLst>
              <a:outerShdw blurRad="444500" sx="102000" sy="102000" algn="ctr" rotWithShape="0">
                <a:schemeClr val="accent2">
                  <a:lumMod val="20000"/>
                  <a:lumOff val="80000"/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>
              <a:defPPr>
                <a:defRPr lang="zh-CN"/>
              </a:defPPr>
              <a:lvl1pPr algn="ctr"/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endParaRPr lang="zh-CN" altLang="en-US" dirty="0"/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41319E93-0CDE-BA75-909C-A83398840D38}"/>
                </a:ext>
              </a:extLst>
            </p:cNvPr>
            <p:cNvSpPr txBox="1"/>
            <p:nvPr/>
          </p:nvSpPr>
          <p:spPr>
            <a:xfrm rot="10800000">
              <a:off x="9091685" y="3949753"/>
              <a:ext cx="854206" cy="1770847"/>
            </a:xfrm>
            <a:custGeom>
              <a:avLst/>
              <a:gdLst>
                <a:gd name="connsiteX0" fmla="*/ 456335 w 933278"/>
                <a:gd name="connsiteY0" fmla="*/ 1767802 h 1767802"/>
                <a:gd name="connsiteX1" fmla="*/ 134914 w 933278"/>
                <a:gd name="connsiteY1" fmla="*/ 1634959 h 1767802"/>
                <a:gd name="connsiteX2" fmla="*/ 128 w 933278"/>
                <a:gd name="connsiteY2" fmla="*/ 1233832 h 1767802"/>
                <a:gd name="connsiteX3" fmla="*/ 187404 w 933278"/>
                <a:gd name="connsiteY3" fmla="*/ 539155 h 1767802"/>
                <a:gd name="connsiteX4" fmla="*/ 829595 w 933278"/>
                <a:gd name="connsiteY4" fmla="*/ 0 h 1767802"/>
                <a:gd name="connsiteX5" fmla="*/ 933278 w 933278"/>
                <a:gd name="connsiteY5" fmla="*/ 171078 h 1767802"/>
                <a:gd name="connsiteX6" fmla="*/ 515953 w 933278"/>
                <a:gd name="connsiteY6" fmla="*/ 495738 h 1767802"/>
                <a:gd name="connsiteX7" fmla="*/ 363019 w 933278"/>
                <a:gd name="connsiteY7" fmla="*/ 808731 h 1767802"/>
                <a:gd name="connsiteX8" fmla="*/ 716191 w 933278"/>
                <a:gd name="connsiteY8" fmla="*/ 972681 h 1767802"/>
                <a:gd name="connsiteX9" fmla="*/ 902172 w 933278"/>
                <a:gd name="connsiteY9" fmla="*/ 1358254 h 1767802"/>
                <a:gd name="connsiteX10" fmla="*/ 774511 w 933278"/>
                <a:gd name="connsiteY10" fmla="*/ 1652456 h 1767802"/>
                <a:gd name="connsiteX11" fmla="*/ 456335 w 933278"/>
                <a:gd name="connsiteY11" fmla="*/ 1767802 h 1767802"/>
                <a:gd name="connsiteX0" fmla="*/ 456344 w 933287"/>
                <a:gd name="connsiteY0" fmla="*/ 1849276 h 1849276"/>
                <a:gd name="connsiteX1" fmla="*/ 134923 w 933287"/>
                <a:gd name="connsiteY1" fmla="*/ 1716433 h 1849276"/>
                <a:gd name="connsiteX2" fmla="*/ 137 w 933287"/>
                <a:gd name="connsiteY2" fmla="*/ 1315306 h 1849276"/>
                <a:gd name="connsiteX3" fmla="*/ 187413 w 933287"/>
                <a:gd name="connsiteY3" fmla="*/ 620629 h 1849276"/>
                <a:gd name="connsiteX4" fmla="*/ 799052 w 933287"/>
                <a:gd name="connsiteY4" fmla="*/ 0 h 1849276"/>
                <a:gd name="connsiteX5" fmla="*/ 933287 w 933287"/>
                <a:gd name="connsiteY5" fmla="*/ 252552 h 1849276"/>
                <a:gd name="connsiteX6" fmla="*/ 515962 w 933287"/>
                <a:gd name="connsiteY6" fmla="*/ 577212 h 1849276"/>
                <a:gd name="connsiteX7" fmla="*/ 363028 w 933287"/>
                <a:gd name="connsiteY7" fmla="*/ 890205 h 1849276"/>
                <a:gd name="connsiteX8" fmla="*/ 716200 w 933287"/>
                <a:gd name="connsiteY8" fmla="*/ 1054155 h 1849276"/>
                <a:gd name="connsiteX9" fmla="*/ 902181 w 933287"/>
                <a:gd name="connsiteY9" fmla="*/ 1439728 h 1849276"/>
                <a:gd name="connsiteX10" fmla="*/ 774520 w 933287"/>
                <a:gd name="connsiteY10" fmla="*/ 1733930 h 1849276"/>
                <a:gd name="connsiteX11" fmla="*/ 456344 w 933287"/>
                <a:gd name="connsiteY11" fmla="*/ 1849276 h 1849276"/>
                <a:gd name="connsiteX0" fmla="*/ 456371 w 933314"/>
                <a:gd name="connsiteY0" fmla="*/ 1849276 h 1849276"/>
                <a:gd name="connsiteX1" fmla="*/ 134950 w 933314"/>
                <a:gd name="connsiteY1" fmla="*/ 1716433 h 1849276"/>
                <a:gd name="connsiteX2" fmla="*/ 164 w 933314"/>
                <a:gd name="connsiteY2" fmla="*/ 1315306 h 1849276"/>
                <a:gd name="connsiteX3" fmla="*/ 177255 w 933314"/>
                <a:gd name="connsiteY3" fmla="*/ 593472 h 1849276"/>
                <a:gd name="connsiteX4" fmla="*/ 799079 w 933314"/>
                <a:gd name="connsiteY4" fmla="*/ 0 h 1849276"/>
                <a:gd name="connsiteX5" fmla="*/ 933314 w 933314"/>
                <a:gd name="connsiteY5" fmla="*/ 252552 h 1849276"/>
                <a:gd name="connsiteX6" fmla="*/ 515989 w 933314"/>
                <a:gd name="connsiteY6" fmla="*/ 577212 h 1849276"/>
                <a:gd name="connsiteX7" fmla="*/ 363055 w 933314"/>
                <a:gd name="connsiteY7" fmla="*/ 890205 h 1849276"/>
                <a:gd name="connsiteX8" fmla="*/ 716227 w 933314"/>
                <a:gd name="connsiteY8" fmla="*/ 1054155 h 1849276"/>
                <a:gd name="connsiteX9" fmla="*/ 902208 w 933314"/>
                <a:gd name="connsiteY9" fmla="*/ 1439728 h 1849276"/>
                <a:gd name="connsiteX10" fmla="*/ 774547 w 933314"/>
                <a:gd name="connsiteY10" fmla="*/ 1733930 h 1849276"/>
                <a:gd name="connsiteX11" fmla="*/ 456371 w 933314"/>
                <a:gd name="connsiteY11" fmla="*/ 1849276 h 1849276"/>
                <a:gd name="connsiteX0" fmla="*/ 456371 w 902208"/>
                <a:gd name="connsiteY0" fmla="*/ 1849276 h 1849276"/>
                <a:gd name="connsiteX1" fmla="*/ 134950 w 902208"/>
                <a:gd name="connsiteY1" fmla="*/ 1716433 h 1849276"/>
                <a:gd name="connsiteX2" fmla="*/ 164 w 902208"/>
                <a:gd name="connsiteY2" fmla="*/ 1315306 h 1849276"/>
                <a:gd name="connsiteX3" fmla="*/ 177255 w 902208"/>
                <a:gd name="connsiteY3" fmla="*/ 593472 h 1849276"/>
                <a:gd name="connsiteX4" fmla="*/ 799079 w 902208"/>
                <a:gd name="connsiteY4" fmla="*/ 0 h 1849276"/>
                <a:gd name="connsiteX5" fmla="*/ 851840 w 902208"/>
                <a:gd name="connsiteY5" fmla="*/ 99788 h 1849276"/>
                <a:gd name="connsiteX6" fmla="*/ 515989 w 902208"/>
                <a:gd name="connsiteY6" fmla="*/ 577212 h 1849276"/>
                <a:gd name="connsiteX7" fmla="*/ 363055 w 902208"/>
                <a:gd name="connsiteY7" fmla="*/ 890205 h 1849276"/>
                <a:gd name="connsiteX8" fmla="*/ 716227 w 902208"/>
                <a:gd name="connsiteY8" fmla="*/ 1054155 h 1849276"/>
                <a:gd name="connsiteX9" fmla="*/ 902208 w 902208"/>
                <a:gd name="connsiteY9" fmla="*/ 1439728 h 1849276"/>
                <a:gd name="connsiteX10" fmla="*/ 774547 w 902208"/>
                <a:gd name="connsiteY10" fmla="*/ 1733930 h 1849276"/>
                <a:gd name="connsiteX11" fmla="*/ 456371 w 902208"/>
                <a:gd name="connsiteY11" fmla="*/ 1849276 h 1849276"/>
                <a:gd name="connsiteX0" fmla="*/ 456371 w 902208"/>
                <a:gd name="connsiteY0" fmla="*/ 1849276 h 1849276"/>
                <a:gd name="connsiteX1" fmla="*/ 134950 w 902208"/>
                <a:gd name="connsiteY1" fmla="*/ 1716433 h 1849276"/>
                <a:gd name="connsiteX2" fmla="*/ 164 w 902208"/>
                <a:gd name="connsiteY2" fmla="*/ 1315306 h 1849276"/>
                <a:gd name="connsiteX3" fmla="*/ 177255 w 902208"/>
                <a:gd name="connsiteY3" fmla="*/ 593472 h 1849276"/>
                <a:gd name="connsiteX4" fmla="*/ 799079 w 902208"/>
                <a:gd name="connsiteY4" fmla="*/ 0 h 1849276"/>
                <a:gd name="connsiteX5" fmla="*/ 851840 w 902208"/>
                <a:gd name="connsiteY5" fmla="*/ 99788 h 1849276"/>
                <a:gd name="connsiteX6" fmla="*/ 515989 w 902208"/>
                <a:gd name="connsiteY6" fmla="*/ 577212 h 1849276"/>
                <a:gd name="connsiteX7" fmla="*/ 274792 w 902208"/>
                <a:gd name="connsiteY7" fmla="*/ 869837 h 1849276"/>
                <a:gd name="connsiteX8" fmla="*/ 716227 w 902208"/>
                <a:gd name="connsiteY8" fmla="*/ 1054155 h 1849276"/>
                <a:gd name="connsiteX9" fmla="*/ 902208 w 902208"/>
                <a:gd name="connsiteY9" fmla="*/ 1439728 h 1849276"/>
                <a:gd name="connsiteX10" fmla="*/ 774547 w 902208"/>
                <a:gd name="connsiteY10" fmla="*/ 1733930 h 1849276"/>
                <a:gd name="connsiteX11" fmla="*/ 456371 w 902208"/>
                <a:gd name="connsiteY11" fmla="*/ 1849276 h 1849276"/>
                <a:gd name="connsiteX0" fmla="*/ 456371 w 902208"/>
                <a:gd name="connsiteY0" fmla="*/ 1849276 h 1849276"/>
                <a:gd name="connsiteX1" fmla="*/ 134950 w 902208"/>
                <a:gd name="connsiteY1" fmla="*/ 1716433 h 1849276"/>
                <a:gd name="connsiteX2" fmla="*/ 164 w 902208"/>
                <a:gd name="connsiteY2" fmla="*/ 1315306 h 1849276"/>
                <a:gd name="connsiteX3" fmla="*/ 177255 w 902208"/>
                <a:gd name="connsiteY3" fmla="*/ 593472 h 1849276"/>
                <a:gd name="connsiteX4" fmla="*/ 799079 w 902208"/>
                <a:gd name="connsiteY4" fmla="*/ 0 h 1849276"/>
                <a:gd name="connsiteX5" fmla="*/ 851840 w 902208"/>
                <a:gd name="connsiteY5" fmla="*/ 99788 h 1849276"/>
                <a:gd name="connsiteX6" fmla="*/ 444699 w 902208"/>
                <a:gd name="connsiteY6" fmla="*/ 468580 h 1849276"/>
                <a:gd name="connsiteX7" fmla="*/ 274792 w 902208"/>
                <a:gd name="connsiteY7" fmla="*/ 869837 h 1849276"/>
                <a:gd name="connsiteX8" fmla="*/ 716227 w 902208"/>
                <a:gd name="connsiteY8" fmla="*/ 1054155 h 1849276"/>
                <a:gd name="connsiteX9" fmla="*/ 902208 w 902208"/>
                <a:gd name="connsiteY9" fmla="*/ 1439728 h 1849276"/>
                <a:gd name="connsiteX10" fmla="*/ 774547 w 902208"/>
                <a:gd name="connsiteY10" fmla="*/ 1733930 h 1849276"/>
                <a:gd name="connsiteX11" fmla="*/ 456371 w 902208"/>
                <a:gd name="connsiteY11" fmla="*/ 1849276 h 1849276"/>
                <a:gd name="connsiteX0" fmla="*/ 456371 w 902208"/>
                <a:gd name="connsiteY0" fmla="*/ 1849276 h 1849276"/>
                <a:gd name="connsiteX1" fmla="*/ 134950 w 902208"/>
                <a:gd name="connsiteY1" fmla="*/ 1716433 h 1849276"/>
                <a:gd name="connsiteX2" fmla="*/ 164 w 902208"/>
                <a:gd name="connsiteY2" fmla="*/ 1315306 h 1849276"/>
                <a:gd name="connsiteX3" fmla="*/ 177255 w 902208"/>
                <a:gd name="connsiteY3" fmla="*/ 593472 h 1849276"/>
                <a:gd name="connsiteX4" fmla="*/ 799079 w 902208"/>
                <a:gd name="connsiteY4" fmla="*/ 0 h 1849276"/>
                <a:gd name="connsiteX5" fmla="*/ 895971 w 902208"/>
                <a:gd name="connsiteY5" fmla="*/ 45472 h 1849276"/>
                <a:gd name="connsiteX6" fmla="*/ 444699 w 902208"/>
                <a:gd name="connsiteY6" fmla="*/ 468580 h 1849276"/>
                <a:gd name="connsiteX7" fmla="*/ 274792 w 902208"/>
                <a:gd name="connsiteY7" fmla="*/ 869837 h 1849276"/>
                <a:gd name="connsiteX8" fmla="*/ 716227 w 902208"/>
                <a:gd name="connsiteY8" fmla="*/ 1054155 h 1849276"/>
                <a:gd name="connsiteX9" fmla="*/ 902208 w 902208"/>
                <a:gd name="connsiteY9" fmla="*/ 1439728 h 1849276"/>
                <a:gd name="connsiteX10" fmla="*/ 774547 w 902208"/>
                <a:gd name="connsiteY10" fmla="*/ 1733930 h 1849276"/>
                <a:gd name="connsiteX11" fmla="*/ 456371 w 902208"/>
                <a:gd name="connsiteY11" fmla="*/ 1849276 h 1849276"/>
                <a:gd name="connsiteX0" fmla="*/ 456413 w 902250"/>
                <a:gd name="connsiteY0" fmla="*/ 1893408 h 1893408"/>
                <a:gd name="connsiteX1" fmla="*/ 134992 w 902250"/>
                <a:gd name="connsiteY1" fmla="*/ 1760565 h 1893408"/>
                <a:gd name="connsiteX2" fmla="*/ 206 w 902250"/>
                <a:gd name="connsiteY2" fmla="*/ 1359438 h 1893408"/>
                <a:gd name="connsiteX3" fmla="*/ 177297 w 902250"/>
                <a:gd name="connsiteY3" fmla="*/ 637604 h 1893408"/>
                <a:gd name="connsiteX4" fmla="*/ 863622 w 902250"/>
                <a:gd name="connsiteY4" fmla="*/ 0 h 1893408"/>
                <a:gd name="connsiteX5" fmla="*/ 896013 w 902250"/>
                <a:gd name="connsiteY5" fmla="*/ 89604 h 1893408"/>
                <a:gd name="connsiteX6" fmla="*/ 444741 w 902250"/>
                <a:gd name="connsiteY6" fmla="*/ 512712 h 1893408"/>
                <a:gd name="connsiteX7" fmla="*/ 274834 w 902250"/>
                <a:gd name="connsiteY7" fmla="*/ 913969 h 1893408"/>
                <a:gd name="connsiteX8" fmla="*/ 716269 w 902250"/>
                <a:gd name="connsiteY8" fmla="*/ 1098287 h 1893408"/>
                <a:gd name="connsiteX9" fmla="*/ 902250 w 902250"/>
                <a:gd name="connsiteY9" fmla="*/ 1483860 h 1893408"/>
                <a:gd name="connsiteX10" fmla="*/ 774589 w 902250"/>
                <a:gd name="connsiteY10" fmla="*/ 1778062 h 1893408"/>
                <a:gd name="connsiteX11" fmla="*/ 456413 w 902250"/>
                <a:gd name="connsiteY11" fmla="*/ 1893408 h 1893408"/>
                <a:gd name="connsiteX0" fmla="*/ 456413 w 912987"/>
                <a:gd name="connsiteY0" fmla="*/ 1893408 h 1893408"/>
                <a:gd name="connsiteX1" fmla="*/ 134992 w 912987"/>
                <a:gd name="connsiteY1" fmla="*/ 1760565 h 1893408"/>
                <a:gd name="connsiteX2" fmla="*/ 206 w 912987"/>
                <a:gd name="connsiteY2" fmla="*/ 1359438 h 1893408"/>
                <a:gd name="connsiteX3" fmla="*/ 177297 w 912987"/>
                <a:gd name="connsiteY3" fmla="*/ 637604 h 1893408"/>
                <a:gd name="connsiteX4" fmla="*/ 863622 w 912987"/>
                <a:gd name="connsiteY4" fmla="*/ 0 h 1893408"/>
                <a:gd name="connsiteX5" fmla="*/ 912987 w 912987"/>
                <a:gd name="connsiteY5" fmla="*/ 82815 h 1893408"/>
                <a:gd name="connsiteX6" fmla="*/ 444741 w 912987"/>
                <a:gd name="connsiteY6" fmla="*/ 512712 h 1893408"/>
                <a:gd name="connsiteX7" fmla="*/ 274834 w 912987"/>
                <a:gd name="connsiteY7" fmla="*/ 913969 h 1893408"/>
                <a:gd name="connsiteX8" fmla="*/ 716269 w 912987"/>
                <a:gd name="connsiteY8" fmla="*/ 1098287 h 1893408"/>
                <a:gd name="connsiteX9" fmla="*/ 902250 w 912987"/>
                <a:gd name="connsiteY9" fmla="*/ 1483860 h 1893408"/>
                <a:gd name="connsiteX10" fmla="*/ 774589 w 912987"/>
                <a:gd name="connsiteY10" fmla="*/ 1778062 h 1893408"/>
                <a:gd name="connsiteX11" fmla="*/ 456413 w 912987"/>
                <a:gd name="connsiteY11" fmla="*/ 1893408 h 1893408"/>
                <a:gd name="connsiteX0" fmla="*/ 456413 w 912987"/>
                <a:gd name="connsiteY0" fmla="*/ 1893408 h 1893408"/>
                <a:gd name="connsiteX1" fmla="*/ 134992 w 912987"/>
                <a:gd name="connsiteY1" fmla="*/ 1760565 h 1893408"/>
                <a:gd name="connsiteX2" fmla="*/ 206 w 912987"/>
                <a:gd name="connsiteY2" fmla="*/ 1359438 h 1893408"/>
                <a:gd name="connsiteX3" fmla="*/ 177297 w 912987"/>
                <a:gd name="connsiteY3" fmla="*/ 637604 h 1893408"/>
                <a:gd name="connsiteX4" fmla="*/ 863622 w 912987"/>
                <a:gd name="connsiteY4" fmla="*/ 0 h 1893408"/>
                <a:gd name="connsiteX5" fmla="*/ 912987 w 912987"/>
                <a:gd name="connsiteY5" fmla="*/ 82815 h 1893408"/>
                <a:gd name="connsiteX6" fmla="*/ 444741 w 912987"/>
                <a:gd name="connsiteY6" fmla="*/ 512712 h 1893408"/>
                <a:gd name="connsiteX7" fmla="*/ 274834 w 912987"/>
                <a:gd name="connsiteY7" fmla="*/ 913969 h 1893408"/>
                <a:gd name="connsiteX8" fmla="*/ 716269 w 912987"/>
                <a:gd name="connsiteY8" fmla="*/ 1098287 h 1893408"/>
                <a:gd name="connsiteX9" fmla="*/ 902250 w 912987"/>
                <a:gd name="connsiteY9" fmla="*/ 1483860 h 1893408"/>
                <a:gd name="connsiteX10" fmla="*/ 774589 w 912987"/>
                <a:gd name="connsiteY10" fmla="*/ 1778062 h 1893408"/>
                <a:gd name="connsiteX11" fmla="*/ 456413 w 912987"/>
                <a:gd name="connsiteY11" fmla="*/ 1893408 h 1893408"/>
                <a:gd name="connsiteX0" fmla="*/ 459264 w 915838"/>
                <a:gd name="connsiteY0" fmla="*/ 1893408 h 1893408"/>
                <a:gd name="connsiteX1" fmla="*/ 137843 w 915838"/>
                <a:gd name="connsiteY1" fmla="*/ 1760565 h 1893408"/>
                <a:gd name="connsiteX2" fmla="*/ 3057 w 915838"/>
                <a:gd name="connsiteY2" fmla="*/ 1359438 h 1893408"/>
                <a:gd name="connsiteX3" fmla="*/ 180148 w 915838"/>
                <a:gd name="connsiteY3" fmla="*/ 637604 h 1893408"/>
                <a:gd name="connsiteX4" fmla="*/ 866473 w 915838"/>
                <a:gd name="connsiteY4" fmla="*/ 0 h 1893408"/>
                <a:gd name="connsiteX5" fmla="*/ 915838 w 915838"/>
                <a:gd name="connsiteY5" fmla="*/ 82815 h 1893408"/>
                <a:gd name="connsiteX6" fmla="*/ 447592 w 915838"/>
                <a:gd name="connsiteY6" fmla="*/ 512712 h 1893408"/>
                <a:gd name="connsiteX7" fmla="*/ 277685 w 915838"/>
                <a:gd name="connsiteY7" fmla="*/ 913969 h 1893408"/>
                <a:gd name="connsiteX8" fmla="*/ 719120 w 915838"/>
                <a:gd name="connsiteY8" fmla="*/ 1098287 h 1893408"/>
                <a:gd name="connsiteX9" fmla="*/ 905101 w 915838"/>
                <a:gd name="connsiteY9" fmla="*/ 1483860 h 1893408"/>
                <a:gd name="connsiteX10" fmla="*/ 777440 w 915838"/>
                <a:gd name="connsiteY10" fmla="*/ 1778062 h 1893408"/>
                <a:gd name="connsiteX11" fmla="*/ 459264 w 915838"/>
                <a:gd name="connsiteY11" fmla="*/ 1893408 h 1893408"/>
                <a:gd name="connsiteX0" fmla="*/ 459264 w 915838"/>
                <a:gd name="connsiteY0" fmla="*/ 1893408 h 1893408"/>
                <a:gd name="connsiteX1" fmla="*/ 137843 w 915838"/>
                <a:gd name="connsiteY1" fmla="*/ 1760565 h 1893408"/>
                <a:gd name="connsiteX2" fmla="*/ 3057 w 915838"/>
                <a:gd name="connsiteY2" fmla="*/ 1359438 h 1893408"/>
                <a:gd name="connsiteX3" fmla="*/ 180148 w 915838"/>
                <a:gd name="connsiteY3" fmla="*/ 637604 h 1893408"/>
                <a:gd name="connsiteX4" fmla="*/ 866473 w 915838"/>
                <a:gd name="connsiteY4" fmla="*/ 0 h 1893408"/>
                <a:gd name="connsiteX5" fmla="*/ 915838 w 915838"/>
                <a:gd name="connsiteY5" fmla="*/ 82815 h 1893408"/>
                <a:gd name="connsiteX6" fmla="*/ 447592 w 915838"/>
                <a:gd name="connsiteY6" fmla="*/ 512712 h 1893408"/>
                <a:gd name="connsiteX7" fmla="*/ 277685 w 915838"/>
                <a:gd name="connsiteY7" fmla="*/ 913969 h 1893408"/>
                <a:gd name="connsiteX8" fmla="*/ 719120 w 915838"/>
                <a:gd name="connsiteY8" fmla="*/ 1098287 h 1893408"/>
                <a:gd name="connsiteX9" fmla="*/ 905101 w 915838"/>
                <a:gd name="connsiteY9" fmla="*/ 1483860 h 1893408"/>
                <a:gd name="connsiteX10" fmla="*/ 777440 w 915838"/>
                <a:gd name="connsiteY10" fmla="*/ 1778062 h 1893408"/>
                <a:gd name="connsiteX11" fmla="*/ 459264 w 915838"/>
                <a:gd name="connsiteY11" fmla="*/ 1893408 h 1893408"/>
                <a:gd name="connsiteX0" fmla="*/ 457088 w 913662"/>
                <a:gd name="connsiteY0" fmla="*/ 1893408 h 1893408"/>
                <a:gd name="connsiteX1" fmla="*/ 135667 w 913662"/>
                <a:gd name="connsiteY1" fmla="*/ 1760565 h 1893408"/>
                <a:gd name="connsiteX2" fmla="*/ 881 w 913662"/>
                <a:gd name="connsiteY2" fmla="*/ 1359438 h 1893408"/>
                <a:gd name="connsiteX3" fmla="*/ 201736 w 913662"/>
                <a:gd name="connsiteY3" fmla="*/ 600262 h 1893408"/>
                <a:gd name="connsiteX4" fmla="*/ 864297 w 913662"/>
                <a:gd name="connsiteY4" fmla="*/ 0 h 1893408"/>
                <a:gd name="connsiteX5" fmla="*/ 913662 w 913662"/>
                <a:gd name="connsiteY5" fmla="*/ 82815 h 1893408"/>
                <a:gd name="connsiteX6" fmla="*/ 445416 w 913662"/>
                <a:gd name="connsiteY6" fmla="*/ 512712 h 1893408"/>
                <a:gd name="connsiteX7" fmla="*/ 275509 w 913662"/>
                <a:gd name="connsiteY7" fmla="*/ 913969 h 1893408"/>
                <a:gd name="connsiteX8" fmla="*/ 716944 w 913662"/>
                <a:gd name="connsiteY8" fmla="*/ 1098287 h 1893408"/>
                <a:gd name="connsiteX9" fmla="*/ 902925 w 913662"/>
                <a:gd name="connsiteY9" fmla="*/ 1483860 h 1893408"/>
                <a:gd name="connsiteX10" fmla="*/ 775264 w 913662"/>
                <a:gd name="connsiteY10" fmla="*/ 1778062 h 1893408"/>
                <a:gd name="connsiteX11" fmla="*/ 457088 w 913662"/>
                <a:gd name="connsiteY11" fmla="*/ 1893408 h 1893408"/>
                <a:gd name="connsiteX0" fmla="*/ 456753 w 913327"/>
                <a:gd name="connsiteY0" fmla="*/ 1893408 h 1893408"/>
                <a:gd name="connsiteX1" fmla="*/ 135332 w 913327"/>
                <a:gd name="connsiteY1" fmla="*/ 1760565 h 1893408"/>
                <a:gd name="connsiteX2" fmla="*/ 546 w 913327"/>
                <a:gd name="connsiteY2" fmla="*/ 1359438 h 1893408"/>
                <a:gd name="connsiteX3" fmla="*/ 201401 w 913327"/>
                <a:gd name="connsiteY3" fmla="*/ 600262 h 1893408"/>
                <a:gd name="connsiteX4" fmla="*/ 863962 w 913327"/>
                <a:gd name="connsiteY4" fmla="*/ 0 h 1893408"/>
                <a:gd name="connsiteX5" fmla="*/ 913327 w 913327"/>
                <a:gd name="connsiteY5" fmla="*/ 82815 h 1893408"/>
                <a:gd name="connsiteX6" fmla="*/ 445081 w 913327"/>
                <a:gd name="connsiteY6" fmla="*/ 512712 h 1893408"/>
                <a:gd name="connsiteX7" fmla="*/ 275174 w 913327"/>
                <a:gd name="connsiteY7" fmla="*/ 913969 h 1893408"/>
                <a:gd name="connsiteX8" fmla="*/ 716609 w 913327"/>
                <a:gd name="connsiteY8" fmla="*/ 1098287 h 1893408"/>
                <a:gd name="connsiteX9" fmla="*/ 902590 w 913327"/>
                <a:gd name="connsiteY9" fmla="*/ 1483860 h 1893408"/>
                <a:gd name="connsiteX10" fmla="*/ 774929 w 913327"/>
                <a:gd name="connsiteY10" fmla="*/ 1778062 h 1893408"/>
                <a:gd name="connsiteX11" fmla="*/ 456753 w 913327"/>
                <a:gd name="connsiteY11" fmla="*/ 1893408 h 1893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13327" h="1893408">
                  <a:moveTo>
                    <a:pt x="456753" y="1893408"/>
                  </a:moveTo>
                  <a:cubicBezTo>
                    <a:pt x="328876" y="1893518"/>
                    <a:pt x="221735" y="1849237"/>
                    <a:pt x="135332" y="1760565"/>
                  </a:cubicBezTo>
                  <a:cubicBezTo>
                    <a:pt x="48929" y="1671893"/>
                    <a:pt x="4001" y="1538187"/>
                    <a:pt x="546" y="1359438"/>
                  </a:cubicBezTo>
                  <a:cubicBezTo>
                    <a:pt x="-2803" y="1120105"/>
                    <a:pt x="3183" y="915099"/>
                    <a:pt x="201401" y="600262"/>
                  </a:cubicBezTo>
                  <a:cubicBezTo>
                    <a:pt x="399619" y="285425"/>
                    <a:pt x="581007" y="139048"/>
                    <a:pt x="863962" y="0"/>
                  </a:cubicBezTo>
                  <a:cubicBezTo>
                    <a:pt x="898523" y="57026"/>
                    <a:pt x="878766" y="25789"/>
                    <a:pt x="913327" y="82815"/>
                  </a:cubicBezTo>
                  <a:cubicBezTo>
                    <a:pt x="729503" y="176456"/>
                    <a:pt x="551440" y="374186"/>
                    <a:pt x="445081" y="512712"/>
                  </a:cubicBezTo>
                  <a:cubicBezTo>
                    <a:pt x="338722" y="651238"/>
                    <a:pt x="282735" y="828108"/>
                    <a:pt x="275174" y="913969"/>
                  </a:cubicBezTo>
                  <a:cubicBezTo>
                    <a:pt x="395165" y="939784"/>
                    <a:pt x="612040" y="1003305"/>
                    <a:pt x="716609" y="1098287"/>
                  </a:cubicBezTo>
                  <a:cubicBezTo>
                    <a:pt x="821178" y="1193269"/>
                    <a:pt x="894059" y="1310297"/>
                    <a:pt x="902590" y="1483860"/>
                  </a:cubicBezTo>
                  <a:cubicBezTo>
                    <a:pt x="899889" y="1605256"/>
                    <a:pt x="857335" y="1703322"/>
                    <a:pt x="774929" y="1778062"/>
                  </a:cubicBezTo>
                  <a:cubicBezTo>
                    <a:pt x="692522" y="1852798"/>
                    <a:pt x="586464" y="1891249"/>
                    <a:pt x="456753" y="1893408"/>
                  </a:cubicBezTo>
                  <a:close/>
                </a:path>
              </a:pathLst>
            </a:custGeom>
            <a:noFill/>
            <a:ln w="3175">
              <a:solidFill>
                <a:schemeClr val="accent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>
              <a:defPPr>
                <a:defRPr lang="zh-CN"/>
              </a:defPPr>
              <a:lvl1pPr algn="ctr"/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endParaRPr lang="zh-CN" altLang="en-US" dirty="0"/>
            </a:p>
          </p:txBody>
        </p:sp>
      </p:grpSp>
      <p:sp>
        <p:nvSpPr>
          <p:cNvPr id="17" name="椭圆 16">
            <a:extLst>
              <a:ext uri="{FF2B5EF4-FFF2-40B4-BE49-F238E27FC236}">
                <a16:creationId xmlns:a16="http://schemas.microsoft.com/office/drawing/2014/main" id="{5B61DF6F-D7EB-CE52-5CA9-ED20A4636635}"/>
              </a:ext>
            </a:extLst>
          </p:cNvPr>
          <p:cNvSpPr/>
          <p:nvPr/>
        </p:nvSpPr>
        <p:spPr>
          <a:xfrm flipH="1">
            <a:off x="11509133" y="3272102"/>
            <a:ext cx="398435" cy="398435"/>
          </a:xfrm>
          <a:prstGeom prst="ellipse">
            <a:avLst/>
          </a:prstGeom>
          <a:gradFill>
            <a:gsLst>
              <a:gs pos="100000">
                <a:schemeClr val="accent2"/>
              </a:gs>
              <a:gs pos="73000">
                <a:schemeClr val="bg1"/>
              </a:gs>
              <a:gs pos="23000">
                <a:schemeClr val="accent3">
                  <a:lumMod val="20000"/>
                  <a:lumOff val="80000"/>
                </a:schemeClr>
              </a:gs>
              <a:gs pos="0">
                <a:schemeClr val="accent3"/>
              </a:gs>
            </a:gsLst>
            <a:path path="circle">
              <a:fillToRect r="100000" b="100000"/>
            </a:path>
          </a:gradFill>
          <a:ln w="3175">
            <a:solidFill>
              <a:schemeClr val="accent2"/>
            </a:solidFill>
          </a:ln>
          <a:effectLst>
            <a:outerShdw blurRad="190500" dist="63500" dir="5400000" sx="90000" sy="90000" algn="t" rotWithShape="0">
              <a:schemeClr val="accent2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8" name="任意多边形: 形状 17">
            <a:extLst>
              <a:ext uri="{FF2B5EF4-FFF2-40B4-BE49-F238E27FC236}">
                <a16:creationId xmlns:a16="http://schemas.microsoft.com/office/drawing/2014/main" id="{92A5E84B-A4A3-7C68-8F7C-099EAA5D0D28}"/>
              </a:ext>
            </a:extLst>
          </p:cNvPr>
          <p:cNvSpPr/>
          <p:nvPr/>
        </p:nvSpPr>
        <p:spPr>
          <a:xfrm rot="16200000" flipH="1">
            <a:off x="11589946" y="3393032"/>
            <a:ext cx="236809" cy="156574"/>
          </a:xfrm>
          <a:custGeom>
            <a:avLst/>
            <a:gdLst>
              <a:gd name="connsiteX0" fmla="*/ 391256 w 782511"/>
              <a:gd name="connsiteY0" fmla="*/ 0 h 492443"/>
              <a:gd name="connsiteX1" fmla="*/ 782511 w 782511"/>
              <a:gd name="connsiteY1" fmla="*/ 492443 h 492443"/>
              <a:gd name="connsiteX2" fmla="*/ 782509 w 782511"/>
              <a:gd name="connsiteY2" fmla="*/ 492443 h 492443"/>
              <a:gd name="connsiteX3" fmla="*/ 391256 w 782511"/>
              <a:gd name="connsiteY3" fmla="*/ 292980 h 492443"/>
              <a:gd name="connsiteX4" fmla="*/ 2 w 782511"/>
              <a:gd name="connsiteY4" fmla="*/ 492443 h 492443"/>
              <a:gd name="connsiteX5" fmla="*/ 0 w 782511"/>
              <a:gd name="connsiteY5" fmla="*/ 492443 h 492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82511" h="492443">
                <a:moveTo>
                  <a:pt x="391256" y="0"/>
                </a:moveTo>
                <a:lnTo>
                  <a:pt x="782511" y="492443"/>
                </a:lnTo>
                <a:lnTo>
                  <a:pt x="782509" y="492443"/>
                </a:lnTo>
                <a:lnTo>
                  <a:pt x="391256" y="292980"/>
                </a:lnTo>
                <a:lnTo>
                  <a:pt x="2" y="492443"/>
                </a:lnTo>
                <a:lnTo>
                  <a:pt x="0" y="492443"/>
                </a:lnTo>
                <a:close/>
              </a:path>
            </a:pathLst>
          </a:custGeom>
          <a:gradFill flip="none" rotWithShape="1">
            <a:gsLst>
              <a:gs pos="30000">
                <a:schemeClr val="accent1"/>
              </a:gs>
              <a:gs pos="100000">
                <a:schemeClr val="accent2"/>
              </a:gs>
            </a:gsLst>
            <a:lin ang="16200000" scaled="1"/>
            <a:tileRect/>
          </a:gradFill>
          <a:ln>
            <a:noFill/>
          </a:ln>
          <a:effectLst>
            <a:outerShdw blurRad="127000" dist="12700" dir="10800000" sx="90000" sy="90000" algn="t" rotWithShape="0">
              <a:schemeClr val="accent2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0" name="椭圆 19">
            <a:extLst>
              <a:ext uri="{FF2B5EF4-FFF2-40B4-BE49-F238E27FC236}">
                <a16:creationId xmlns:a16="http://schemas.microsoft.com/office/drawing/2014/main" id="{616AC10C-C2BA-1C34-5A3D-0A4D9E50FF3D}"/>
              </a:ext>
            </a:extLst>
          </p:cNvPr>
          <p:cNvSpPr/>
          <p:nvPr/>
        </p:nvSpPr>
        <p:spPr>
          <a:xfrm>
            <a:off x="284732" y="3272102"/>
            <a:ext cx="398435" cy="398435"/>
          </a:xfrm>
          <a:prstGeom prst="ellipse">
            <a:avLst/>
          </a:prstGeom>
          <a:gradFill>
            <a:gsLst>
              <a:gs pos="100000">
                <a:schemeClr val="accent2"/>
              </a:gs>
              <a:gs pos="73000">
                <a:schemeClr val="bg1"/>
              </a:gs>
              <a:gs pos="23000">
                <a:schemeClr val="accent3">
                  <a:lumMod val="20000"/>
                  <a:lumOff val="80000"/>
                </a:schemeClr>
              </a:gs>
              <a:gs pos="0">
                <a:schemeClr val="accent3"/>
              </a:gs>
            </a:gsLst>
            <a:path path="circle">
              <a:fillToRect r="100000" b="100000"/>
            </a:path>
          </a:gradFill>
          <a:ln w="3175">
            <a:solidFill>
              <a:schemeClr val="accent2"/>
            </a:solidFill>
          </a:ln>
          <a:effectLst>
            <a:outerShdw blurRad="190500" dist="63500" dir="5400000" sx="90000" sy="90000" algn="t" rotWithShape="0">
              <a:schemeClr val="accent2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1" name="任意多边形: 形状 20">
            <a:extLst>
              <a:ext uri="{FF2B5EF4-FFF2-40B4-BE49-F238E27FC236}">
                <a16:creationId xmlns:a16="http://schemas.microsoft.com/office/drawing/2014/main" id="{FFF86FFC-56F2-CFDC-8A66-3E74CBBFEE9A}"/>
              </a:ext>
            </a:extLst>
          </p:cNvPr>
          <p:cNvSpPr/>
          <p:nvPr/>
        </p:nvSpPr>
        <p:spPr>
          <a:xfrm rot="5400000">
            <a:off x="365545" y="3393032"/>
            <a:ext cx="236809" cy="156574"/>
          </a:xfrm>
          <a:custGeom>
            <a:avLst/>
            <a:gdLst>
              <a:gd name="connsiteX0" fmla="*/ 391256 w 782511"/>
              <a:gd name="connsiteY0" fmla="*/ 0 h 492443"/>
              <a:gd name="connsiteX1" fmla="*/ 782511 w 782511"/>
              <a:gd name="connsiteY1" fmla="*/ 492443 h 492443"/>
              <a:gd name="connsiteX2" fmla="*/ 782509 w 782511"/>
              <a:gd name="connsiteY2" fmla="*/ 492443 h 492443"/>
              <a:gd name="connsiteX3" fmla="*/ 391256 w 782511"/>
              <a:gd name="connsiteY3" fmla="*/ 292980 h 492443"/>
              <a:gd name="connsiteX4" fmla="*/ 2 w 782511"/>
              <a:gd name="connsiteY4" fmla="*/ 492443 h 492443"/>
              <a:gd name="connsiteX5" fmla="*/ 0 w 782511"/>
              <a:gd name="connsiteY5" fmla="*/ 492443 h 492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82511" h="492443">
                <a:moveTo>
                  <a:pt x="391256" y="0"/>
                </a:moveTo>
                <a:lnTo>
                  <a:pt x="782511" y="492443"/>
                </a:lnTo>
                <a:lnTo>
                  <a:pt x="782509" y="492443"/>
                </a:lnTo>
                <a:lnTo>
                  <a:pt x="391256" y="292980"/>
                </a:lnTo>
                <a:lnTo>
                  <a:pt x="2" y="492443"/>
                </a:lnTo>
                <a:lnTo>
                  <a:pt x="0" y="492443"/>
                </a:lnTo>
                <a:close/>
              </a:path>
            </a:pathLst>
          </a:custGeom>
          <a:gradFill flip="none" rotWithShape="1">
            <a:gsLst>
              <a:gs pos="30000">
                <a:schemeClr val="accent1"/>
              </a:gs>
              <a:gs pos="100000">
                <a:schemeClr val="accent2"/>
              </a:gs>
            </a:gsLst>
            <a:lin ang="16200000" scaled="1"/>
            <a:tileRect/>
          </a:gradFill>
          <a:ln>
            <a:noFill/>
          </a:ln>
          <a:effectLst>
            <a:outerShdw blurRad="127000" dist="12700" dir="10800000" sx="90000" sy="90000" algn="t" rotWithShape="0">
              <a:schemeClr val="accent2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7A9D387A-0FD9-9DEB-142A-8EB49ED79029}"/>
              </a:ext>
            </a:extLst>
          </p:cNvPr>
          <p:cNvSpPr txBox="1"/>
          <p:nvPr/>
        </p:nvSpPr>
        <p:spPr>
          <a:xfrm>
            <a:off x="2322095" y="2133317"/>
            <a:ext cx="7427298" cy="159697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gradFill flip="none" rotWithShape="1">
                  <a:gsLst>
                    <a:gs pos="100000">
                      <a:schemeClr val="accent2">
                        <a:lumMod val="20000"/>
                        <a:lumOff val="80000"/>
                      </a:schemeClr>
                    </a:gs>
                    <a:gs pos="73000">
                      <a:schemeClr val="bg1"/>
                    </a:gs>
                    <a:gs pos="23000">
                      <a:srgbClr val="F1F2F5"/>
                    </a:gs>
                    <a:gs pos="0">
                      <a:srgbClr val="BB71D8">
                        <a:lumMod val="60000"/>
                        <a:lumOff val="4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outerShdw blurRad="317500" sx="102000" sy="102000" algn="ctr" rotWithShape="0">
                    <a:srgbClr val="CACDDA">
                      <a:alpha val="25000"/>
                    </a:srgbClr>
                  </a:outerShdw>
                </a:effectLst>
                <a:latin typeface="思源宋体 CN Heavy" panose="02020900000000000000" pitchFamily="18" charset="-122"/>
                <a:ea typeface="思源宋体 CN Heavy" panose="02020900000000000000" pitchFamily="18" charset="-122"/>
                <a:cs typeface="OPPOSans R" panose="00020600040101010101" pitchFamily="18" charset="-122"/>
              </a:rPr>
              <a:t>这是可以输入一句企业格言，这是可以输入一句企业格言，这是可以输入一句企业格言，这是可以输入一句企业格言，这是可以输入一句企业格言。</a:t>
            </a:r>
          </a:p>
        </p:txBody>
      </p:sp>
    </p:spTree>
    <p:extLst>
      <p:ext uri="{BB962C8B-B14F-4D97-AF65-F5344CB8AC3E}">
        <p14:creationId xmlns:p14="http://schemas.microsoft.com/office/powerpoint/2010/main" val="27681851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矩形: 圆角 71">
            <a:extLst>
              <a:ext uri="{FF2B5EF4-FFF2-40B4-BE49-F238E27FC236}">
                <a16:creationId xmlns:a16="http://schemas.microsoft.com/office/drawing/2014/main" id="{48CA16C7-C374-C36B-DF59-20B2A3D9AB4D}"/>
              </a:ext>
            </a:extLst>
          </p:cNvPr>
          <p:cNvSpPr/>
          <p:nvPr/>
        </p:nvSpPr>
        <p:spPr>
          <a:xfrm>
            <a:off x="990957" y="1593842"/>
            <a:ext cx="2208173" cy="3314700"/>
          </a:xfrm>
          <a:prstGeom prst="roundRect">
            <a:avLst>
              <a:gd name="adj" fmla="val 654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0B5A9A37-D50B-16DA-C693-0AB611F072D1}"/>
              </a:ext>
            </a:extLst>
          </p:cNvPr>
          <p:cNvSpPr txBox="1"/>
          <p:nvPr/>
        </p:nvSpPr>
        <p:spPr>
          <a:xfrm>
            <a:off x="5531743" y="217071"/>
            <a:ext cx="1128514" cy="67710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zh-CN" altLang="en-US" sz="4400" dirty="0">
                <a:gradFill flip="none" rotWithShape="1">
                  <a:gsLst>
                    <a:gs pos="100000">
                      <a:schemeClr val="accent2">
                        <a:lumMod val="70000"/>
                        <a:lumOff val="30000"/>
                      </a:schemeClr>
                    </a:gs>
                    <a:gs pos="73000">
                      <a:schemeClr val="accent2">
                        <a:lumMod val="20000"/>
                        <a:lumOff val="80000"/>
                      </a:schemeClr>
                    </a:gs>
                    <a:gs pos="23000">
                      <a:schemeClr val="accent3">
                        <a:lumMod val="20000"/>
                        <a:lumOff val="80000"/>
                      </a:schemeClr>
                    </a:gs>
                    <a:gs pos="0">
                      <a:schemeClr val="accent3">
                        <a:lumMod val="60000"/>
                        <a:lumOff val="40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outerShdw blurRad="101600" sx="102000" sy="102000" algn="ctr" rotWithShape="0">
                    <a:schemeClr val="accent3">
                      <a:lumMod val="20000"/>
                      <a:lumOff val="80000"/>
                      <a:alpha val="25000"/>
                    </a:schemeClr>
                  </a:outerShdw>
                </a:effectLst>
                <a:latin typeface="+mj-ea"/>
                <a:ea typeface="+mj-ea"/>
                <a:cs typeface="OPPOSans R" panose="00020600040101010101" pitchFamily="18" charset="-122"/>
              </a:rPr>
              <a:t>目录</a:t>
            </a:r>
          </a:p>
        </p:txBody>
      </p:sp>
      <p:grpSp>
        <p:nvGrpSpPr>
          <p:cNvPr id="93" name="组合 92">
            <a:extLst>
              <a:ext uri="{FF2B5EF4-FFF2-40B4-BE49-F238E27FC236}">
                <a16:creationId xmlns:a16="http://schemas.microsoft.com/office/drawing/2014/main" id="{E43CE318-DEDB-27EC-82C9-CF16459E4239}"/>
              </a:ext>
            </a:extLst>
          </p:cNvPr>
          <p:cNvGrpSpPr/>
          <p:nvPr/>
        </p:nvGrpSpPr>
        <p:grpSpPr>
          <a:xfrm>
            <a:off x="3643564" y="2263298"/>
            <a:ext cx="2208173" cy="3314700"/>
            <a:chOff x="3643564" y="2263298"/>
            <a:chExt cx="2208173" cy="3314700"/>
          </a:xfrm>
        </p:grpSpPr>
        <p:sp>
          <p:nvSpPr>
            <p:cNvPr id="73" name="矩形: 圆角 72">
              <a:extLst>
                <a:ext uri="{FF2B5EF4-FFF2-40B4-BE49-F238E27FC236}">
                  <a16:creationId xmlns:a16="http://schemas.microsoft.com/office/drawing/2014/main" id="{9F4A36D8-D58F-2E86-6544-6B72D4AD970B}"/>
                </a:ext>
              </a:extLst>
            </p:cNvPr>
            <p:cNvSpPr/>
            <p:nvPr/>
          </p:nvSpPr>
          <p:spPr>
            <a:xfrm>
              <a:off x="3643564" y="2263298"/>
              <a:ext cx="2208173" cy="3314700"/>
            </a:xfrm>
            <a:prstGeom prst="roundRect">
              <a:avLst>
                <a:gd name="adj" fmla="val 6540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984C9F6A-BF10-7CFF-1E38-BCB33E4C5F10}"/>
                </a:ext>
              </a:extLst>
            </p:cNvPr>
            <p:cNvGrpSpPr/>
            <p:nvPr/>
          </p:nvGrpSpPr>
          <p:grpSpPr>
            <a:xfrm>
              <a:off x="3643564" y="2263298"/>
              <a:ext cx="2208173" cy="3314700"/>
              <a:chOff x="990957" y="1593842"/>
              <a:chExt cx="2208173" cy="3314700"/>
            </a:xfrm>
          </p:grpSpPr>
          <p:grpSp>
            <p:nvGrpSpPr>
              <p:cNvPr id="21" name="组合 20">
                <a:extLst>
                  <a:ext uri="{FF2B5EF4-FFF2-40B4-BE49-F238E27FC236}">
                    <a16:creationId xmlns:a16="http://schemas.microsoft.com/office/drawing/2014/main" id="{AB719F43-F851-5C3B-92D8-D1137EB53AFC}"/>
                  </a:ext>
                </a:extLst>
              </p:cNvPr>
              <p:cNvGrpSpPr/>
              <p:nvPr/>
            </p:nvGrpSpPr>
            <p:grpSpPr>
              <a:xfrm>
                <a:off x="990957" y="1593842"/>
                <a:ext cx="2208173" cy="3314700"/>
                <a:chOff x="1035050" y="1539182"/>
                <a:chExt cx="2208173" cy="3314700"/>
              </a:xfrm>
              <a:effectLst>
                <a:reflection blurRad="25400" stA="70000" endPos="30000" dist="50800" dir="5400000" sy="-100000" algn="bl" rotWithShape="0"/>
              </a:effectLst>
            </p:grpSpPr>
            <p:sp>
              <p:nvSpPr>
                <p:cNvPr id="35" name="矩形: 圆角 34">
                  <a:extLst>
                    <a:ext uri="{FF2B5EF4-FFF2-40B4-BE49-F238E27FC236}">
                      <a16:creationId xmlns:a16="http://schemas.microsoft.com/office/drawing/2014/main" id="{1288A339-A9D0-5AC8-CFD0-3AEB30510D2F}"/>
                    </a:ext>
                  </a:extLst>
                </p:cNvPr>
                <p:cNvSpPr/>
                <p:nvPr/>
              </p:nvSpPr>
              <p:spPr>
                <a:xfrm>
                  <a:off x="1035050" y="1539182"/>
                  <a:ext cx="2208173" cy="3314700"/>
                </a:xfrm>
                <a:prstGeom prst="roundRect">
                  <a:avLst>
                    <a:gd name="adj" fmla="val 6540"/>
                  </a:avLst>
                </a:prstGeom>
                <a:gradFill>
                  <a:gsLst>
                    <a:gs pos="100000">
                      <a:schemeClr val="accent2">
                        <a:lumMod val="20000"/>
                        <a:lumOff val="80000"/>
                        <a:alpha val="40000"/>
                      </a:schemeClr>
                    </a:gs>
                    <a:gs pos="73000">
                      <a:schemeClr val="bg1"/>
                    </a:gs>
                    <a:gs pos="50000">
                      <a:schemeClr val="bg1"/>
                    </a:gs>
                    <a:gs pos="0">
                      <a:schemeClr val="accent3">
                        <a:lumMod val="20000"/>
                        <a:lumOff val="80000"/>
                      </a:schemeClr>
                    </a:gs>
                  </a:gsLst>
                  <a:path path="circle">
                    <a:fillToRect r="100000" b="100000"/>
                  </a:path>
                </a:gradFill>
                <a:ln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6" name="矩形: 圆角 35">
                  <a:extLst>
                    <a:ext uri="{FF2B5EF4-FFF2-40B4-BE49-F238E27FC236}">
                      <a16:creationId xmlns:a16="http://schemas.microsoft.com/office/drawing/2014/main" id="{4E1D4CE9-6770-C45A-9961-7301A32090EB}"/>
                    </a:ext>
                  </a:extLst>
                </p:cNvPr>
                <p:cNvSpPr/>
                <p:nvPr/>
              </p:nvSpPr>
              <p:spPr>
                <a:xfrm>
                  <a:off x="1117600" y="1617763"/>
                  <a:ext cx="2043072" cy="3157538"/>
                </a:xfrm>
                <a:prstGeom prst="roundRect">
                  <a:avLst>
                    <a:gd name="adj" fmla="val 4442"/>
                  </a:avLst>
                </a:prstGeom>
                <a:noFill/>
                <a:ln w="3175">
                  <a:solidFill>
                    <a:schemeClr val="accent2"/>
                  </a:solidFill>
                  <a:prstDash val="dash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FF0F4121-FB05-8489-A59F-1C4C44B0E7C9}"/>
                  </a:ext>
                </a:extLst>
              </p:cNvPr>
              <p:cNvSpPr txBox="1"/>
              <p:nvPr/>
            </p:nvSpPr>
            <p:spPr>
              <a:xfrm>
                <a:off x="1308176" y="1958833"/>
                <a:ext cx="1551707" cy="110799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r>
                  <a:rPr lang="en-US" altLang="zh-CN" sz="7200" spc="300" dirty="0">
                    <a:ln>
                      <a:gradFill>
                        <a:gsLst>
                          <a:gs pos="0">
                            <a:schemeClr val="accent3"/>
                          </a:gs>
                          <a:gs pos="100000">
                            <a:schemeClr val="accent2"/>
                          </a:gs>
                        </a:gsLst>
                        <a:lin ang="5400000" scaled="1"/>
                      </a:gradFill>
                    </a:ln>
                    <a:noFill/>
                    <a:effectLst>
                      <a:outerShdw blurRad="101600" sx="102000" sy="102000" algn="ctr" rotWithShape="0">
                        <a:srgbClr val="CACDDA">
                          <a:alpha val="25000"/>
                        </a:srgbClr>
                      </a:outerShdw>
                    </a:effectLst>
                    <a:latin typeface="+mj-ea"/>
                    <a:ea typeface="+mj-ea"/>
                    <a:cs typeface="OPPOSans R" panose="00020600040101010101" pitchFamily="18" charset="-122"/>
                  </a:rPr>
                  <a:t>02.</a:t>
                </a:r>
                <a:endParaRPr lang="zh-CN" altLang="en-US" sz="7200" spc="300" dirty="0">
                  <a:ln>
                    <a:gradFill>
                      <a:gsLst>
                        <a:gs pos="0">
                          <a:schemeClr val="accent3"/>
                        </a:gs>
                        <a:gs pos="100000">
                          <a:schemeClr val="accent2"/>
                        </a:gs>
                      </a:gsLst>
                      <a:lin ang="5400000" scaled="1"/>
                    </a:gradFill>
                  </a:ln>
                  <a:noFill/>
                  <a:effectLst>
                    <a:outerShdw blurRad="101600" sx="102000" sy="102000" algn="ctr" rotWithShape="0">
                      <a:srgbClr val="CACDDA">
                        <a:alpha val="25000"/>
                      </a:srgbClr>
                    </a:outerShdw>
                  </a:effectLst>
                  <a:latin typeface="+mj-ea"/>
                  <a:ea typeface="+mj-ea"/>
                  <a:cs typeface="OPPOSans R" panose="00020600040101010101" pitchFamily="18" charset="-122"/>
                </a:endParaRPr>
              </a:p>
            </p:txBody>
          </p:sp>
          <p:pic>
            <p:nvPicPr>
              <p:cNvPr id="23" name="图形 22" descr="细菌 轮廓">
                <a:extLst>
                  <a:ext uri="{FF2B5EF4-FFF2-40B4-BE49-F238E27FC236}">
                    <a16:creationId xmlns:a16="http://schemas.microsoft.com/office/drawing/2014/main" id="{53D2CBDA-1362-2029-9F54-3CD863967D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2847059" y="3081152"/>
                <a:ext cx="142316" cy="142316"/>
              </a:xfrm>
              <a:prstGeom prst="rect">
                <a:avLst/>
              </a:prstGeom>
              <a:effectLst>
                <a:outerShdw blurRad="76200" sx="102000" sy="102000" algn="ctr" rotWithShape="0">
                  <a:schemeClr val="bg1">
                    <a:alpha val="50000"/>
                  </a:schemeClr>
                </a:outerShdw>
              </a:effectLst>
            </p:spPr>
          </p:pic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0E8046DB-9A76-2263-756A-F1A753C664CA}"/>
                  </a:ext>
                </a:extLst>
              </p:cNvPr>
              <p:cNvSpPr txBox="1"/>
              <p:nvPr/>
            </p:nvSpPr>
            <p:spPr>
              <a:xfrm>
                <a:off x="1308176" y="3147984"/>
                <a:ext cx="1538883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r>
                  <a:rPr lang="zh-CN" altLang="en-US" sz="2000" dirty="0">
                    <a:gradFill>
                      <a:gsLst>
                        <a:gs pos="60000">
                          <a:schemeClr val="accent1"/>
                        </a:gs>
                        <a:gs pos="0">
                          <a:schemeClr val="accent2"/>
                        </a:gs>
                      </a:gsLst>
                      <a:path path="circle">
                        <a:fillToRect r="100000" b="100000"/>
                      </a:path>
                    </a:gradFill>
                    <a:latin typeface="+mj-ea"/>
                    <a:ea typeface="+mj-ea"/>
                    <a:cs typeface="OPPOSans R" panose="00020600040101010101" pitchFamily="18" charset="-122"/>
                  </a:rPr>
                  <a:t>公司企业文化</a:t>
                </a:r>
              </a:p>
            </p:txBody>
          </p:sp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246B30A2-EC41-4BDB-9B06-6DD1DEE351F6}"/>
                  </a:ext>
                </a:extLst>
              </p:cNvPr>
              <p:cNvSpPr txBox="1"/>
              <p:nvPr/>
            </p:nvSpPr>
            <p:spPr>
              <a:xfrm>
                <a:off x="1308176" y="3522593"/>
                <a:ext cx="1133324" cy="1615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r>
                  <a:rPr lang="en-US" altLang="zh-CN" sz="1050" dirty="0">
                    <a:solidFill>
                      <a:srgbClr val="01338D">
                        <a:alpha val="40000"/>
                      </a:srgbClr>
                    </a:solidFill>
                    <a:latin typeface="+mn-ea"/>
                    <a:cs typeface="OPPOSans R" panose="00020600040101010101" pitchFamily="18" charset="-122"/>
                  </a:rPr>
                  <a:t>Corporate culture</a:t>
                </a:r>
                <a:endParaRPr lang="zh-CN" altLang="en-US" sz="1050" dirty="0">
                  <a:solidFill>
                    <a:srgbClr val="01338D">
                      <a:alpha val="40000"/>
                    </a:srgbClr>
                  </a:solidFill>
                  <a:latin typeface="+mn-ea"/>
                  <a:cs typeface="OPPOSans R" panose="00020600040101010101" pitchFamily="18" charset="-122"/>
                </a:endParaRPr>
              </a:p>
            </p:txBody>
          </p:sp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6F109F93-A15E-65B9-47D3-340FD7575548}"/>
                  </a:ext>
                </a:extLst>
              </p:cNvPr>
              <p:cNvSpPr txBox="1"/>
              <p:nvPr/>
            </p:nvSpPr>
            <p:spPr>
              <a:xfrm>
                <a:off x="1731960" y="4307381"/>
                <a:ext cx="814352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algn="dist"/>
                <a:r>
                  <a:rPr lang="en-US" altLang="zh-CN" sz="1000" dirty="0">
                    <a:solidFill>
                      <a:schemeClr val="accent1">
                        <a:alpha val="40000"/>
                      </a:schemeClr>
                    </a:solidFill>
                    <a:latin typeface="+mn-ea"/>
                    <a:cs typeface="OPPOSans R" panose="00020600040101010101" pitchFamily="18" charset="-122"/>
                  </a:rPr>
                  <a:t>part one</a:t>
                </a:r>
                <a:endParaRPr lang="zh-CN" altLang="en-US" sz="1000" dirty="0">
                  <a:solidFill>
                    <a:schemeClr val="accent1">
                      <a:alpha val="40000"/>
                    </a:schemeClr>
                  </a:solidFill>
                  <a:latin typeface="+mn-ea"/>
                  <a:cs typeface="OPPOSans R" panose="00020600040101010101" pitchFamily="18" charset="-122"/>
                </a:endParaRPr>
              </a:p>
            </p:txBody>
          </p:sp>
          <p:sp>
            <p:nvSpPr>
              <p:cNvPr id="27" name="矩形: 圆角 26">
                <a:extLst>
                  <a:ext uri="{FF2B5EF4-FFF2-40B4-BE49-F238E27FC236}">
                    <a16:creationId xmlns:a16="http://schemas.microsoft.com/office/drawing/2014/main" id="{064E1BD0-2845-915F-8705-8AB4EBC4AB0D}"/>
                  </a:ext>
                </a:extLst>
              </p:cNvPr>
              <p:cNvSpPr/>
              <p:nvPr/>
            </p:nvSpPr>
            <p:spPr>
              <a:xfrm>
                <a:off x="1603733" y="4429153"/>
                <a:ext cx="1070806" cy="47604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16200000" scaled="1"/>
                <a:tileRect/>
              </a:gradFill>
              <a:ln>
                <a:noFill/>
              </a:ln>
              <a:effectLst>
                <a:reflection blurRad="25400" stA="40000" dir="5400000" sy="-100000" algn="bl" rotWithShape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28" name="组合 27">
                <a:extLst>
                  <a:ext uri="{FF2B5EF4-FFF2-40B4-BE49-F238E27FC236}">
                    <a16:creationId xmlns:a16="http://schemas.microsoft.com/office/drawing/2014/main" id="{18240A3B-407E-B9FB-769F-3EA481D4089B}"/>
                  </a:ext>
                </a:extLst>
              </p:cNvPr>
              <p:cNvGrpSpPr/>
              <p:nvPr/>
            </p:nvGrpSpPr>
            <p:grpSpPr>
              <a:xfrm>
                <a:off x="1187019" y="1803191"/>
                <a:ext cx="1816048" cy="2896002"/>
                <a:chOff x="1187019" y="1742804"/>
                <a:chExt cx="1816048" cy="2896002"/>
              </a:xfrm>
            </p:grpSpPr>
            <p:grpSp>
              <p:nvGrpSpPr>
                <p:cNvPr id="29" name="组合 28">
                  <a:extLst>
                    <a:ext uri="{FF2B5EF4-FFF2-40B4-BE49-F238E27FC236}">
                      <a16:creationId xmlns:a16="http://schemas.microsoft.com/office/drawing/2014/main" id="{06365244-4056-20EB-2E6A-B737B6E44E8D}"/>
                    </a:ext>
                  </a:extLst>
                </p:cNvPr>
                <p:cNvGrpSpPr/>
                <p:nvPr/>
              </p:nvGrpSpPr>
              <p:grpSpPr>
                <a:xfrm>
                  <a:off x="1187019" y="1742804"/>
                  <a:ext cx="1816048" cy="80214"/>
                  <a:chOff x="5219753" y="581364"/>
                  <a:chExt cx="1816048" cy="80214"/>
                </a:xfrm>
              </p:grpSpPr>
              <p:sp>
                <p:nvSpPr>
                  <p:cNvPr id="33" name="椭圆 32">
                    <a:extLst>
                      <a:ext uri="{FF2B5EF4-FFF2-40B4-BE49-F238E27FC236}">
                        <a16:creationId xmlns:a16="http://schemas.microsoft.com/office/drawing/2014/main" id="{85C2F47B-2277-E7C5-C2BB-CDB0CD17684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219753" y="581364"/>
                    <a:ext cx="80214" cy="80214"/>
                  </a:xfrm>
                  <a:prstGeom prst="ellipse">
                    <a:avLst/>
                  </a:prstGeom>
                  <a:gradFill>
                    <a:gsLst>
                      <a:gs pos="39000">
                        <a:schemeClr val="accent2">
                          <a:lumMod val="40000"/>
                          <a:lumOff val="60000"/>
                        </a:schemeClr>
                      </a:gs>
                      <a:gs pos="0">
                        <a:schemeClr val="bg1"/>
                      </a:gs>
                      <a:gs pos="100000">
                        <a:schemeClr val="bg1"/>
                      </a:gs>
                      <a:gs pos="70000">
                        <a:schemeClr val="accent2">
                          <a:lumMod val="40000"/>
                          <a:lumOff val="60000"/>
                        </a:schemeClr>
                      </a:gs>
                    </a:gsLst>
                    <a:path path="circle">
                      <a:fillToRect r="100000" b="100000"/>
                    </a:path>
                  </a:gradFill>
                  <a:ln>
                    <a:noFill/>
                  </a:ln>
                  <a:effectLst>
                    <a:outerShdw blurRad="127000" dist="25400" dir="5400000" algn="t" rotWithShape="0">
                      <a:schemeClr val="accent2">
                        <a:alpha val="40000"/>
                      </a:scheme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 dirty="0"/>
                  </a:p>
                </p:txBody>
              </p:sp>
              <p:sp>
                <p:nvSpPr>
                  <p:cNvPr id="34" name="椭圆 33">
                    <a:extLst>
                      <a:ext uri="{FF2B5EF4-FFF2-40B4-BE49-F238E27FC236}">
                        <a16:creationId xmlns:a16="http://schemas.microsoft.com/office/drawing/2014/main" id="{A274CCEA-57EA-3269-8DDD-522538F280C7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6955587" y="581364"/>
                    <a:ext cx="80214" cy="80214"/>
                  </a:xfrm>
                  <a:prstGeom prst="ellipse">
                    <a:avLst/>
                  </a:prstGeom>
                  <a:gradFill>
                    <a:gsLst>
                      <a:gs pos="39000">
                        <a:schemeClr val="accent2">
                          <a:lumMod val="40000"/>
                          <a:lumOff val="60000"/>
                        </a:schemeClr>
                      </a:gs>
                      <a:gs pos="0">
                        <a:schemeClr val="bg1"/>
                      </a:gs>
                      <a:gs pos="100000">
                        <a:schemeClr val="bg1"/>
                      </a:gs>
                      <a:gs pos="70000">
                        <a:schemeClr val="accent2">
                          <a:lumMod val="40000"/>
                          <a:lumOff val="60000"/>
                        </a:schemeClr>
                      </a:gs>
                    </a:gsLst>
                    <a:path path="circle">
                      <a:fillToRect r="100000" b="100000"/>
                    </a:path>
                  </a:gradFill>
                  <a:ln>
                    <a:noFill/>
                  </a:ln>
                  <a:effectLst>
                    <a:outerShdw blurRad="127000" dist="25400" dir="5400000" algn="t" rotWithShape="0">
                      <a:schemeClr val="accent2">
                        <a:alpha val="40000"/>
                      </a:scheme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/>
                  </a:p>
                </p:txBody>
              </p:sp>
            </p:grpSp>
            <p:grpSp>
              <p:nvGrpSpPr>
                <p:cNvPr id="30" name="组合 29">
                  <a:extLst>
                    <a:ext uri="{FF2B5EF4-FFF2-40B4-BE49-F238E27FC236}">
                      <a16:creationId xmlns:a16="http://schemas.microsoft.com/office/drawing/2014/main" id="{804F5340-3C11-A321-37E5-B2CA9DFF466C}"/>
                    </a:ext>
                  </a:extLst>
                </p:cNvPr>
                <p:cNvGrpSpPr/>
                <p:nvPr/>
              </p:nvGrpSpPr>
              <p:grpSpPr>
                <a:xfrm>
                  <a:off x="1187019" y="4558592"/>
                  <a:ext cx="1816048" cy="80214"/>
                  <a:chOff x="5219753" y="581364"/>
                  <a:chExt cx="1816048" cy="80214"/>
                </a:xfrm>
              </p:grpSpPr>
              <p:sp>
                <p:nvSpPr>
                  <p:cNvPr id="31" name="椭圆 30">
                    <a:extLst>
                      <a:ext uri="{FF2B5EF4-FFF2-40B4-BE49-F238E27FC236}">
                        <a16:creationId xmlns:a16="http://schemas.microsoft.com/office/drawing/2014/main" id="{D1C61535-F1A0-8D73-919F-02B5F8F18A1E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219753" y="581364"/>
                    <a:ext cx="80214" cy="80214"/>
                  </a:xfrm>
                  <a:prstGeom prst="ellipse">
                    <a:avLst/>
                  </a:prstGeom>
                  <a:gradFill>
                    <a:gsLst>
                      <a:gs pos="39000">
                        <a:schemeClr val="accent2">
                          <a:lumMod val="40000"/>
                          <a:lumOff val="60000"/>
                        </a:schemeClr>
                      </a:gs>
                      <a:gs pos="0">
                        <a:schemeClr val="bg1"/>
                      </a:gs>
                      <a:gs pos="100000">
                        <a:schemeClr val="bg1"/>
                      </a:gs>
                      <a:gs pos="70000">
                        <a:schemeClr val="accent2">
                          <a:lumMod val="40000"/>
                          <a:lumOff val="60000"/>
                        </a:schemeClr>
                      </a:gs>
                    </a:gsLst>
                    <a:path path="circle">
                      <a:fillToRect r="100000" b="100000"/>
                    </a:path>
                  </a:gradFill>
                  <a:ln>
                    <a:noFill/>
                  </a:ln>
                  <a:effectLst>
                    <a:outerShdw blurRad="127000" dist="25400" dir="5400000" algn="t" rotWithShape="0">
                      <a:schemeClr val="accent2">
                        <a:alpha val="40000"/>
                      </a:scheme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32" name="椭圆 31">
                    <a:extLst>
                      <a:ext uri="{FF2B5EF4-FFF2-40B4-BE49-F238E27FC236}">
                        <a16:creationId xmlns:a16="http://schemas.microsoft.com/office/drawing/2014/main" id="{47E6867F-C3B8-5810-315C-14947A9C0DF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6955587" y="581364"/>
                    <a:ext cx="80214" cy="80214"/>
                  </a:xfrm>
                  <a:prstGeom prst="ellipse">
                    <a:avLst/>
                  </a:prstGeom>
                  <a:gradFill>
                    <a:gsLst>
                      <a:gs pos="39000">
                        <a:schemeClr val="accent2">
                          <a:lumMod val="40000"/>
                          <a:lumOff val="60000"/>
                        </a:schemeClr>
                      </a:gs>
                      <a:gs pos="0">
                        <a:schemeClr val="bg1"/>
                      </a:gs>
                      <a:gs pos="100000">
                        <a:schemeClr val="bg1"/>
                      </a:gs>
                      <a:gs pos="70000">
                        <a:schemeClr val="accent2">
                          <a:lumMod val="40000"/>
                          <a:lumOff val="60000"/>
                        </a:schemeClr>
                      </a:gs>
                    </a:gsLst>
                    <a:path path="circle">
                      <a:fillToRect r="100000" b="100000"/>
                    </a:path>
                  </a:gradFill>
                  <a:ln>
                    <a:noFill/>
                  </a:ln>
                  <a:effectLst>
                    <a:outerShdw blurRad="127000" dist="25400" dir="5400000" algn="t" rotWithShape="0">
                      <a:schemeClr val="accent2">
                        <a:alpha val="40000"/>
                      </a:scheme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/>
                  </a:p>
                </p:txBody>
              </p:sp>
            </p:grpSp>
          </p:grpSp>
        </p:grpSp>
      </p:grpSp>
      <p:grpSp>
        <p:nvGrpSpPr>
          <p:cNvPr id="94" name="组合 93">
            <a:extLst>
              <a:ext uri="{FF2B5EF4-FFF2-40B4-BE49-F238E27FC236}">
                <a16:creationId xmlns:a16="http://schemas.microsoft.com/office/drawing/2014/main" id="{50139E24-3B27-504E-30ED-B6F741A64EC9}"/>
              </a:ext>
            </a:extLst>
          </p:cNvPr>
          <p:cNvGrpSpPr/>
          <p:nvPr/>
        </p:nvGrpSpPr>
        <p:grpSpPr>
          <a:xfrm>
            <a:off x="6296171" y="1593842"/>
            <a:ext cx="2208173" cy="3314700"/>
            <a:chOff x="6296171" y="1593842"/>
            <a:chExt cx="2208173" cy="3314700"/>
          </a:xfrm>
        </p:grpSpPr>
        <p:sp>
          <p:nvSpPr>
            <p:cNvPr id="91" name="矩形: 圆角 90">
              <a:extLst>
                <a:ext uri="{FF2B5EF4-FFF2-40B4-BE49-F238E27FC236}">
                  <a16:creationId xmlns:a16="http://schemas.microsoft.com/office/drawing/2014/main" id="{93D38634-AEE5-AFB5-5A62-B9F583A9E38D}"/>
                </a:ext>
              </a:extLst>
            </p:cNvPr>
            <p:cNvSpPr/>
            <p:nvPr/>
          </p:nvSpPr>
          <p:spPr>
            <a:xfrm>
              <a:off x="6296171" y="1593842"/>
              <a:ext cx="2208173" cy="3314700"/>
            </a:xfrm>
            <a:prstGeom prst="roundRect">
              <a:avLst>
                <a:gd name="adj" fmla="val 6540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grpSp>
          <p:nvGrpSpPr>
            <p:cNvPr id="37" name="组合 36">
              <a:extLst>
                <a:ext uri="{FF2B5EF4-FFF2-40B4-BE49-F238E27FC236}">
                  <a16:creationId xmlns:a16="http://schemas.microsoft.com/office/drawing/2014/main" id="{3D75DA87-B23B-84A1-B8D0-193466822334}"/>
                </a:ext>
              </a:extLst>
            </p:cNvPr>
            <p:cNvGrpSpPr/>
            <p:nvPr/>
          </p:nvGrpSpPr>
          <p:grpSpPr>
            <a:xfrm>
              <a:off x="6296171" y="1593842"/>
              <a:ext cx="2208173" cy="3314700"/>
              <a:chOff x="990957" y="1593842"/>
              <a:chExt cx="2208173" cy="3314700"/>
            </a:xfrm>
          </p:grpSpPr>
          <p:grpSp>
            <p:nvGrpSpPr>
              <p:cNvPr id="38" name="组合 37">
                <a:extLst>
                  <a:ext uri="{FF2B5EF4-FFF2-40B4-BE49-F238E27FC236}">
                    <a16:creationId xmlns:a16="http://schemas.microsoft.com/office/drawing/2014/main" id="{131305B5-C380-46DB-D46E-1D9046A487C2}"/>
                  </a:ext>
                </a:extLst>
              </p:cNvPr>
              <p:cNvGrpSpPr/>
              <p:nvPr/>
            </p:nvGrpSpPr>
            <p:grpSpPr>
              <a:xfrm>
                <a:off x="990957" y="1593842"/>
                <a:ext cx="2208173" cy="3314700"/>
                <a:chOff x="1035050" y="1539182"/>
                <a:chExt cx="2208173" cy="3314700"/>
              </a:xfrm>
              <a:effectLst>
                <a:reflection blurRad="25400" stA="70000" endPos="30000" dist="50800" dir="5400000" sy="-100000" algn="bl" rotWithShape="0"/>
              </a:effectLst>
            </p:grpSpPr>
            <p:sp>
              <p:nvSpPr>
                <p:cNvPr id="52" name="矩形: 圆角 51">
                  <a:extLst>
                    <a:ext uri="{FF2B5EF4-FFF2-40B4-BE49-F238E27FC236}">
                      <a16:creationId xmlns:a16="http://schemas.microsoft.com/office/drawing/2014/main" id="{DB03F23A-B97C-4FBA-C04D-5FF66445ED62}"/>
                    </a:ext>
                  </a:extLst>
                </p:cNvPr>
                <p:cNvSpPr/>
                <p:nvPr/>
              </p:nvSpPr>
              <p:spPr>
                <a:xfrm>
                  <a:off x="1035050" y="1539182"/>
                  <a:ext cx="2208173" cy="3314700"/>
                </a:xfrm>
                <a:prstGeom prst="roundRect">
                  <a:avLst>
                    <a:gd name="adj" fmla="val 6540"/>
                  </a:avLst>
                </a:prstGeom>
                <a:gradFill>
                  <a:gsLst>
                    <a:gs pos="100000">
                      <a:schemeClr val="accent2">
                        <a:lumMod val="20000"/>
                        <a:lumOff val="80000"/>
                        <a:alpha val="40000"/>
                      </a:schemeClr>
                    </a:gs>
                    <a:gs pos="73000">
                      <a:schemeClr val="bg1"/>
                    </a:gs>
                    <a:gs pos="50000">
                      <a:schemeClr val="bg1"/>
                    </a:gs>
                    <a:gs pos="0">
                      <a:schemeClr val="accent3">
                        <a:lumMod val="20000"/>
                        <a:lumOff val="80000"/>
                      </a:schemeClr>
                    </a:gs>
                  </a:gsLst>
                  <a:path path="circle">
                    <a:fillToRect r="100000" b="100000"/>
                  </a:path>
                </a:gradFill>
                <a:ln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 dirty="0"/>
                </a:p>
              </p:txBody>
            </p:sp>
            <p:sp>
              <p:nvSpPr>
                <p:cNvPr id="53" name="矩形: 圆角 52">
                  <a:extLst>
                    <a:ext uri="{FF2B5EF4-FFF2-40B4-BE49-F238E27FC236}">
                      <a16:creationId xmlns:a16="http://schemas.microsoft.com/office/drawing/2014/main" id="{586F1C0F-45ED-2BC8-73D2-D3D0CAEA9C7D}"/>
                    </a:ext>
                  </a:extLst>
                </p:cNvPr>
                <p:cNvSpPr/>
                <p:nvPr/>
              </p:nvSpPr>
              <p:spPr>
                <a:xfrm>
                  <a:off x="1117600" y="1617763"/>
                  <a:ext cx="2043072" cy="3157538"/>
                </a:xfrm>
                <a:prstGeom prst="roundRect">
                  <a:avLst>
                    <a:gd name="adj" fmla="val 4442"/>
                  </a:avLst>
                </a:prstGeom>
                <a:noFill/>
                <a:ln w="3175">
                  <a:solidFill>
                    <a:schemeClr val="accent2"/>
                  </a:solidFill>
                  <a:prstDash val="dash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39" name="文本框 38">
                <a:extLst>
                  <a:ext uri="{FF2B5EF4-FFF2-40B4-BE49-F238E27FC236}">
                    <a16:creationId xmlns:a16="http://schemas.microsoft.com/office/drawing/2014/main" id="{EF77F733-9D9D-DE1F-D5EB-6E660D553203}"/>
                  </a:ext>
                </a:extLst>
              </p:cNvPr>
              <p:cNvSpPr txBox="1"/>
              <p:nvPr/>
            </p:nvSpPr>
            <p:spPr>
              <a:xfrm>
                <a:off x="1308176" y="1958833"/>
                <a:ext cx="1551707" cy="110799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r>
                  <a:rPr lang="en-US" altLang="zh-CN" sz="7200" spc="300" dirty="0">
                    <a:ln>
                      <a:gradFill>
                        <a:gsLst>
                          <a:gs pos="0">
                            <a:schemeClr val="accent3"/>
                          </a:gs>
                          <a:gs pos="100000">
                            <a:schemeClr val="accent2"/>
                          </a:gs>
                        </a:gsLst>
                        <a:lin ang="5400000" scaled="1"/>
                      </a:gradFill>
                    </a:ln>
                    <a:noFill/>
                    <a:effectLst>
                      <a:outerShdw blurRad="101600" sx="102000" sy="102000" algn="ctr" rotWithShape="0">
                        <a:srgbClr val="CACDDA">
                          <a:alpha val="25000"/>
                        </a:srgbClr>
                      </a:outerShdw>
                    </a:effectLst>
                    <a:latin typeface="+mj-ea"/>
                    <a:ea typeface="+mj-ea"/>
                    <a:cs typeface="OPPOSans R" panose="00020600040101010101" pitchFamily="18" charset="-122"/>
                  </a:rPr>
                  <a:t>03.</a:t>
                </a:r>
                <a:endParaRPr lang="zh-CN" altLang="en-US" sz="7200" spc="300" dirty="0">
                  <a:ln>
                    <a:gradFill>
                      <a:gsLst>
                        <a:gs pos="0">
                          <a:schemeClr val="accent3"/>
                        </a:gs>
                        <a:gs pos="100000">
                          <a:schemeClr val="accent2"/>
                        </a:gs>
                      </a:gsLst>
                      <a:lin ang="5400000" scaled="1"/>
                    </a:gradFill>
                  </a:ln>
                  <a:noFill/>
                  <a:effectLst>
                    <a:outerShdw blurRad="101600" sx="102000" sy="102000" algn="ctr" rotWithShape="0">
                      <a:srgbClr val="CACDDA">
                        <a:alpha val="25000"/>
                      </a:srgbClr>
                    </a:outerShdw>
                  </a:effectLst>
                  <a:latin typeface="+mj-ea"/>
                  <a:ea typeface="+mj-ea"/>
                  <a:cs typeface="OPPOSans R" panose="00020600040101010101" pitchFamily="18" charset="-122"/>
                </a:endParaRPr>
              </a:p>
            </p:txBody>
          </p:sp>
          <p:pic>
            <p:nvPicPr>
              <p:cNvPr id="40" name="图形 39" descr="细菌 轮廓">
                <a:extLst>
                  <a:ext uri="{FF2B5EF4-FFF2-40B4-BE49-F238E27FC236}">
                    <a16:creationId xmlns:a16="http://schemas.microsoft.com/office/drawing/2014/main" id="{55065CF2-2BEB-81D8-7A44-AD92E37EB6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2847059" y="3081152"/>
                <a:ext cx="142316" cy="142316"/>
              </a:xfrm>
              <a:prstGeom prst="rect">
                <a:avLst/>
              </a:prstGeom>
              <a:effectLst>
                <a:outerShdw blurRad="76200" sx="102000" sy="102000" algn="ctr" rotWithShape="0">
                  <a:schemeClr val="bg1">
                    <a:alpha val="50000"/>
                  </a:schemeClr>
                </a:outerShdw>
              </a:effectLst>
            </p:spPr>
          </p:pic>
          <p:sp>
            <p:nvSpPr>
              <p:cNvPr id="41" name="文本框 40">
                <a:extLst>
                  <a:ext uri="{FF2B5EF4-FFF2-40B4-BE49-F238E27FC236}">
                    <a16:creationId xmlns:a16="http://schemas.microsoft.com/office/drawing/2014/main" id="{8931642F-E705-048C-C834-783C8D825B0B}"/>
                  </a:ext>
                </a:extLst>
              </p:cNvPr>
              <p:cNvSpPr txBox="1"/>
              <p:nvPr/>
            </p:nvSpPr>
            <p:spPr>
              <a:xfrm>
                <a:off x="1308176" y="3147984"/>
                <a:ext cx="1538883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r>
                  <a:rPr lang="zh-CN" altLang="en-US" sz="2000" dirty="0">
                    <a:gradFill>
                      <a:gsLst>
                        <a:gs pos="60000">
                          <a:schemeClr val="accent1"/>
                        </a:gs>
                        <a:gs pos="0">
                          <a:schemeClr val="accent2"/>
                        </a:gs>
                      </a:gsLst>
                      <a:path path="circle">
                        <a:fillToRect r="100000" b="100000"/>
                      </a:path>
                    </a:gradFill>
                    <a:latin typeface="+mj-ea"/>
                    <a:ea typeface="+mj-ea"/>
                    <a:cs typeface="OPPOSans R" panose="00020600040101010101" pitchFamily="18" charset="-122"/>
                  </a:rPr>
                  <a:t>公司校招计划</a:t>
                </a:r>
              </a:p>
            </p:txBody>
          </p:sp>
          <p:sp>
            <p:nvSpPr>
              <p:cNvPr id="42" name="文本框 41">
                <a:extLst>
                  <a:ext uri="{FF2B5EF4-FFF2-40B4-BE49-F238E27FC236}">
                    <a16:creationId xmlns:a16="http://schemas.microsoft.com/office/drawing/2014/main" id="{D5AFAAF7-0049-7521-F8D7-7E6E14B70920}"/>
                  </a:ext>
                </a:extLst>
              </p:cNvPr>
              <p:cNvSpPr txBox="1"/>
              <p:nvPr/>
            </p:nvSpPr>
            <p:spPr>
              <a:xfrm>
                <a:off x="1308176" y="3522593"/>
                <a:ext cx="1378583" cy="1615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r>
                  <a:rPr lang="en-US" altLang="zh-CN" sz="1050" dirty="0">
                    <a:solidFill>
                      <a:srgbClr val="01338D">
                        <a:alpha val="40000"/>
                      </a:srgbClr>
                    </a:solidFill>
                    <a:latin typeface="+mn-ea"/>
                    <a:cs typeface="OPPOSans R" panose="00020600040101010101" pitchFamily="18" charset="-122"/>
                  </a:rPr>
                  <a:t>Recruitment program</a:t>
                </a:r>
                <a:endParaRPr lang="zh-CN" altLang="en-US" sz="1050" dirty="0">
                  <a:solidFill>
                    <a:srgbClr val="01338D">
                      <a:alpha val="40000"/>
                    </a:srgbClr>
                  </a:solidFill>
                  <a:latin typeface="+mn-ea"/>
                  <a:cs typeface="OPPOSans R" panose="00020600040101010101" pitchFamily="18" charset="-122"/>
                </a:endParaRPr>
              </a:p>
            </p:txBody>
          </p:sp>
          <p:sp>
            <p:nvSpPr>
              <p:cNvPr id="43" name="文本框 42">
                <a:extLst>
                  <a:ext uri="{FF2B5EF4-FFF2-40B4-BE49-F238E27FC236}">
                    <a16:creationId xmlns:a16="http://schemas.microsoft.com/office/drawing/2014/main" id="{2E245D20-290A-342E-F191-4E458B6A6309}"/>
                  </a:ext>
                </a:extLst>
              </p:cNvPr>
              <p:cNvSpPr txBox="1"/>
              <p:nvPr/>
            </p:nvSpPr>
            <p:spPr>
              <a:xfrm>
                <a:off x="1731960" y="4307381"/>
                <a:ext cx="814352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algn="dist"/>
                <a:r>
                  <a:rPr lang="en-US" altLang="zh-CN" sz="1000" dirty="0">
                    <a:solidFill>
                      <a:schemeClr val="accent1">
                        <a:alpha val="40000"/>
                      </a:schemeClr>
                    </a:solidFill>
                    <a:latin typeface="+mn-ea"/>
                    <a:cs typeface="OPPOSans R" panose="00020600040101010101" pitchFamily="18" charset="-122"/>
                  </a:rPr>
                  <a:t>part one</a:t>
                </a:r>
                <a:endParaRPr lang="zh-CN" altLang="en-US" sz="1000" dirty="0">
                  <a:solidFill>
                    <a:schemeClr val="accent1">
                      <a:alpha val="40000"/>
                    </a:schemeClr>
                  </a:solidFill>
                  <a:latin typeface="+mn-ea"/>
                  <a:cs typeface="OPPOSans R" panose="00020600040101010101" pitchFamily="18" charset="-122"/>
                </a:endParaRPr>
              </a:p>
            </p:txBody>
          </p:sp>
          <p:sp>
            <p:nvSpPr>
              <p:cNvPr id="44" name="矩形: 圆角 43">
                <a:extLst>
                  <a:ext uri="{FF2B5EF4-FFF2-40B4-BE49-F238E27FC236}">
                    <a16:creationId xmlns:a16="http://schemas.microsoft.com/office/drawing/2014/main" id="{ADFCA82B-1A5E-195A-3282-39F4763440DD}"/>
                  </a:ext>
                </a:extLst>
              </p:cNvPr>
              <p:cNvSpPr/>
              <p:nvPr/>
            </p:nvSpPr>
            <p:spPr>
              <a:xfrm>
                <a:off x="1603733" y="4429153"/>
                <a:ext cx="1070806" cy="47604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16200000" scaled="1"/>
                <a:tileRect/>
              </a:gradFill>
              <a:ln>
                <a:noFill/>
              </a:ln>
              <a:effectLst>
                <a:reflection blurRad="25400" stA="40000" dir="5400000" sy="-100000" algn="bl" rotWithShape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45" name="组合 44">
                <a:extLst>
                  <a:ext uri="{FF2B5EF4-FFF2-40B4-BE49-F238E27FC236}">
                    <a16:creationId xmlns:a16="http://schemas.microsoft.com/office/drawing/2014/main" id="{3BCE5E08-6E7F-F2AA-63D3-1D03BB8CC6C6}"/>
                  </a:ext>
                </a:extLst>
              </p:cNvPr>
              <p:cNvGrpSpPr/>
              <p:nvPr/>
            </p:nvGrpSpPr>
            <p:grpSpPr>
              <a:xfrm>
                <a:off x="1187019" y="1803191"/>
                <a:ext cx="1816048" cy="2896002"/>
                <a:chOff x="1187019" y="1742804"/>
                <a:chExt cx="1816048" cy="2896002"/>
              </a:xfrm>
            </p:grpSpPr>
            <p:grpSp>
              <p:nvGrpSpPr>
                <p:cNvPr id="46" name="组合 45">
                  <a:extLst>
                    <a:ext uri="{FF2B5EF4-FFF2-40B4-BE49-F238E27FC236}">
                      <a16:creationId xmlns:a16="http://schemas.microsoft.com/office/drawing/2014/main" id="{02E2BAFD-0B92-F9F7-73EF-401007383F85}"/>
                    </a:ext>
                  </a:extLst>
                </p:cNvPr>
                <p:cNvGrpSpPr/>
                <p:nvPr/>
              </p:nvGrpSpPr>
              <p:grpSpPr>
                <a:xfrm>
                  <a:off x="1187019" y="1742804"/>
                  <a:ext cx="1816048" cy="80214"/>
                  <a:chOff x="5219753" y="581364"/>
                  <a:chExt cx="1816048" cy="80214"/>
                </a:xfrm>
              </p:grpSpPr>
              <p:sp>
                <p:nvSpPr>
                  <p:cNvPr id="50" name="椭圆 49">
                    <a:extLst>
                      <a:ext uri="{FF2B5EF4-FFF2-40B4-BE49-F238E27FC236}">
                        <a16:creationId xmlns:a16="http://schemas.microsoft.com/office/drawing/2014/main" id="{9B78B778-DF5E-A056-28AE-632079F7BE09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219753" y="581364"/>
                    <a:ext cx="80214" cy="80214"/>
                  </a:xfrm>
                  <a:prstGeom prst="ellipse">
                    <a:avLst/>
                  </a:prstGeom>
                  <a:gradFill>
                    <a:gsLst>
                      <a:gs pos="39000">
                        <a:schemeClr val="accent2">
                          <a:lumMod val="40000"/>
                          <a:lumOff val="60000"/>
                        </a:schemeClr>
                      </a:gs>
                      <a:gs pos="0">
                        <a:schemeClr val="bg1"/>
                      </a:gs>
                      <a:gs pos="100000">
                        <a:schemeClr val="bg1"/>
                      </a:gs>
                      <a:gs pos="70000">
                        <a:schemeClr val="accent2">
                          <a:lumMod val="40000"/>
                          <a:lumOff val="60000"/>
                        </a:schemeClr>
                      </a:gs>
                    </a:gsLst>
                    <a:path path="circle">
                      <a:fillToRect r="100000" b="100000"/>
                    </a:path>
                  </a:gradFill>
                  <a:ln>
                    <a:noFill/>
                  </a:ln>
                  <a:effectLst>
                    <a:outerShdw blurRad="127000" dist="25400" dir="5400000" algn="t" rotWithShape="0">
                      <a:schemeClr val="accent2">
                        <a:alpha val="40000"/>
                      </a:scheme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 dirty="0"/>
                  </a:p>
                </p:txBody>
              </p:sp>
              <p:sp>
                <p:nvSpPr>
                  <p:cNvPr id="51" name="椭圆 50">
                    <a:extLst>
                      <a:ext uri="{FF2B5EF4-FFF2-40B4-BE49-F238E27FC236}">
                        <a16:creationId xmlns:a16="http://schemas.microsoft.com/office/drawing/2014/main" id="{A1961B44-6D84-F7F5-5082-3C94D2815541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6955587" y="581364"/>
                    <a:ext cx="80214" cy="80214"/>
                  </a:xfrm>
                  <a:prstGeom prst="ellipse">
                    <a:avLst/>
                  </a:prstGeom>
                  <a:gradFill>
                    <a:gsLst>
                      <a:gs pos="39000">
                        <a:schemeClr val="accent2">
                          <a:lumMod val="40000"/>
                          <a:lumOff val="60000"/>
                        </a:schemeClr>
                      </a:gs>
                      <a:gs pos="0">
                        <a:schemeClr val="bg1"/>
                      </a:gs>
                      <a:gs pos="100000">
                        <a:schemeClr val="bg1"/>
                      </a:gs>
                      <a:gs pos="70000">
                        <a:schemeClr val="accent2">
                          <a:lumMod val="40000"/>
                          <a:lumOff val="60000"/>
                        </a:schemeClr>
                      </a:gs>
                    </a:gsLst>
                    <a:path path="circle">
                      <a:fillToRect r="100000" b="100000"/>
                    </a:path>
                  </a:gradFill>
                  <a:ln>
                    <a:noFill/>
                  </a:ln>
                  <a:effectLst>
                    <a:outerShdw blurRad="127000" dist="25400" dir="5400000" algn="t" rotWithShape="0">
                      <a:schemeClr val="accent2">
                        <a:alpha val="40000"/>
                      </a:scheme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/>
                  </a:p>
                </p:txBody>
              </p:sp>
            </p:grpSp>
            <p:grpSp>
              <p:nvGrpSpPr>
                <p:cNvPr id="47" name="组合 46">
                  <a:extLst>
                    <a:ext uri="{FF2B5EF4-FFF2-40B4-BE49-F238E27FC236}">
                      <a16:creationId xmlns:a16="http://schemas.microsoft.com/office/drawing/2014/main" id="{78053087-99F9-0E6E-29E6-E87194CDE641}"/>
                    </a:ext>
                  </a:extLst>
                </p:cNvPr>
                <p:cNvGrpSpPr/>
                <p:nvPr/>
              </p:nvGrpSpPr>
              <p:grpSpPr>
                <a:xfrm>
                  <a:off x="1187019" y="4558592"/>
                  <a:ext cx="1816048" cy="80214"/>
                  <a:chOff x="5219753" y="581364"/>
                  <a:chExt cx="1816048" cy="80214"/>
                </a:xfrm>
              </p:grpSpPr>
              <p:sp>
                <p:nvSpPr>
                  <p:cNvPr id="48" name="椭圆 47">
                    <a:extLst>
                      <a:ext uri="{FF2B5EF4-FFF2-40B4-BE49-F238E27FC236}">
                        <a16:creationId xmlns:a16="http://schemas.microsoft.com/office/drawing/2014/main" id="{4B0A8E07-A21D-A33B-07D3-CC3A7ADEFB69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219753" y="581364"/>
                    <a:ext cx="80214" cy="80214"/>
                  </a:xfrm>
                  <a:prstGeom prst="ellipse">
                    <a:avLst/>
                  </a:prstGeom>
                  <a:gradFill>
                    <a:gsLst>
                      <a:gs pos="39000">
                        <a:schemeClr val="accent2">
                          <a:lumMod val="40000"/>
                          <a:lumOff val="60000"/>
                        </a:schemeClr>
                      </a:gs>
                      <a:gs pos="0">
                        <a:schemeClr val="bg1"/>
                      </a:gs>
                      <a:gs pos="100000">
                        <a:schemeClr val="bg1"/>
                      </a:gs>
                      <a:gs pos="70000">
                        <a:schemeClr val="accent2">
                          <a:lumMod val="40000"/>
                          <a:lumOff val="60000"/>
                        </a:schemeClr>
                      </a:gs>
                    </a:gsLst>
                    <a:path path="circle">
                      <a:fillToRect r="100000" b="100000"/>
                    </a:path>
                  </a:gradFill>
                  <a:ln>
                    <a:noFill/>
                  </a:ln>
                  <a:effectLst>
                    <a:outerShdw blurRad="127000" dist="25400" dir="5400000" algn="t" rotWithShape="0">
                      <a:schemeClr val="accent2">
                        <a:alpha val="40000"/>
                      </a:scheme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49" name="椭圆 48">
                    <a:extLst>
                      <a:ext uri="{FF2B5EF4-FFF2-40B4-BE49-F238E27FC236}">
                        <a16:creationId xmlns:a16="http://schemas.microsoft.com/office/drawing/2014/main" id="{D8E1AF6E-7CA2-7AAA-F224-D43507A744A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6955587" y="581364"/>
                    <a:ext cx="80214" cy="80214"/>
                  </a:xfrm>
                  <a:prstGeom prst="ellipse">
                    <a:avLst/>
                  </a:prstGeom>
                  <a:gradFill>
                    <a:gsLst>
                      <a:gs pos="39000">
                        <a:schemeClr val="accent2">
                          <a:lumMod val="40000"/>
                          <a:lumOff val="60000"/>
                        </a:schemeClr>
                      </a:gs>
                      <a:gs pos="0">
                        <a:schemeClr val="bg1"/>
                      </a:gs>
                      <a:gs pos="100000">
                        <a:schemeClr val="bg1"/>
                      </a:gs>
                      <a:gs pos="70000">
                        <a:schemeClr val="accent2">
                          <a:lumMod val="40000"/>
                          <a:lumOff val="60000"/>
                        </a:schemeClr>
                      </a:gs>
                    </a:gsLst>
                    <a:path path="circle">
                      <a:fillToRect r="100000" b="100000"/>
                    </a:path>
                  </a:gradFill>
                  <a:ln>
                    <a:noFill/>
                  </a:ln>
                  <a:effectLst>
                    <a:outerShdw blurRad="127000" dist="25400" dir="5400000" algn="t" rotWithShape="0">
                      <a:schemeClr val="accent2">
                        <a:alpha val="40000"/>
                      </a:scheme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/>
                  </a:p>
                </p:txBody>
              </p:sp>
            </p:grpSp>
          </p:grpSp>
        </p:grpSp>
      </p:grpSp>
      <p:grpSp>
        <p:nvGrpSpPr>
          <p:cNvPr id="95" name="组合 94">
            <a:extLst>
              <a:ext uri="{FF2B5EF4-FFF2-40B4-BE49-F238E27FC236}">
                <a16:creationId xmlns:a16="http://schemas.microsoft.com/office/drawing/2014/main" id="{54B06BFE-FE1A-4BE0-E8D5-0B65198A25CD}"/>
              </a:ext>
            </a:extLst>
          </p:cNvPr>
          <p:cNvGrpSpPr/>
          <p:nvPr/>
        </p:nvGrpSpPr>
        <p:grpSpPr>
          <a:xfrm>
            <a:off x="8948777" y="2263298"/>
            <a:ext cx="2208173" cy="3314700"/>
            <a:chOff x="8948777" y="2263298"/>
            <a:chExt cx="2208173" cy="3314700"/>
          </a:xfrm>
        </p:grpSpPr>
        <p:sp>
          <p:nvSpPr>
            <p:cNvPr id="92" name="矩形: 圆角 91">
              <a:extLst>
                <a:ext uri="{FF2B5EF4-FFF2-40B4-BE49-F238E27FC236}">
                  <a16:creationId xmlns:a16="http://schemas.microsoft.com/office/drawing/2014/main" id="{3038B407-C20D-5D7B-6890-D4C2417269D2}"/>
                </a:ext>
              </a:extLst>
            </p:cNvPr>
            <p:cNvSpPr/>
            <p:nvPr/>
          </p:nvSpPr>
          <p:spPr>
            <a:xfrm>
              <a:off x="8948777" y="2263298"/>
              <a:ext cx="2208173" cy="3314700"/>
            </a:xfrm>
            <a:prstGeom prst="roundRect">
              <a:avLst>
                <a:gd name="adj" fmla="val 6540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grpSp>
          <p:nvGrpSpPr>
            <p:cNvPr id="54" name="组合 53">
              <a:extLst>
                <a:ext uri="{FF2B5EF4-FFF2-40B4-BE49-F238E27FC236}">
                  <a16:creationId xmlns:a16="http://schemas.microsoft.com/office/drawing/2014/main" id="{67F12D88-B6B1-F8D1-31E1-D18A883BBACD}"/>
                </a:ext>
              </a:extLst>
            </p:cNvPr>
            <p:cNvGrpSpPr/>
            <p:nvPr/>
          </p:nvGrpSpPr>
          <p:grpSpPr>
            <a:xfrm>
              <a:off x="8948777" y="2263298"/>
              <a:ext cx="2208173" cy="3314700"/>
              <a:chOff x="990957" y="1593842"/>
              <a:chExt cx="2208173" cy="3314700"/>
            </a:xfrm>
          </p:grpSpPr>
          <p:grpSp>
            <p:nvGrpSpPr>
              <p:cNvPr id="55" name="组合 54">
                <a:extLst>
                  <a:ext uri="{FF2B5EF4-FFF2-40B4-BE49-F238E27FC236}">
                    <a16:creationId xmlns:a16="http://schemas.microsoft.com/office/drawing/2014/main" id="{A6FCF50D-829D-5519-5759-F2C1C6A2C34C}"/>
                  </a:ext>
                </a:extLst>
              </p:cNvPr>
              <p:cNvGrpSpPr/>
              <p:nvPr/>
            </p:nvGrpSpPr>
            <p:grpSpPr>
              <a:xfrm>
                <a:off x="990957" y="1593842"/>
                <a:ext cx="2208173" cy="3314700"/>
                <a:chOff x="1035050" y="1539182"/>
                <a:chExt cx="2208173" cy="3314700"/>
              </a:xfrm>
              <a:effectLst>
                <a:reflection blurRad="25400" stA="70000" endPos="30000" dist="50800" dir="5400000" sy="-100000" algn="bl" rotWithShape="0"/>
              </a:effectLst>
            </p:grpSpPr>
            <p:sp>
              <p:nvSpPr>
                <p:cNvPr id="69" name="矩形: 圆角 68">
                  <a:extLst>
                    <a:ext uri="{FF2B5EF4-FFF2-40B4-BE49-F238E27FC236}">
                      <a16:creationId xmlns:a16="http://schemas.microsoft.com/office/drawing/2014/main" id="{F0236E28-60F4-2B20-4243-D4C7A2EFEB08}"/>
                    </a:ext>
                  </a:extLst>
                </p:cNvPr>
                <p:cNvSpPr/>
                <p:nvPr/>
              </p:nvSpPr>
              <p:spPr>
                <a:xfrm>
                  <a:off x="1035050" y="1539182"/>
                  <a:ext cx="2208173" cy="3314700"/>
                </a:xfrm>
                <a:prstGeom prst="roundRect">
                  <a:avLst>
                    <a:gd name="adj" fmla="val 6540"/>
                  </a:avLst>
                </a:prstGeom>
                <a:gradFill>
                  <a:gsLst>
                    <a:gs pos="100000">
                      <a:schemeClr val="accent2">
                        <a:lumMod val="20000"/>
                        <a:lumOff val="80000"/>
                        <a:alpha val="40000"/>
                      </a:schemeClr>
                    </a:gs>
                    <a:gs pos="73000">
                      <a:schemeClr val="bg1"/>
                    </a:gs>
                    <a:gs pos="50000">
                      <a:schemeClr val="bg1"/>
                    </a:gs>
                    <a:gs pos="0">
                      <a:schemeClr val="accent3">
                        <a:lumMod val="20000"/>
                        <a:lumOff val="80000"/>
                      </a:schemeClr>
                    </a:gs>
                  </a:gsLst>
                  <a:path path="circle">
                    <a:fillToRect r="100000" b="100000"/>
                  </a:path>
                </a:gradFill>
                <a:ln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0" name="矩形: 圆角 69">
                  <a:extLst>
                    <a:ext uri="{FF2B5EF4-FFF2-40B4-BE49-F238E27FC236}">
                      <a16:creationId xmlns:a16="http://schemas.microsoft.com/office/drawing/2014/main" id="{77F9081C-FCA1-152E-9887-2B4580309A06}"/>
                    </a:ext>
                  </a:extLst>
                </p:cNvPr>
                <p:cNvSpPr/>
                <p:nvPr/>
              </p:nvSpPr>
              <p:spPr>
                <a:xfrm>
                  <a:off x="1117600" y="1617763"/>
                  <a:ext cx="2043072" cy="3157538"/>
                </a:xfrm>
                <a:prstGeom prst="roundRect">
                  <a:avLst>
                    <a:gd name="adj" fmla="val 4442"/>
                  </a:avLst>
                </a:prstGeom>
                <a:noFill/>
                <a:ln w="3175">
                  <a:solidFill>
                    <a:schemeClr val="accent2"/>
                  </a:solidFill>
                  <a:prstDash val="dash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56" name="文本框 55">
                <a:extLst>
                  <a:ext uri="{FF2B5EF4-FFF2-40B4-BE49-F238E27FC236}">
                    <a16:creationId xmlns:a16="http://schemas.microsoft.com/office/drawing/2014/main" id="{661A0D94-0CA8-E1EB-1656-E24EF105E9C7}"/>
                  </a:ext>
                </a:extLst>
              </p:cNvPr>
              <p:cNvSpPr txBox="1"/>
              <p:nvPr/>
            </p:nvSpPr>
            <p:spPr>
              <a:xfrm>
                <a:off x="1308176" y="1958833"/>
                <a:ext cx="1551707" cy="110799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r>
                  <a:rPr lang="en-US" altLang="zh-CN" sz="7200" spc="300" dirty="0">
                    <a:ln>
                      <a:gradFill>
                        <a:gsLst>
                          <a:gs pos="0">
                            <a:schemeClr val="accent3"/>
                          </a:gs>
                          <a:gs pos="100000">
                            <a:schemeClr val="accent2"/>
                          </a:gs>
                        </a:gsLst>
                        <a:lin ang="5400000" scaled="1"/>
                      </a:gradFill>
                    </a:ln>
                    <a:noFill/>
                    <a:effectLst>
                      <a:outerShdw blurRad="101600" sx="102000" sy="102000" algn="ctr" rotWithShape="0">
                        <a:srgbClr val="CACDDA">
                          <a:alpha val="25000"/>
                        </a:srgbClr>
                      </a:outerShdw>
                    </a:effectLst>
                    <a:latin typeface="+mj-ea"/>
                    <a:ea typeface="+mj-ea"/>
                    <a:cs typeface="OPPOSans R" panose="00020600040101010101" pitchFamily="18" charset="-122"/>
                  </a:rPr>
                  <a:t>04.</a:t>
                </a:r>
                <a:endParaRPr lang="zh-CN" altLang="en-US" sz="7200" spc="300" dirty="0">
                  <a:ln>
                    <a:gradFill>
                      <a:gsLst>
                        <a:gs pos="0">
                          <a:schemeClr val="accent3"/>
                        </a:gs>
                        <a:gs pos="100000">
                          <a:schemeClr val="accent2"/>
                        </a:gs>
                      </a:gsLst>
                      <a:lin ang="5400000" scaled="1"/>
                    </a:gradFill>
                  </a:ln>
                  <a:noFill/>
                  <a:effectLst>
                    <a:outerShdw blurRad="101600" sx="102000" sy="102000" algn="ctr" rotWithShape="0">
                      <a:srgbClr val="CACDDA">
                        <a:alpha val="25000"/>
                      </a:srgbClr>
                    </a:outerShdw>
                  </a:effectLst>
                  <a:latin typeface="+mj-ea"/>
                  <a:ea typeface="+mj-ea"/>
                  <a:cs typeface="OPPOSans R" panose="00020600040101010101" pitchFamily="18" charset="-122"/>
                </a:endParaRPr>
              </a:p>
            </p:txBody>
          </p:sp>
          <p:pic>
            <p:nvPicPr>
              <p:cNvPr id="57" name="图形 56" descr="细菌 轮廓">
                <a:extLst>
                  <a:ext uri="{FF2B5EF4-FFF2-40B4-BE49-F238E27FC236}">
                    <a16:creationId xmlns:a16="http://schemas.microsoft.com/office/drawing/2014/main" id="{2AB84FBD-7B04-9013-1325-6A60F37CB7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2847059" y="3081152"/>
                <a:ext cx="142316" cy="142316"/>
              </a:xfrm>
              <a:prstGeom prst="rect">
                <a:avLst/>
              </a:prstGeom>
              <a:effectLst>
                <a:outerShdw blurRad="76200" sx="102000" sy="102000" algn="ctr" rotWithShape="0">
                  <a:schemeClr val="bg1">
                    <a:alpha val="50000"/>
                  </a:schemeClr>
                </a:outerShdw>
              </a:effectLst>
            </p:spPr>
          </p:pic>
          <p:sp>
            <p:nvSpPr>
              <p:cNvPr id="58" name="文本框 57">
                <a:extLst>
                  <a:ext uri="{FF2B5EF4-FFF2-40B4-BE49-F238E27FC236}">
                    <a16:creationId xmlns:a16="http://schemas.microsoft.com/office/drawing/2014/main" id="{959AE909-7C78-0306-73A6-5FA70CED2AD6}"/>
                  </a:ext>
                </a:extLst>
              </p:cNvPr>
              <p:cNvSpPr txBox="1"/>
              <p:nvPr/>
            </p:nvSpPr>
            <p:spPr>
              <a:xfrm>
                <a:off x="1308176" y="3147984"/>
                <a:ext cx="1538883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r>
                  <a:rPr lang="zh-CN" altLang="en-US" sz="2000" dirty="0">
                    <a:gradFill>
                      <a:gsLst>
                        <a:gs pos="60000">
                          <a:schemeClr val="accent1"/>
                        </a:gs>
                        <a:gs pos="0">
                          <a:schemeClr val="accent2"/>
                        </a:gs>
                      </a:gsLst>
                      <a:path path="circle">
                        <a:fillToRect r="100000" b="100000"/>
                      </a:path>
                    </a:gradFill>
                    <a:latin typeface="+mj-ea"/>
                    <a:ea typeface="+mj-ea"/>
                    <a:cs typeface="OPPOSans R" panose="00020600040101010101" pitchFamily="18" charset="-122"/>
                  </a:rPr>
                  <a:t>如何加入我们</a:t>
                </a:r>
              </a:p>
            </p:txBody>
          </p:sp>
          <p:sp>
            <p:nvSpPr>
              <p:cNvPr id="59" name="文本框 58">
                <a:extLst>
                  <a:ext uri="{FF2B5EF4-FFF2-40B4-BE49-F238E27FC236}">
                    <a16:creationId xmlns:a16="http://schemas.microsoft.com/office/drawing/2014/main" id="{05BF2C6B-5994-8E9B-288A-E4B06867C7E7}"/>
                  </a:ext>
                </a:extLst>
              </p:cNvPr>
              <p:cNvSpPr txBox="1"/>
              <p:nvPr/>
            </p:nvSpPr>
            <p:spPr>
              <a:xfrm>
                <a:off x="1308176" y="3522593"/>
                <a:ext cx="920124" cy="1615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r>
                  <a:rPr lang="en-US" altLang="zh-CN" sz="1050" dirty="0">
                    <a:solidFill>
                      <a:srgbClr val="01338D">
                        <a:alpha val="40000"/>
                      </a:srgbClr>
                    </a:solidFill>
                    <a:latin typeface="+mn-ea"/>
                    <a:cs typeface="OPPOSans R" panose="00020600040101010101" pitchFamily="18" charset="-122"/>
                  </a:rPr>
                  <a:t>How to join us</a:t>
                </a:r>
                <a:endParaRPr lang="zh-CN" altLang="en-US" sz="1050" dirty="0">
                  <a:solidFill>
                    <a:srgbClr val="01338D">
                      <a:alpha val="40000"/>
                    </a:srgbClr>
                  </a:solidFill>
                  <a:latin typeface="+mn-ea"/>
                  <a:cs typeface="OPPOSans R" panose="00020600040101010101" pitchFamily="18" charset="-122"/>
                </a:endParaRPr>
              </a:p>
            </p:txBody>
          </p:sp>
          <p:sp>
            <p:nvSpPr>
              <p:cNvPr id="60" name="文本框 59">
                <a:extLst>
                  <a:ext uri="{FF2B5EF4-FFF2-40B4-BE49-F238E27FC236}">
                    <a16:creationId xmlns:a16="http://schemas.microsoft.com/office/drawing/2014/main" id="{A997800E-57C4-339E-4382-ECEFA50F18C7}"/>
                  </a:ext>
                </a:extLst>
              </p:cNvPr>
              <p:cNvSpPr txBox="1"/>
              <p:nvPr/>
            </p:nvSpPr>
            <p:spPr>
              <a:xfrm>
                <a:off x="1731960" y="4307381"/>
                <a:ext cx="814352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algn="dist"/>
                <a:r>
                  <a:rPr lang="en-US" altLang="zh-CN" sz="1000" dirty="0">
                    <a:solidFill>
                      <a:schemeClr val="accent1">
                        <a:alpha val="40000"/>
                      </a:schemeClr>
                    </a:solidFill>
                    <a:latin typeface="+mn-ea"/>
                    <a:cs typeface="OPPOSans R" panose="00020600040101010101" pitchFamily="18" charset="-122"/>
                  </a:rPr>
                  <a:t>part one</a:t>
                </a:r>
                <a:endParaRPr lang="zh-CN" altLang="en-US" sz="1000" dirty="0">
                  <a:solidFill>
                    <a:schemeClr val="accent1">
                      <a:alpha val="40000"/>
                    </a:schemeClr>
                  </a:solidFill>
                  <a:latin typeface="+mn-ea"/>
                  <a:cs typeface="OPPOSans R" panose="00020600040101010101" pitchFamily="18" charset="-122"/>
                </a:endParaRPr>
              </a:p>
            </p:txBody>
          </p:sp>
          <p:sp>
            <p:nvSpPr>
              <p:cNvPr id="61" name="矩形: 圆角 60">
                <a:extLst>
                  <a:ext uri="{FF2B5EF4-FFF2-40B4-BE49-F238E27FC236}">
                    <a16:creationId xmlns:a16="http://schemas.microsoft.com/office/drawing/2014/main" id="{636C5B23-1F6E-B828-54B4-F6F23E8E826F}"/>
                  </a:ext>
                </a:extLst>
              </p:cNvPr>
              <p:cNvSpPr/>
              <p:nvPr/>
            </p:nvSpPr>
            <p:spPr>
              <a:xfrm>
                <a:off x="1603733" y="4429153"/>
                <a:ext cx="1070806" cy="47604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16200000" scaled="1"/>
                <a:tileRect/>
              </a:gradFill>
              <a:ln>
                <a:noFill/>
              </a:ln>
              <a:effectLst>
                <a:reflection blurRad="25400" stA="40000" dir="5400000" sy="-100000" algn="bl" rotWithShape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62" name="组合 61">
                <a:extLst>
                  <a:ext uri="{FF2B5EF4-FFF2-40B4-BE49-F238E27FC236}">
                    <a16:creationId xmlns:a16="http://schemas.microsoft.com/office/drawing/2014/main" id="{91D4F10F-1ED3-0235-4620-F6F4AA35E930}"/>
                  </a:ext>
                </a:extLst>
              </p:cNvPr>
              <p:cNvGrpSpPr/>
              <p:nvPr/>
            </p:nvGrpSpPr>
            <p:grpSpPr>
              <a:xfrm>
                <a:off x="1187019" y="1803191"/>
                <a:ext cx="1816048" cy="2896002"/>
                <a:chOff x="1187019" y="1742804"/>
                <a:chExt cx="1816048" cy="2896002"/>
              </a:xfrm>
            </p:grpSpPr>
            <p:grpSp>
              <p:nvGrpSpPr>
                <p:cNvPr id="63" name="组合 62">
                  <a:extLst>
                    <a:ext uri="{FF2B5EF4-FFF2-40B4-BE49-F238E27FC236}">
                      <a16:creationId xmlns:a16="http://schemas.microsoft.com/office/drawing/2014/main" id="{A262F998-9B09-38ED-7A95-92DBCC4CA163}"/>
                    </a:ext>
                  </a:extLst>
                </p:cNvPr>
                <p:cNvGrpSpPr/>
                <p:nvPr/>
              </p:nvGrpSpPr>
              <p:grpSpPr>
                <a:xfrm>
                  <a:off x="1187019" y="1742804"/>
                  <a:ext cx="1816048" cy="80214"/>
                  <a:chOff x="5219753" y="581364"/>
                  <a:chExt cx="1816048" cy="80214"/>
                </a:xfrm>
              </p:grpSpPr>
              <p:sp>
                <p:nvSpPr>
                  <p:cNvPr id="67" name="椭圆 66">
                    <a:extLst>
                      <a:ext uri="{FF2B5EF4-FFF2-40B4-BE49-F238E27FC236}">
                        <a16:creationId xmlns:a16="http://schemas.microsoft.com/office/drawing/2014/main" id="{5D287092-F01D-4287-97A5-C4CDD98E7E3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219753" y="581364"/>
                    <a:ext cx="80214" cy="80214"/>
                  </a:xfrm>
                  <a:prstGeom prst="ellipse">
                    <a:avLst/>
                  </a:prstGeom>
                  <a:gradFill>
                    <a:gsLst>
                      <a:gs pos="39000">
                        <a:schemeClr val="accent2">
                          <a:lumMod val="40000"/>
                          <a:lumOff val="60000"/>
                        </a:schemeClr>
                      </a:gs>
                      <a:gs pos="0">
                        <a:schemeClr val="bg1"/>
                      </a:gs>
                      <a:gs pos="100000">
                        <a:schemeClr val="bg1"/>
                      </a:gs>
                      <a:gs pos="70000">
                        <a:schemeClr val="accent2">
                          <a:lumMod val="40000"/>
                          <a:lumOff val="60000"/>
                        </a:schemeClr>
                      </a:gs>
                    </a:gsLst>
                    <a:path path="circle">
                      <a:fillToRect r="100000" b="100000"/>
                    </a:path>
                  </a:gradFill>
                  <a:ln>
                    <a:noFill/>
                  </a:ln>
                  <a:effectLst>
                    <a:outerShdw blurRad="127000" dist="25400" dir="5400000" algn="t" rotWithShape="0">
                      <a:schemeClr val="accent2">
                        <a:alpha val="40000"/>
                      </a:scheme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 dirty="0"/>
                  </a:p>
                </p:txBody>
              </p:sp>
              <p:sp>
                <p:nvSpPr>
                  <p:cNvPr id="68" name="椭圆 67">
                    <a:extLst>
                      <a:ext uri="{FF2B5EF4-FFF2-40B4-BE49-F238E27FC236}">
                        <a16:creationId xmlns:a16="http://schemas.microsoft.com/office/drawing/2014/main" id="{6FC98396-4114-F655-D111-B3F4D6C5FE5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6955587" y="581364"/>
                    <a:ext cx="80214" cy="80214"/>
                  </a:xfrm>
                  <a:prstGeom prst="ellipse">
                    <a:avLst/>
                  </a:prstGeom>
                  <a:gradFill>
                    <a:gsLst>
                      <a:gs pos="39000">
                        <a:schemeClr val="accent2">
                          <a:lumMod val="40000"/>
                          <a:lumOff val="60000"/>
                        </a:schemeClr>
                      </a:gs>
                      <a:gs pos="0">
                        <a:schemeClr val="bg1"/>
                      </a:gs>
                      <a:gs pos="100000">
                        <a:schemeClr val="bg1"/>
                      </a:gs>
                      <a:gs pos="70000">
                        <a:schemeClr val="accent2">
                          <a:lumMod val="40000"/>
                          <a:lumOff val="60000"/>
                        </a:schemeClr>
                      </a:gs>
                    </a:gsLst>
                    <a:path path="circle">
                      <a:fillToRect r="100000" b="100000"/>
                    </a:path>
                  </a:gradFill>
                  <a:ln>
                    <a:noFill/>
                  </a:ln>
                  <a:effectLst>
                    <a:outerShdw blurRad="127000" dist="25400" dir="5400000" algn="t" rotWithShape="0">
                      <a:schemeClr val="accent2">
                        <a:alpha val="40000"/>
                      </a:scheme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/>
                  </a:p>
                </p:txBody>
              </p:sp>
            </p:grpSp>
            <p:grpSp>
              <p:nvGrpSpPr>
                <p:cNvPr id="64" name="组合 63">
                  <a:extLst>
                    <a:ext uri="{FF2B5EF4-FFF2-40B4-BE49-F238E27FC236}">
                      <a16:creationId xmlns:a16="http://schemas.microsoft.com/office/drawing/2014/main" id="{CCDAC34C-B2E2-1462-3775-9B4377B1C195}"/>
                    </a:ext>
                  </a:extLst>
                </p:cNvPr>
                <p:cNvGrpSpPr/>
                <p:nvPr/>
              </p:nvGrpSpPr>
              <p:grpSpPr>
                <a:xfrm>
                  <a:off x="1187019" y="4558592"/>
                  <a:ext cx="1816048" cy="80214"/>
                  <a:chOff x="5219753" y="581364"/>
                  <a:chExt cx="1816048" cy="80214"/>
                </a:xfrm>
              </p:grpSpPr>
              <p:sp>
                <p:nvSpPr>
                  <p:cNvPr id="65" name="椭圆 64">
                    <a:extLst>
                      <a:ext uri="{FF2B5EF4-FFF2-40B4-BE49-F238E27FC236}">
                        <a16:creationId xmlns:a16="http://schemas.microsoft.com/office/drawing/2014/main" id="{5DEF7E07-F3DA-2BE0-8E3D-2C44FCF314C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219753" y="581364"/>
                    <a:ext cx="80214" cy="80214"/>
                  </a:xfrm>
                  <a:prstGeom prst="ellipse">
                    <a:avLst/>
                  </a:prstGeom>
                  <a:gradFill>
                    <a:gsLst>
                      <a:gs pos="39000">
                        <a:schemeClr val="accent2">
                          <a:lumMod val="40000"/>
                          <a:lumOff val="60000"/>
                        </a:schemeClr>
                      </a:gs>
                      <a:gs pos="0">
                        <a:schemeClr val="bg1"/>
                      </a:gs>
                      <a:gs pos="100000">
                        <a:schemeClr val="bg1"/>
                      </a:gs>
                      <a:gs pos="70000">
                        <a:schemeClr val="accent2">
                          <a:lumMod val="40000"/>
                          <a:lumOff val="60000"/>
                        </a:schemeClr>
                      </a:gs>
                    </a:gsLst>
                    <a:path path="circle">
                      <a:fillToRect r="100000" b="100000"/>
                    </a:path>
                  </a:gradFill>
                  <a:ln>
                    <a:noFill/>
                  </a:ln>
                  <a:effectLst>
                    <a:outerShdw blurRad="127000" dist="25400" dir="5400000" algn="t" rotWithShape="0">
                      <a:schemeClr val="accent2">
                        <a:alpha val="40000"/>
                      </a:scheme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66" name="椭圆 65">
                    <a:extLst>
                      <a:ext uri="{FF2B5EF4-FFF2-40B4-BE49-F238E27FC236}">
                        <a16:creationId xmlns:a16="http://schemas.microsoft.com/office/drawing/2014/main" id="{B1ED23E3-29B6-B6AC-8CF6-3366DEA661A3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6955587" y="581364"/>
                    <a:ext cx="80214" cy="80214"/>
                  </a:xfrm>
                  <a:prstGeom prst="ellipse">
                    <a:avLst/>
                  </a:prstGeom>
                  <a:gradFill>
                    <a:gsLst>
                      <a:gs pos="39000">
                        <a:schemeClr val="accent2">
                          <a:lumMod val="40000"/>
                          <a:lumOff val="60000"/>
                        </a:schemeClr>
                      </a:gs>
                      <a:gs pos="0">
                        <a:schemeClr val="bg1"/>
                      </a:gs>
                      <a:gs pos="100000">
                        <a:schemeClr val="bg1"/>
                      </a:gs>
                      <a:gs pos="70000">
                        <a:schemeClr val="accent2">
                          <a:lumMod val="40000"/>
                          <a:lumOff val="60000"/>
                        </a:schemeClr>
                      </a:gs>
                    </a:gsLst>
                    <a:path path="circle">
                      <a:fillToRect r="100000" b="100000"/>
                    </a:path>
                  </a:gradFill>
                  <a:ln>
                    <a:noFill/>
                  </a:ln>
                  <a:effectLst>
                    <a:outerShdw blurRad="127000" dist="25400" dir="5400000" algn="t" rotWithShape="0">
                      <a:schemeClr val="accent2">
                        <a:alpha val="40000"/>
                      </a:scheme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/>
                  </a:p>
                </p:txBody>
              </p:sp>
            </p:grpSp>
          </p:grpSp>
        </p:grpSp>
      </p:grpSp>
      <p:grpSp>
        <p:nvGrpSpPr>
          <p:cNvPr id="74" name="组合 73">
            <a:extLst>
              <a:ext uri="{FF2B5EF4-FFF2-40B4-BE49-F238E27FC236}">
                <a16:creationId xmlns:a16="http://schemas.microsoft.com/office/drawing/2014/main" id="{BB1F4686-CB42-CE10-2D26-2FCF50FCEFAA}"/>
              </a:ext>
            </a:extLst>
          </p:cNvPr>
          <p:cNvGrpSpPr/>
          <p:nvPr/>
        </p:nvGrpSpPr>
        <p:grpSpPr>
          <a:xfrm>
            <a:off x="990957" y="1593842"/>
            <a:ext cx="2208173" cy="3314700"/>
            <a:chOff x="990957" y="1593842"/>
            <a:chExt cx="2208173" cy="3314700"/>
          </a:xfrm>
        </p:grpSpPr>
        <p:grpSp>
          <p:nvGrpSpPr>
            <p:cNvPr id="75" name="组合 74">
              <a:extLst>
                <a:ext uri="{FF2B5EF4-FFF2-40B4-BE49-F238E27FC236}">
                  <a16:creationId xmlns:a16="http://schemas.microsoft.com/office/drawing/2014/main" id="{E5902923-078C-D8B7-F72F-1BDA40219252}"/>
                </a:ext>
              </a:extLst>
            </p:cNvPr>
            <p:cNvGrpSpPr/>
            <p:nvPr/>
          </p:nvGrpSpPr>
          <p:grpSpPr>
            <a:xfrm>
              <a:off x="990957" y="1593842"/>
              <a:ext cx="2208173" cy="3314700"/>
              <a:chOff x="1035050" y="1539182"/>
              <a:chExt cx="2208173" cy="3314700"/>
            </a:xfrm>
            <a:effectLst>
              <a:reflection blurRad="25400" stA="70000" endPos="30000" dist="50800" dir="5400000" sy="-100000" algn="bl" rotWithShape="0"/>
            </a:effectLst>
          </p:grpSpPr>
          <p:sp>
            <p:nvSpPr>
              <p:cNvPr id="89" name="矩形: 圆角 88">
                <a:extLst>
                  <a:ext uri="{FF2B5EF4-FFF2-40B4-BE49-F238E27FC236}">
                    <a16:creationId xmlns:a16="http://schemas.microsoft.com/office/drawing/2014/main" id="{CA204138-1F32-5D6D-7C9A-3B735326D131}"/>
                  </a:ext>
                </a:extLst>
              </p:cNvPr>
              <p:cNvSpPr/>
              <p:nvPr/>
            </p:nvSpPr>
            <p:spPr>
              <a:xfrm>
                <a:off x="1035050" y="1539182"/>
                <a:ext cx="2208173" cy="3314700"/>
              </a:xfrm>
              <a:prstGeom prst="roundRect">
                <a:avLst>
                  <a:gd name="adj" fmla="val 6540"/>
                </a:avLst>
              </a:prstGeom>
              <a:gradFill>
                <a:gsLst>
                  <a:gs pos="100000">
                    <a:schemeClr val="accent2">
                      <a:lumMod val="20000"/>
                      <a:lumOff val="80000"/>
                      <a:alpha val="40000"/>
                    </a:schemeClr>
                  </a:gs>
                  <a:gs pos="73000">
                    <a:schemeClr val="bg1"/>
                  </a:gs>
                  <a:gs pos="50000">
                    <a:schemeClr val="bg1"/>
                  </a:gs>
                  <a:gs pos="0">
                    <a:schemeClr val="accent3">
                      <a:lumMod val="20000"/>
                      <a:lumOff val="80000"/>
                    </a:schemeClr>
                  </a:gs>
                </a:gsLst>
                <a:path path="circle">
                  <a:fillToRect r="100000" b="100000"/>
                </a:path>
              </a:gradFill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90" name="矩形: 圆角 89">
                <a:extLst>
                  <a:ext uri="{FF2B5EF4-FFF2-40B4-BE49-F238E27FC236}">
                    <a16:creationId xmlns:a16="http://schemas.microsoft.com/office/drawing/2014/main" id="{9615CB27-E7A4-D5EA-FC51-80A5E33BF439}"/>
                  </a:ext>
                </a:extLst>
              </p:cNvPr>
              <p:cNvSpPr/>
              <p:nvPr/>
            </p:nvSpPr>
            <p:spPr>
              <a:xfrm>
                <a:off x="1117600" y="1617763"/>
                <a:ext cx="2043072" cy="3157538"/>
              </a:xfrm>
              <a:prstGeom prst="roundRect">
                <a:avLst>
                  <a:gd name="adj" fmla="val 4442"/>
                </a:avLst>
              </a:prstGeom>
              <a:noFill/>
              <a:ln w="3175">
                <a:solidFill>
                  <a:schemeClr val="accent2"/>
                </a:solidFill>
                <a:prstDash val="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76" name="文本框 75">
              <a:extLst>
                <a:ext uri="{FF2B5EF4-FFF2-40B4-BE49-F238E27FC236}">
                  <a16:creationId xmlns:a16="http://schemas.microsoft.com/office/drawing/2014/main" id="{18E99976-CCD3-C4E5-89D0-E6BBEF5C0F13}"/>
                </a:ext>
              </a:extLst>
            </p:cNvPr>
            <p:cNvSpPr txBox="1"/>
            <p:nvPr/>
          </p:nvSpPr>
          <p:spPr>
            <a:xfrm>
              <a:off x="1308176" y="1958833"/>
              <a:ext cx="1551707" cy="1107996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r>
                <a:rPr lang="en-US" altLang="zh-CN" sz="7200" spc="300" dirty="0">
                  <a:ln>
                    <a:gradFill>
                      <a:gsLst>
                        <a:gs pos="0">
                          <a:schemeClr val="accent3"/>
                        </a:gs>
                        <a:gs pos="100000">
                          <a:schemeClr val="accent2"/>
                        </a:gs>
                      </a:gsLst>
                      <a:lin ang="5400000" scaled="1"/>
                    </a:gradFill>
                  </a:ln>
                  <a:noFill/>
                  <a:effectLst>
                    <a:outerShdw blurRad="101600" sx="102000" sy="102000" algn="ctr" rotWithShape="0">
                      <a:srgbClr val="CACDDA">
                        <a:alpha val="25000"/>
                      </a:srgbClr>
                    </a:outerShdw>
                  </a:effectLst>
                  <a:latin typeface="+mj-ea"/>
                  <a:ea typeface="+mj-ea"/>
                  <a:cs typeface="OPPOSans R" panose="00020600040101010101" pitchFamily="18" charset="-122"/>
                </a:rPr>
                <a:t>01.</a:t>
              </a:r>
              <a:endParaRPr lang="zh-CN" altLang="en-US" sz="7200" spc="300" dirty="0">
                <a:ln>
                  <a:gradFill>
                    <a:gsLst>
                      <a:gs pos="0">
                        <a:schemeClr val="accent3"/>
                      </a:gs>
                      <a:gs pos="100000">
                        <a:schemeClr val="accent2"/>
                      </a:gs>
                    </a:gsLst>
                    <a:lin ang="5400000" scaled="1"/>
                  </a:gradFill>
                </a:ln>
                <a:noFill/>
                <a:effectLst>
                  <a:outerShdw blurRad="101600" sx="102000" sy="102000" algn="ctr" rotWithShape="0">
                    <a:srgbClr val="CACDDA">
                      <a:alpha val="25000"/>
                    </a:srgbClr>
                  </a:outerShdw>
                </a:effectLst>
                <a:latin typeface="+mj-ea"/>
                <a:ea typeface="+mj-ea"/>
                <a:cs typeface="OPPOSans R" panose="00020600040101010101" pitchFamily="18" charset="-122"/>
              </a:endParaRPr>
            </a:p>
          </p:txBody>
        </p:sp>
        <p:pic>
          <p:nvPicPr>
            <p:cNvPr id="77" name="图形 76" descr="细菌 轮廓">
              <a:extLst>
                <a:ext uri="{FF2B5EF4-FFF2-40B4-BE49-F238E27FC236}">
                  <a16:creationId xmlns:a16="http://schemas.microsoft.com/office/drawing/2014/main" id="{F75C711F-4812-0C61-6ED9-76F2DB1DFB9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847059" y="3081152"/>
              <a:ext cx="142316" cy="142316"/>
            </a:xfrm>
            <a:prstGeom prst="rect">
              <a:avLst/>
            </a:prstGeom>
            <a:effectLst>
              <a:outerShdw blurRad="76200" sx="102000" sy="102000" algn="ctr" rotWithShape="0">
                <a:schemeClr val="bg1">
                  <a:alpha val="50000"/>
                </a:schemeClr>
              </a:outerShdw>
            </a:effectLst>
          </p:spPr>
        </p:pic>
        <p:sp>
          <p:nvSpPr>
            <p:cNvPr id="78" name="文本框 77">
              <a:extLst>
                <a:ext uri="{FF2B5EF4-FFF2-40B4-BE49-F238E27FC236}">
                  <a16:creationId xmlns:a16="http://schemas.microsoft.com/office/drawing/2014/main" id="{CA2DC4CE-5BFE-D5D8-F947-63D504C44E42}"/>
                </a:ext>
              </a:extLst>
            </p:cNvPr>
            <p:cNvSpPr txBox="1"/>
            <p:nvPr/>
          </p:nvSpPr>
          <p:spPr>
            <a:xfrm>
              <a:off x="1308176" y="3147984"/>
              <a:ext cx="1538883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r>
                <a:rPr lang="zh-CN" altLang="en-US" sz="2000" dirty="0">
                  <a:gradFill>
                    <a:gsLst>
                      <a:gs pos="60000">
                        <a:schemeClr val="accent1"/>
                      </a:gs>
                      <a:gs pos="0">
                        <a:schemeClr val="accent2"/>
                      </a:gs>
                    </a:gsLst>
                    <a:path path="circle">
                      <a:fillToRect r="100000" b="100000"/>
                    </a:path>
                  </a:gradFill>
                  <a:latin typeface="+mj-ea"/>
                  <a:ea typeface="+mj-ea"/>
                  <a:cs typeface="OPPOSans R" panose="00020600040101010101" pitchFamily="18" charset="-122"/>
                </a:rPr>
                <a:t>关于我们公司</a:t>
              </a:r>
            </a:p>
          </p:txBody>
        </p:sp>
        <p:sp>
          <p:nvSpPr>
            <p:cNvPr id="79" name="文本框 78">
              <a:extLst>
                <a:ext uri="{FF2B5EF4-FFF2-40B4-BE49-F238E27FC236}">
                  <a16:creationId xmlns:a16="http://schemas.microsoft.com/office/drawing/2014/main" id="{7E66A3BD-0B2A-E457-FE8A-CE51838F61F9}"/>
                </a:ext>
              </a:extLst>
            </p:cNvPr>
            <p:cNvSpPr txBox="1"/>
            <p:nvPr/>
          </p:nvSpPr>
          <p:spPr>
            <a:xfrm>
              <a:off x="1308176" y="3522593"/>
              <a:ext cx="1279196" cy="161583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r>
                <a:rPr lang="en-US" altLang="zh-CN" sz="1050" dirty="0">
                  <a:solidFill>
                    <a:srgbClr val="01338D">
                      <a:alpha val="40000"/>
                    </a:srgbClr>
                  </a:solidFill>
                  <a:latin typeface="+mn-ea"/>
                  <a:cs typeface="OPPOSans R" panose="00020600040101010101" pitchFamily="18" charset="-122"/>
                </a:rPr>
                <a:t>About our company</a:t>
              </a:r>
              <a:endParaRPr lang="zh-CN" altLang="en-US" sz="1050" dirty="0">
                <a:solidFill>
                  <a:srgbClr val="01338D">
                    <a:alpha val="40000"/>
                  </a:srgbClr>
                </a:solidFill>
                <a:latin typeface="+mn-ea"/>
                <a:cs typeface="OPPOSans R" panose="00020600040101010101" pitchFamily="18" charset="-122"/>
              </a:endParaRPr>
            </a:p>
          </p:txBody>
        </p:sp>
        <p:sp>
          <p:nvSpPr>
            <p:cNvPr id="80" name="文本框 79">
              <a:extLst>
                <a:ext uri="{FF2B5EF4-FFF2-40B4-BE49-F238E27FC236}">
                  <a16:creationId xmlns:a16="http://schemas.microsoft.com/office/drawing/2014/main" id="{69132EC2-BDD5-73AB-1B76-308FE45795E9}"/>
                </a:ext>
              </a:extLst>
            </p:cNvPr>
            <p:cNvSpPr txBox="1"/>
            <p:nvPr/>
          </p:nvSpPr>
          <p:spPr>
            <a:xfrm>
              <a:off x="1731960" y="4307381"/>
              <a:ext cx="814352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dist"/>
              <a:r>
                <a:rPr lang="en-US" altLang="zh-CN" sz="1000" dirty="0">
                  <a:solidFill>
                    <a:schemeClr val="accent1">
                      <a:alpha val="40000"/>
                    </a:schemeClr>
                  </a:solidFill>
                  <a:latin typeface="+mn-ea"/>
                  <a:cs typeface="OPPOSans R" panose="00020600040101010101" pitchFamily="18" charset="-122"/>
                </a:rPr>
                <a:t>part one</a:t>
              </a:r>
              <a:endParaRPr lang="zh-CN" altLang="en-US" sz="1000" dirty="0">
                <a:solidFill>
                  <a:schemeClr val="accent1">
                    <a:alpha val="40000"/>
                  </a:schemeClr>
                </a:solidFill>
                <a:latin typeface="+mn-ea"/>
                <a:cs typeface="OPPOSans R" panose="00020600040101010101" pitchFamily="18" charset="-122"/>
              </a:endParaRPr>
            </a:p>
          </p:txBody>
        </p:sp>
        <p:sp>
          <p:nvSpPr>
            <p:cNvPr id="81" name="矩形: 圆角 80">
              <a:extLst>
                <a:ext uri="{FF2B5EF4-FFF2-40B4-BE49-F238E27FC236}">
                  <a16:creationId xmlns:a16="http://schemas.microsoft.com/office/drawing/2014/main" id="{87E7EE1A-2C4E-9B44-4CD0-EAFF3658DD6E}"/>
                </a:ext>
              </a:extLst>
            </p:cNvPr>
            <p:cNvSpPr/>
            <p:nvPr/>
          </p:nvSpPr>
          <p:spPr>
            <a:xfrm>
              <a:off x="1603733" y="4429153"/>
              <a:ext cx="1070806" cy="47604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ln>
              <a:noFill/>
            </a:ln>
            <a:effectLst>
              <a:reflection blurRad="25400" stA="40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grpSp>
          <p:nvGrpSpPr>
            <p:cNvPr id="82" name="组合 81">
              <a:extLst>
                <a:ext uri="{FF2B5EF4-FFF2-40B4-BE49-F238E27FC236}">
                  <a16:creationId xmlns:a16="http://schemas.microsoft.com/office/drawing/2014/main" id="{8A972E2A-5E8C-20D3-2522-1E03BA852D94}"/>
                </a:ext>
              </a:extLst>
            </p:cNvPr>
            <p:cNvGrpSpPr/>
            <p:nvPr/>
          </p:nvGrpSpPr>
          <p:grpSpPr>
            <a:xfrm>
              <a:off x="1187019" y="1803191"/>
              <a:ext cx="1816048" cy="2896002"/>
              <a:chOff x="1187019" y="1742804"/>
              <a:chExt cx="1816048" cy="2896002"/>
            </a:xfrm>
          </p:grpSpPr>
          <p:grpSp>
            <p:nvGrpSpPr>
              <p:cNvPr id="83" name="组合 82">
                <a:extLst>
                  <a:ext uri="{FF2B5EF4-FFF2-40B4-BE49-F238E27FC236}">
                    <a16:creationId xmlns:a16="http://schemas.microsoft.com/office/drawing/2014/main" id="{7C0477B2-5ACA-8285-5014-A0651CC43FA9}"/>
                  </a:ext>
                </a:extLst>
              </p:cNvPr>
              <p:cNvGrpSpPr/>
              <p:nvPr/>
            </p:nvGrpSpPr>
            <p:grpSpPr>
              <a:xfrm>
                <a:off x="1187019" y="1742804"/>
                <a:ext cx="1816048" cy="80214"/>
                <a:chOff x="5219753" y="581364"/>
                <a:chExt cx="1816048" cy="80214"/>
              </a:xfrm>
            </p:grpSpPr>
            <p:sp>
              <p:nvSpPr>
                <p:cNvPr id="87" name="椭圆 86">
                  <a:extLst>
                    <a:ext uri="{FF2B5EF4-FFF2-40B4-BE49-F238E27FC236}">
                      <a16:creationId xmlns:a16="http://schemas.microsoft.com/office/drawing/2014/main" id="{BB550B98-3839-ACB6-57FF-CF4E4561187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219753" y="581364"/>
                  <a:ext cx="80214" cy="80214"/>
                </a:xfrm>
                <a:prstGeom prst="ellipse">
                  <a:avLst/>
                </a:prstGeom>
                <a:gradFill>
                  <a:gsLst>
                    <a:gs pos="39000">
                      <a:schemeClr val="accent2">
                        <a:lumMod val="40000"/>
                        <a:lumOff val="60000"/>
                      </a:schemeClr>
                    </a:gs>
                    <a:gs pos="0">
                      <a:schemeClr val="bg1"/>
                    </a:gs>
                    <a:gs pos="100000">
                      <a:schemeClr val="bg1"/>
                    </a:gs>
                    <a:gs pos="70000">
                      <a:schemeClr val="accent2">
                        <a:lumMod val="40000"/>
                        <a:lumOff val="60000"/>
                      </a:schemeClr>
                    </a:gs>
                  </a:gsLst>
                  <a:path path="circle">
                    <a:fillToRect r="100000" b="100000"/>
                  </a:path>
                </a:gradFill>
                <a:ln>
                  <a:noFill/>
                </a:ln>
                <a:effectLst>
                  <a:outerShdw blurRad="127000" dist="25400" dir="5400000" algn="t" rotWithShape="0">
                    <a:schemeClr val="accent2">
                      <a:alpha val="40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 dirty="0"/>
                </a:p>
              </p:txBody>
            </p:sp>
            <p:sp>
              <p:nvSpPr>
                <p:cNvPr id="88" name="椭圆 87">
                  <a:extLst>
                    <a:ext uri="{FF2B5EF4-FFF2-40B4-BE49-F238E27FC236}">
                      <a16:creationId xmlns:a16="http://schemas.microsoft.com/office/drawing/2014/main" id="{BFB6512C-C9B1-40EC-24E5-E21577E085B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955587" y="581364"/>
                  <a:ext cx="80214" cy="80214"/>
                </a:xfrm>
                <a:prstGeom prst="ellipse">
                  <a:avLst/>
                </a:prstGeom>
                <a:gradFill>
                  <a:gsLst>
                    <a:gs pos="39000">
                      <a:schemeClr val="accent2">
                        <a:lumMod val="40000"/>
                        <a:lumOff val="60000"/>
                      </a:schemeClr>
                    </a:gs>
                    <a:gs pos="0">
                      <a:schemeClr val="bg1"/>
                    </a:gs>
                    <a:gs pos="100000">
                      <a:schemeClr val="bg1"/>
                    </a:gs>
                    <a:gs pos="70000">
                      <a:schemeClr val="accent2">
                        <a:lumMod val="40000"/>
                        <a:lumOff val="60000"/>
                      </a:schemeClr>
                    </a:gs>
                  </a:gsLst>
                  <a:path path="circle">
                    <a:fillToRect r="100000" b="100000"/>
                  </a:path>
                </a:gradFill>
                <a:ln>
                  <a:noFill/>
                </a:ln>
                <a:effectLst>
                  <a:outerShdw blurRad="127000" dist="25400" dir="5400000" algn="t" rotWithShape="0">
                    <a:schemeClr val="accent2">
                      <a:alpha val="40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84" name="组合 83">
                <a:extLst>
                  <a:ext uri="{FF2B5EF4-FFF2-40B4-BE49-F238E27FC236}">
                    <a16:creationId xmlns:a16="http://schemas.microsoft.com/office/drawing/2014/main" id="{4D91AD7F-1310-905A-3372-4112386AA252}"/>
                  </a:ext>
                </a:extLst>
              </p:cNvPr>
              <p:cNvGrpSpPr/>
              <p:nvPr/>
            </p:nvGrpSpPr>
            <p:grpSpPr>
              <a:xfrm>
                <a:off x="1187019" y="4558592"/>
                <a:ext cx="1816048" cy="80214"/>
                <a:chOff x="5219753" y="581364"/>
                <a:chExt cx="1816048" cy="80214"/>
              </a:xfrm>
            </p:grpSpPr>
            <p:sp>
              <p:nvSpPr>
                <p:cNvPr id="85" name="椭圆 84">
                  <a:extLst>
                    <a:ext uri="{FF2B5EF4-FFF2-40B4-BE49-F238E27FC236}">
                      <a16:creationId xmlns:a16="http://schemas.microsoft.com/office/drawing/2014/main" id="{C6887612-1167-044F-8ED8-4D4D8874BDD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219753" y="581364"/>
                  <a:ext cx="80214" cy="80214"/>
                </a:xfrm>
                <a:prstGeom prst="ellipse">
                  <a:avLst/>
                </a:prstGeom>
                <a:gradFill>
                  <a:gsLst>
                    <a:gs pos="39000">
                      <a:schemeClr val="accent2">
                        <a:lumMod val="40000"/>
                        <a:lumOff val="60000"/>
                      </a:schemeClr>
                    </a:gs>
                    <a:gs pos="0">
                      <a:schemeClr val="bg1"/>
                    </a:gs>
                    <a:gs pos="100000">
                      <a:schemeClr val="bg1"/>
                    </a:gs>
                    <a:gs pos="70000">
                      <a:schemeClr val="accent2">
                        <a:lumMod val="40000"/>
                        <a:lumOff val="60000"/>
                      </a:schemeClr>
                    </a:gs>
                  </a:gsLst>
                  <a:path path="circle">
                    <a:fillToRect r="100000" b="100000"/>
                  </a:path>
                </a:gradFill>
                <a:ln>
                  <a:noFill/>
                </a:ln>
                <a:effectLst>
                  <a:outerShdw blurRad="127000" dist="25400" dir="5400000" algn="t" rotWithShape="0">
                    <a:schemeClr val="accent2">
                      <a:alpha val="40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86" name="椭圆 85">
                  <a:extLst>
                    <a:ext uri="{FF2B5EF4-FFF2-40B4-BE49-F238E27FC236}">
                      <a16:creationId xmlns:a16="http://schemas.microsoft.com/office/drawing/2014/main" id="{50462549-31E4-CDE9-1DA9-B7B3FE1ACB0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955587" y="581364"/>
                  <a:ext cx="80214" cy="80214"/>
                </a:xfrm>
                <a:prstGeom prst="ellipse">
                  <a:avLst/>
                </a:prstGeom>
                <a:gradFill>
                  <a:gsLst>
                    <a:gs pos="39000">
                      <a:schemeClr val="accent2">
                        <a:lumMod val="40000"/>
                        <a:lumOff val="60000"/>
                      </a:schemeClr>
                    </a:gs>
                    <a:gs pos="0">
                      <a:schemeClr val="bg1"/>
                    </a:gs>
                    <a:gs pos="100000">
                      <a:schemeClr val="bg1"/>
                    </a:gs>
                    <a:gs pos="70000">
                      <a:schemeClr val="accent2">
                        <a:lumMod val="40000"/>
                        <a:lumOff val="60000"/>
                      </a:schemeClr>
                    </a:gs>
                  </a:gsLst>
                  <a:path path="circle">
                    <a:fillToRect r="100000" b="100000"/>
                  </a:path>
                </a:gradFill>
                <a:ln>
                  <a:noFill/>
                </a:ln>
                <a:effectLst>
                  <a:outerShdw blurRad="127000" dist="25400" dir="5400000" algn="t" rotWithShape="0">
                    <a:schemeClr val="accent2">
                      <a:alpha val="40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7880433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17CEED1B-9088-D604-77E1-36DC6976FD0E}"/>
              </a:ext>
            </a:extLst>
          </p:cNvPr>
          <p:cNvSpPr txBox="1"/>
          <p:nvPr/>
        </p:nvSpPr>
        <p:spPr>
          <a:xfrm>
            <a:off x="947083" y="4959535"/>
            <a:ext cx="4997029" cy="109158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800" dirty="0">
                <a:solidFill>
                  <a:srgbClr val="CACDDA">
                    <a:alpha val="40000"/>
                  </a:srgbClr>
                </a:solidFill>
                <a:latin typeface="+mn-ea"/>
                <a:cs typeface="OPPOSans R" panose="00020600040101010101" pitchFamily="18" charset="-122"/>
              </a:rPr>
              <a:t>Lorem ipsum dolor sit amet, consectetuer adipiscing elit. Maecenas porttitor congue massa. </a:t>
            </a:r>
          </a:p>
          <a:p>
            <a:pPr>
              <a:lnSpc>
                <a:spcPct val="150000"/>
              </a:lnSpc>
            </a:pPr>
            <a:r>
              <a:rPr lang="en-US" altLang="zh-CN" sz="800" dirty="0" err="1">
                <a:solidFill>
                  <a:srgbClr val="CACDDA">
                    <a:alpha val="40000"/>
                  </a:srgbClr>
                </a:solidFill>
                <a:latin typeface="+mn-ea"/>
                <a:cs typeface="OPPOSans R" panose="00020600040101010101" pitchFamily="18" charset="-122"/>
              </a:rPr>
              <a:t>Fusce</a:t>
            </a:r>
            <a:r>
              <a:rPr lang="en-US" altLang="zh-CN" sz="800" dirty="0">
                <a:solidFill>
                  <a:srgbClr val="CACDDA">
                    <a:alpha val="40000"/>
                  </a:srgbClr>
                </a:solidFill>
                <a:latin typeface="+mn-ea"/>
                <a:cs typeface="OPPOSans R" panose="00020600040101010101" pitchFamily="18" charset="-122"/>
              </a:rPr>
              <a:t> posuere, magna sed pulvinar ultricies, purus lectus malesuada libero, sit </a:t>
            </a:r>
            <a:r>
              <a:rPr lang="en-US" altLang="zh-CN" sz="800" dirty="0" err="1">
                <a:solidFill>
                  <a:srgbClr val="CACDDA">
                    <a:alpha val="40000"/>
                  </a:srgbClr>
                </a:solidFill>
                <a:latin typeface="+mn-ea"/>
                <a:cs typeface="OPPOSans R" panose="00020600040101010101" pitchFamily="18" charset="-122"/>
              </a:rPr>
              <a:t>amet</a:t>
            </a:r>
            <a:r>
              <a:rPr lang="en-US" altLang="zh-CN" sz="800" dirty="0">
                <a:solidFill>
                  <a:srgbClr val="CACDDA">
                    <a:alpha val="40000"/>
                  </a:srgbClr>
                </a:solidFill>
                <a:latin typeface="+mn-ea"/>
                <a:cs typeface="OPPOSans R" panose="00020600040101010101" pitchFamily="18" charset="-122"/>
              </a:rPr>
              <a:t> </a:t>
            </a:r>
            <a:r>
              <a:rPr lang="en-US" altLang="zh-CN" sz="800" dirty="0" err="1">
                <a:solidFill>
                  <a:srgbClr val="CACDDA">
                    <a:alpha val="40000"/>
                  </a:srgbClr>
                </a:solidFill>
                <a:latin typeface="+mn-ea"/>
                <a:cs typeface="OPPOSans R" panose="00020600040101010101" pitchFamily="18" charset="-122"/>
              </a:rPr>
              <a:t>commodo</a:t>
            </a:r>
            <a:endParaRPr lang="en-US" altLang="zh-CN" sz="800" dirty="0">
              <a:solidFill>
                <a:srgbClr val="CACDDA">
                  <a:alpha val="40000"/>
                </a:srgbClr>
              </a:solidFill>
              <a:latin typeface="+mn-ea"/>
              <a:cs typeface="OPPOSans R" panose="00020600040101010101" pitchFamily="18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800" dirty="0">
                <a:solidFill>
                  <a:srgbClr val="CACDDA">
                    <a:alpha val="40000"/>
                  </a:srgbClr>
                </a:solidFill>
                <a:latin typeface="+mn-ea"/>
                <a:cs typeface="OPPOSans R" panose="00020600040101010101" pitchFamily="18" charset="-122"/>
              </a:rPr>
              <a:t> magna eros quis </a:t>
            </a:r>
            <a:r>
              <a:rPr lang="en-US" altLang="zh-CN" sz="800" dirty="0" err="1">
                <a:solidFill>
                  <a:srgbClr val="CACDDA">
                    <a:alpha val="40000"/>
                  </a:srgbClr>
                </a:solidFill>
                <a:latin typeface="+mn-ea"/>
                <a:cs typeface="OPPOSans R" panose="00020600040101010101" pitchFamily="18" charset="-122"/>
              </a:rPr>
              <a:t>urna</a:t>
            </a:r>
            <a:r>
              <a:rPr lang="en-US" altLang="zh-CN" sz="800" dirty="0">
                <a:solidFill>
                  <a:srgbClr val="CACDDA">
                    <a:alpha val="40000"/>
                  </a:srgbClr>
                </a:solidFill>
                <a:latin typeface="+mn-ea"/>
                <a:cs typeface="OPPOSans R" panose="00020600040101010101" pitchFamily="18" charset="-122"/>
              </a:rPr>
              <a:t>. Nunc </a:t>
            </a:r>
            <a:r>
              <a:rPr lang="en-US" altLang="zh-CN" sz="800" dirty="0" err="1">
                <a:solidFill>
                  <a:srgbClr val="CACDDA">
                    <a:alpha val="40000"/>
                  </a:srgbClr>
                </a:solidFill>
                <a:latin typeface="+mn-ea"/>
                <a:cs typeface="OPPOSans R" panose="00020600040101010101" pitchFamily="18" charset="-122"/>
              </a:rPr>
              <a:t>viverra</a:t>
            </a:r>
            <a:r>
              <a:rPr lang="en-US" altLang="zh-CN" sz="800" dirty="0">
                <a:solidFill>
                  <a:srgbClr val="CACDDA">
                    <a:alpha val="40000"/>
                  </a:srgbClr>
                </a:solidFill>
                <a:latin typeface="+mn-ea"/>
                <a:cs typeface="OPPOSans R" panose="00020600040101010101" pitchFamily="18" charset="-122"/>
              </a:rPr>
              <a:t> </a:t>
            </a:r>
            <a:r>
              <a:rPr lang="en-US" altLang="zh-CN" sz="800" dirty="0" err="1">
                <a:solidFill>
                  <a:srgbClr val="CACDDA">
                    <a:alpha val="40000"/>
                  </a:srgbClr>
                </a:solidFill>
                <a:latin typeface="+mn-ea"/>
                <a:cs typeface="OPPOSans R" panose="00020600040101010101" pitchFamily="18" charset="-122"/>
              </a:rPr>
              <a:t>imperdiet</a:t>
            </a:r>
            <a:r>
              <a:rPr lang="en-US" altLang="zh-CN" sz="800" dirty="0">
                <a:solidFill>
                  <a:srgbClr val="CACDDA">
                    <a:alpha val="40000"/>
                  </a:srgbClr>
                </a:solidFill>
                <a:latin typeface="+mn-ea"/>
                <a:cs typeface="OPPOSans R" panose="00020600040101010101" pitchFamily="18" charset="-122"/>
              </a:rPr>
              <a:t> </a:t>
            </a:r>
            <a:r>
              <a:rPr lang="en-US" altLang="zh-CN" sz="800" dirty="0" err="1">
                <a:solidFill>
                  <a:srgbClr val="CACDDA">
                    <a:alpha val="40000"/>
                  </a:srgbClr>
                </a:solidFill>
                <a:latin typeface="+mn-ea"/>
                <a:cs typeface="OPPOSans R" panose="00020600040101010101" pitchFamily="18" charset="-122"/>
              </a:rPr>
              <a:t>enim</a:t>
            </a:r>
            <a:r>
              <a:rPr lang="en-US" altLang="zh-CN" sz="800" dirty="0">
                <a:solidFill>
                  <a:srgbClr val="CACDDA">
                    <a:alpha val="40000"/>
                  </a:srgbClr>
                </a:solidFill>
                <a:latin typeface="+mn-ea"/>
                <a:cs typeface="OPPOSans R" panose="00020600040101010101" pitchFamily="18" charset="-122"/>
              </a:rPr>
              <a:t>. </a:t>
            </a:r>
            <a:r>
              <a:rPr lang="en-US" altLang="zh-CN" sz="800" dirty="0" err="1">
                <a:solidFill>
                  <a:srgbClr val="CACDDA">
                    <a:alpha val="40000"/>
                  </a:srgbClr>
                </a:solidFill>
                <a:latin typeface="+mn-ea"/>
                <a:cs typeface="OPPOSans R" panose="00020600040101010101" pitchFamily="18" charset="-122"/>
              </a:rPr>
              <a:t>Fusce</a:t>
            </a:r>
            <a:r>
              <a:rPr lang="en-US" altLang="zh-CN" sz="800" dirty="0">
                <a:solidFill>
                  <a:srgbClr val="CACDDA">
                    <a:alpha val="40000"/>
                  </a:srgbClr>
                </a:solidFill>
                <a:latin typeface="+mn-ea"/>
                <a:cs typeface="OPPOSans R" panose="00020600040101010101" pitchFamily="18" charset="-122"/>
              </a:rPr>
              <a:t> est. </a:t>
            </a:r>
            <a:r>
              <a:rPr lang="en-US" altLang="zh-CN" sz="800" dirty="0" err="1">
                <a:solidFill>
                  <a:srgbClr val="CACDDA">
                    <a:alpha val="40000"/>
                  </a:srgbClr>
                </a:solidFill>
                <a:latin typeface="+mn-ea"/>
                <a:cs typeface="OPPOSans R" panose="00020600040101010101" pitchFamily="18" charset="-122"/>
              </a:rPr>
              <a:t>Vivamus</a:t>
            </a:r>
            <a:r>
              <a:rPr lang="en-US" altLang="zh-CN" sz="800" dirty="0">
                <a:solidFill>
                  <a:srgbClr val="CACDDA">
                    <a:alpha val="40000"/>
                  </a:srgbClr>
                </a:solidFill>
                <a:latin typeface="+mn-ea"/>
                <a:cs typeface="OPPOSans R" panose="00020600040101010101" pitchFamily="18" charset="-122"/>
              </a:rPr>
              <a:t> a </a:t>
            </a:r>
            <a:r>
              <a:rPr lang="en-US" altLang="zh-CN" sz="800" dirty="0" err="1">
                <a:solidFill>
                  <a:srgbClr val="CACDDA">
                    <a:alpha val="40000"/>
                  </a:srgbClr>
                </a:solidFill>
                <a:latin typeface="+mn-ea"/>
                <a:cs typeface="OPPOSans R" panose="00020600040101010101" pitchFamily="18" charset="-122"/>
              </a:rPr>
              <a:t>tellus</a:t>
            </a:r>
            <a:r>
              <a:rPr lang="en-US" altLang="zh-CN" sz="800" dirty="0">
                <a:solidFill>
                  <a:srgbClr val="CACDDA">
                    <a:alpha val="40000"/>
                  </a:srgbClr>
                </a:solidFill>
                <a:latin typeface="+mn-ea"/>
                <a:cs typeface="OPPOSans R" panose="00020600040101010101" pitchFamily="18" charset="-122"/>
              </a:rPr>
              <a:t>.</a:t>
            </a:r>
          </a:p>
          <a:p>
            <a:pPr>
              <a:lnSpc>
                <a:spcPct val="150000"/>
              </a:lnSpc>
            </a:pPr>
            <a:endParaRPr lang="en-US" altLang="zh-CN" sz="800" dirty="0">
              <a:solidFill>
                <a:srgbClr val="CACDDA">
                  <a:alpha val="40000"/>
                </a:srgbClr>
              </a:solidFill>
              <a:latin typeface="+mn-ea"/>
              <a:cs typeface="OPPOSans R" panose="00020600040101010101" pitchFamily="18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800" dirty="0" err="1">
                <a:solidFill>
                  <a:srgbClr val="CACDDA">
                    <a:alpha val="40000"/>
                  </a:srgbClr>
                </a:solidFill>
                <a:latin typeface="+mn-ea"/>
                <a:cs typeface="OPPOSans R" panose="00020600040101010101" pitchFamily="18" charset="-122"/>
              </a:rPr>
              <a:t>Pellentesque</a:t>
            </a:r>
            <a:r>
              <a:rPr lang="en-US" altLang="zh-CN" sz="800" dirty="0">
                <a:solidFill>
                  <a:srgbClr val="CACDDA">
                    <a:alpha val="40000"/>
                  </a:srgbClr>
                </a:solidFill>
                <a:latin typeface="+mn-ea"/>
                <a:cs typeface="OPPOSans R" panose="00020600040101010101" pitchFamily="18" charset="-122"/>
              </a:rPr>
              <a:t> habitant </a:t>
            </a:r>
            <a:r>
              <a:rPr lang="en-US" altLang="zh-CN" sz="800" dirty="0" err="1">
                <a:solidFill>
                  <a:srgbClr val="CACDDA">
                    <a:alpha val="40000"/>
                  </a:srgbClr>
                </a:solidFill>
                <a:latin typeface="+mn-ea"/>
                <a:cs typeface="OPPOSans R" panose="00020600040101010101" pitchFamily="18" charset="-122"/>
              </a:rPr>
              <a:t>morbi</a:t>
            </a:r>
            <a:r>
              <a:rPr lang="en-US" altLang="zh-CN" sz="800" dirty="0">
                <a:solidFill>
                  <a:srgbClr val="CACDDA">
                    <a:alpha val="40000"/>
                  </a:srgbClr>
                </a:solidFill>
                <a:latin typeface="+mn-ea"/>
                <a:cs typeface="OPPOSans R" panose="00020600040101010101" pitchFamily="18" charset="-122"/>
              </a:rPr>
              <a:t> </a:t>
            </a:r>
            <a:r>
              <a:rPr lang="en-US" altLang="zh-CN" sz="800" dirty="0" err="1">
                <a:solidFill>
                  <a:srgbClr val="CACDDA">
                    <a:alpha val="40000"/>
                  </a:srgbClr>
                </a:solidFill>
                <a:latin typeface="+mn-ea"/>
                <a:cs typeface="OPPOSans R" panose="00020600040101010101" pitchFamily="18" charset="-122"/>
              </a:rPr>
              <a:t>tristique</a:t>
            </a:r>
            <a:r>
              <a:rPr lang="en-US" altLang="zh-CN" sz="800" dirty="0">
                <a:solidFill>
                  <a:srgbClr val="CACDDA">
                    <a:alpha val="40000"/>
                  </a:srgbClr>
                </a:solidFill>
                <a:latin typeface="+mn-ea"/>
                <a:cs typeface="OPPOSans R" panose="00020600040101010101" pitchFamily="18" charset="-122"/>
              </a:rPr>
              <a:t> </a:t>
            </a:r>
            <a:r>
              <a:rPr lang="en-US" altLang="zh-CN" sz="800" dirty="0" err="1">
                <a:solidFill>
                  <a:srgbClr val="CACDDA">
                    <a:alpha val="40000"/>
                  </a:srgbClr>
                </a:solidFill>
                <a:latin typeface="+mn-ea"/>
                <a:cs typeface="OPPOSans R" panose="00020600040101010101" pitchFamily="18" charset="-122"/>
              </a:rPr>
              <a:t>senectus</a:t>
            </a:r>
            <a:r>
              <a:rPr lang="en-US" altLang="zh-CN" sz="800" dirty="0">
                <a:solidFill>
                  <a:srgbClr val="CACDDA">
                    <a:alpha val="40000"/>
                  </a:srgbClr>
                </a:solidFill>
                <a:latin typeface="+mn-ea"/>
                <a:cs typeface="OPPOSans R" panose="00020600040101010101" pitchFamily="18" charset="-122"/>
              </a:rPr>
              <a:t> et </a:t>
            </a:r>
            <a:r>
              <a:rPr lang="en-US" altLang="zh-CN" sz="800" dirty="0" err="1">
                <a:solidFill>
                  <a:srgbClr val="CACDDA">
                    <a:alpha val="40000"/>
                  </a:srgbClr>
                </a:solidFill>
                <a:latin typeface="+mn-ea"/>
                <a:cs typeface="OPPOSans R" panose="00020600040101010101" pitchFamily="18" charset="-122"/>
              </a:rPr>
              <a:t>netus</a:t>
            </a:r>
            <a:r>
              <a:rPr lang="en-US" altLang="zh-CN" sz="800" dirty="0">
                <a:solidFill>
                  <a:srgbClr val="CACDDA">
                    <a:alpha val="40000"/>
                  </a:srgbClr>
                </a:solidFill>
                <a:latin typeface="+mn-ea"/>
                <a:cs typeface="OPPOSans R" panose="00020600040101010101" pitchFamily="18" charset="-122"/>
              </a:rPr>
              <a:t> et </a:t>
            </a:r>
            <a:r>
              <a:rPr lang="en-US" altLang="zh-CN" sz="800" dirty="0" err="1">
                <a:solidFill>
                  <a:srgbClr val="CACDDA">
                    <a:alpha val="40000"/>
                  </a:srgbClr>
                </a:solidFill>
                <a:latin typeface="+mn-ea"/>
                <a:cs typeface="OPPOSans R" panose="00020600040101010101" pitchFamily="18" charset="-122"/>
              </a:rPr>
              <a:t>malesuada</a:t>
            </a:r>
            <a:r>
              <a:rPr lang="en-US" altLang="zh-CN" sz="800" dirty="0">
                <a:solidFill>
                  <a:srgbClr val="CACDDA">
                    <a:alpha val="40000"/>
                  </a:srgbClr>
                </a:solidFill>
                <a:latin typeface="+mn-ea"/>
                <a:cs typeface="OPPOSans R" panose="00020600040101010101" pitchFamily="18" charset="-122"/>
              </a:rPr>
              <a:t> fames ac </a:t>
            </a:r>
            <a:r>
              <a:rPr lang="en-US" altLang="zh-CN" sz="800" dirty="0" err="1">
                <a:solidFill>
                  <a:srgbClr val="CACDDA">
                    <a:alpha val="40000"/>
                  </a:srgbClr>
                </a:solidFill>
                <a:latin typeface="+mn-ea"/>
                <a:cs typeface="OPPOSans R" panose="00020600040101010101" pitchFamily="18" charset="-122"/>
              </a:rPr>
              <a:t>turpis</a:t>
            </a:r>
            <a:r>
              <a:rPr lang="en-US" altLang="zh-CN" sz="800" dirty="0">
                <a:solidFill>
                  <a:srgbClr val="CACDDA">
                    <a:alpha val="40000"/>
                  </a:srgbClr>
                </a:solidFill>
                <a:latin typeface="+mn-ea"/>
                <a:cs typeface="OPPOSans R" panose="00020600040101010101" pitchFamily="18" charset="-122"/>
              </a:rPr>
              <a:t> </a:t>
            </a:r>
            <a:r>
              <a:rPr lang="en-US" altLang="zh-CN" sz="800" dirty="0" err="1">
                <a:solidFill>
                  <a:srgbClr val="CACDDA">
                    <a:alpha val="40000"/>
                  </a:srgbClr>
                </a:solidFill>
                <a:latin typeface="+mn-ea"/>
                <a:cs typeface="OPPOSans R" panose="00020600040101010101" pitchFamily="18" charset="-122"/>
              </a:rPr>
              <a:t>egestas</a:t>
            </a:r>
            <a:endParaRPr lang="en-US" altLang="zh-CN" sz="800" dirty="0">
              <a:solidFill>
                <a:srgbClr val="CACDDA">
                  <a:alpha val="40000"/>
                </a:srgbClr>
              </a:solidFill>
              <a:latin typeface="+mn-ea"/>
              <a:cs typeface="OPPOSans R" panose="00020600040101010101" pitchFamily="18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800" dirty="0">
                <a:solidFill>
                  <a:srgbClr val="CACDDA">
                    <a:alpha val="40000"/>
                  </a:srgbClr>
                </a:solidFill>
                <a:latin typeface="+mn-ea"/>
                <a:cs typeface="OPPOSans R" panose="00020600040101010101" pitchFamily="18" charset="-122"/>
              </a:rPr>
              <a:t>Proin pharetra </a:t>
            </a:r>
            <a:r>
              <a:rPr lang="en-US" altLang="zh-CN" sz="800" dirty="0" err="1">
                <a:solidFill>
                  <a:srgbClr val="CACDDA">
                    <a:alpha val="40000"/>
                  </a:srgbClr>
                </a:solidFill>
                <a:latin typeface="+mn-ea"/>
                <a:cs typeface="OPPOSans R" panose="00020600040101010101" pitchFamily="18" charset="-122"/>
              </a:rPr>
              <a:t>nonummy</a:t>
            </a:r>
            <a:r>
              <a:rPr lang="en-US" altLang="zh-CN" sz="800" dirty="0">
                <a:solidFill>
                  <a:srgbClr val="CACDDA">
                    <a:alpha val="40000"/>
                  </a:srgbClr>
                </a:solidFill>
                <a:latin typeface="+mn-ea"/>
                <a:cs typeface="OPPOSans R" panose="00020600040101010101" pitchFamily="18" charset="-122"/>
              </a:rPr>
              <a:t> </a:t>
            </a:r>
            <a:r>
              <a:rPr lang="en-US" altLang="zh-CN" sz="800" dirty="0" err="1">
                <a:solidFill>
                  <a:srgbClr val="CACDDA">
                    <a:alpha val="40000"/>
                  </a:srgbClr>
                </a:solidFill>
                <a:latin typeface="+mn-ea"/>
                <a:cs typeface="OPPOSans R" panose="00020600040101010101" pitchFamily="18" charset="-122"/>
              </a:rPr>
              <a:t>pede</a:t>
            </a:r>
            <a:r>
              <a:rPr lang="en-US" altLang="zh-CN" sz="800" dirty="0">
                <a:solidFill>
                  <a:srgbClr val="CACDDA">
                    <a:alpha val="40000"/>
                  </a:srgbClr>
                </a:solidFill>
                <a:latin typeface="+mn-ea"/>
                <a:cs typeface="OPPOSans R" panose="00020600040101010101" pitchFamily="18" charset="-122"/>
              </a:rPr>
              <a:t>. </a:t>
            </a:r>
            <a:r>
              <a:rPr lang="en-US" altLang="zh-CN" sz="800" dirty="0" err="1">
                <a:solidFill>
                  <a:srgbClr val="CACDDA">
                    <a:alpha val="40000"/>
                  </a:srgbClr>
                </a:solidFill>
                <a:latin typeface="+mn-ea"/>
                <a:cs typeface="OPPOSans R" panose="00020600040101010101" pitchFamily="18" charset="-122"/>
              </a:rPr>
              <a:t>Mauris</a:t>
            </a:r>
            <a:r>
              <a:rPr lang="en-US" altLang="zh-CN" sz="800" dirty="0">
                <a:solidFill>
                  <a:srgbClr val="CACDDA">
                    <a:alpha val="40000"/>
                  </a:srgbClr>
                </a:solidFill>
                <a:latin typeface="+mn-ea"/>
                <a:cs typeface="OPPOSans R" panose="00020600040101010101" pitchFamily="18" charset="-122"/>
              </a:rPr>
              <a:t> et </a:t>
            </a:r>
            <a:r>
              <a:rPr lang="en-US" altLang="zh-CN" sz="800" dirty="0" err="1">
                <a:solidFill>
                  <a:srgbClr val="CACDDA">
                    <a:alpha val="40000"/>
                  </a:srgbClr>
                </a:solidFill>
                <a:latin typeface="+mn-ea"/>
                <a:cs typeface="OPPOSans R" panose="00020600040101010101" pitchFamily="18" charset="-122"/>
              </a:rPr>
              <a:t>orci</a:t>
            </a:r>
            <a:r>
              <a:rPr lang="en-US" altLang="zh-CN" sz="800" dirty="0">
                <a:solidFill>
                  <a:srgbClr val="CACDDA">
                    <a:alpha val="40000"/>
                  </a:srgbClr>
                </a:solidFill>
                <a:latin typeface="+mn-ea"/>
                <a:cs typeface="OPPOSans R" panose="00020600040101010101" pitchFamily="18" charset="-122"/>
              </a:rPr>
              <a:t>.</a:t>
            </a:r>
          </a:p>
        </p:txBody>
      </p:sp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A4D0A5F4-B98C-2B90-C7F5-051079A9F400}"/>
              </a:ext>
            </a:extLst>
          </p:cNvPr>
          <p:cNvSpPr/>
          <p:nvPr/>
        </p:nvSpPr>
        <p:spPr>
          <a:xfrm>
            <a:off x="947084" y="3366586"/>
            <a:ext cx="6400582" cy="127227"/>
          </a:xfrm>
          <a:custGeom>
            <a:avLst/>
            <a:gdLst>
              <a:gd name="connsiteX0" fmla="*/ 0 w 6533219"/>
              <a:gd name="connsiteY0" fmla="*/ 0 h 402291"/>
              <a:gd name="connsiteX1" fmla="*/ 6533219 w 6533219"/>
              <a:gd name="connsiteY1" fmla="*/ 0 h 402291"/>
              <a:gd name="connsiteX2" fmla="*/ 6533219 w 6533219"/>
              <a:gd name="connsiteY2" fmla="*/ 272428 h 402291"/>
              <a:gd name="connsiteX3" fmla="*/ 1214304 w 6533219"/>
              <a:gd name="connsiteY3" fmla="*/ 272428 h 402291"/>
              <a:gd name="connsiteX4" fmla="*/ 966093 w 6533219"/>
              <a:gd name="connsiteY4" fmla="*/ 402291 h 402291"/>
              <a:gd name="connsiteX5" fmla="*/ 717882 w 6533219"/>
              <a:gd name="connsiteY5" fmla="*/ 272428 h 402291"/>
              <a:gd name="connsiteX6" fmla="*/ 0 w 6533219"/>
              <a:gd name="connsiteY6" fmla="*/ 272428 h 402291"/>
              <a:gd name="connsiteX0" fmla="*/ 0 w 6533219"/>
              <a:gd name="connsiteY0" fmla="*/ 0 h 402291"/>
              <a:gd name="connsiteX1" fmla="*/ 6533219 w 6533219"/>
              <a:gd name="connsiteY1" fmla="*/ 0 h 402291"/>
              <a:gd name="connsiteX2" fmla="*/ 6533219 w 6533219"/>
              <a:gd name="connsiteY2" fmla="*/ 272428 h 402291"/>
              <a:gd name="connsiteX3" fmla="*/ 1214304 w 6533219"/>
              <a:gd name="connsiteY3" fmla="*/ 272428 h 402291"/>
              <a:gd name="connsiteX4" fmla="*/ 966093 w 6533219"/>
              <a:gd name="connsiteY4" fmla="*/ 402291 h 402291"/>
              <a:gd name="connsiteX5" fmla="*/ 717882 w 6533219"/>
              <a:gd name="connsiteY5" fmla="*/ 272428 h 402291"/>
              <a:gd name="connsiteX6" fmla="*/ 0 w 6533219"/>
              <a:gd name="connsiteY6" fmla="*/ 272428 h 402291"/>
              <a:gd name="connsiteX7" fmla="*/ 91440 w 6533219"/>
              <a:gd name="connsiteY7" fmla="*/ 91440 h 402291"/>
              <a:gd name="connsiteX0" fmla="*/ 0 w 6533219"/>
              <a:gd name="connsiteY0" fmla="*/ 0 h 402291"/>
              <a:gd name="connsiteX1" fmla="*/ 6533219 w 6533219"/>
              <a:gd name="connsiteY1" fmla="*/ 0 h 402291"/>
              <a:gd name="connsiteX2" fmla="*/ 6533219 w 6533219"/>
              <a:gd name="connsiteY2" fmla="*/ 272428 h 402291"/>
              <a:gd name="connsiteX3" fmla="*/ 1214304 w 6533219"/>
              <a:gd name="connsiteY3" fmla="*/ 272428 h 402291"/>
              <a:gd name="connsiteX4" fmla="*/ 966093 w 6533219"/>
              <a:gd name="connsiteY4" fmla="*/ 402291 h 402291"/>
              <a:gd name="connsiteX5" fmla="*/ 717882 w 6533219"/>
              <a:gd name="connsiteY5" fmla="*/ 272428 h 402291"/>
              <a:gd name="connsiteX6" fmla="*/ 0 w 6533219"/>
              <a:gd name="connsiteY6" fmla="*/ 272428 h 402291"/>
              <a:gd name="connsiteX0" fmla="*/ 6533219 w 6533219"/>
              <a:gd name="connsiteY0" fmla="*/ 0 h 402291"/>
              <a:gd name="connsiteX1" fmla="*/ 6533219 w 6533219"/>
              <a:gd name="connsiteY1" fmla="*/ 272428 h 402291"/>
              <a:gd name="connsiteX2" fmla="*/ 1214304 w 6533219"/>
              <a:gd name="connsiteY2" fmla="*/ 272428 h 402291"/>
              <a:gd name="connsiteX3" fmla="*/ 966093 w 6533219"/>
              <a:gd name="connsiteY3" fmla="*/ 402291 h 402291"/>
              <a:gd name="connsiteX4" fmla="*/ 717882 w 6533219"/>
              <a:gd name="connsiteY4" fmla="*/ 272428 h 402291"/>
              <a:gd name="connsiteX5" fmla="*/ 0 w 6533219"/>
              <a:gd name="connsiteY5" fmla="*/ 272428 h 402291"/>
              <a:gd name="connsiteX0" fmla="*/ 6533219 w 6533219"/>
              <a:gd name="connsiteY0" fmla="*/ 0 h 129863"/>
              <a:gd name="connsiteX1" fmla="*/ 1214304 w 6533219"/>
              <a:gd name="connsiteY1" fmla="*/ 0 h 129863"/>
              <a:gd name="connsiteX2" fmla="*/ 966093 w 6533219"/>
              <a:gd name="connsiteY2" fmla="*/ 129863 h 129863"/>
              <a:gd name="connsiteX3" fmla="*/ 717882 w 6533219"/>
              <a:gd name="connsiteY3" fmla="*/ 0 h 129863"/>
              <a:gd name="connsiteX4" fmla="*/ 0 w 6533219"/>
              <a:gd name="connsiteY4" fmla="*/ 0 h 129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33219" h="129863">
                <a:moveTo>
                  <a:pt x="6533219" y="0"/>
                </a:moveTo>
                <a:lnTo>
                  <a:pt x="1214304" y="0"/>
                </a:lnTo>
                <a:lnTo>
                  <a:pt x="966093" y="129863"/>
                </a:lnTo>
                <a:lnTo>
                  <a:pt x="717882" y="0"/>
                </a:lnTo>
                <a:lnTo>
                  <a:pt x="0" y="0"/>
                </a:lnTo>
              </a:path>
            </a:pathLst>
          </a:custGeom>
          <a:noFill/>
          <a:ln>
            <a:gradFill flip="none" rotWithShape="1">
              <a:gsLst>
                <a:gs pos="27000">
                  <a:schemeClr val="accent2">
                    <a:lumMod val="20000"/>
                    <a:lumOff val="80000"/>
                  </a:schemeClr>
                </a:gs>
                <a:gs pos="100000">
                  <a:schemeClr val="accent2">
                    <a:lumMod val="20000"/>
                    <a:lumOff val="80000"/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D0F6F5D3-83B9-E765-CA79-1E6FFD9D0552}"/>
              </a:ext>
            </a:extLst>
          </p:cNvPr>
          <p:cNvSpPr txBox="1"/>
          <p:nvPr/>
        </p:nvSpPr>
        <p:spPr>
          <a:xfrm>
            <a:off x="947083" y="2780190"/>
            <a:ext cx="4121321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zh-CN" altLang="en-US" sz="2400" spc="300" dirty="0">
                <a:solidFill>
                  <a:schemeClr val="bg1"/>
                </a:solidFill>
                <a:cs typeface="OPPOSans R" panose="00020600040101010101" pitchFamily="18" charset="-122"/>
              </a:rPr>
              <a:t>秋季校招报告</a:t>
            </a:r>
            <a:r>
              <a:rPr lang="en-US" altLang="zh-CN" sz="2400" spc="300" dirty="0">
                <a:solidFill>
                  <a:schemeClr val="bg1"/>
                </a:solidFill>
                <a:cs typeface="OPPOSans R" panose="00020600040101010101" pitchFamily="18" charset="-122"/>
              </a:rPr>
              <a:t>PPT</a:t>
            </a:r>
            <a:r>
              <a:rPr lang="zh-CN" altLang="en-US" sz="2400" spc="300" dirty="0">
                <a:solidFill>
                  <a:schemeClr val="bg1"/>
                </a:solidFill>
                <a:cs typeface="OPPOSans R" panose="00020600040101010101" pitchFamily="18" charset="-122"/>
              </a:rPr>
              <a:t>演示模板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4C78D417-C408-2461-FD8A-D21A6CD5F43B}"/>
              </a:ext>
            </a:extLst>
          </p:cNvPr>
          <p:cNvSpPr txBox="1"/>
          <p:nvPr/>
        </p:nvSpPr>
        <p:spPr>
          <a:xfrm>
            <a:off x="947083" y="1718528"/>
            <a:ext cx="3385542" cy="101566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zh-CN" altLang="en-US" sz="6600" dirty="0">
                <a:gradFill flip="none" rotWithShape="1">
                  <a:gsLst>
                    <a:gs pos="100000">
                      <a:schemeClr val="accent2">
                        <a:lumMod val="40000"/>
                        <a:lumOff val="60000"/>
                      </a:schemeClr>
                    </a:gs>
                    <a:gs pos="73000">
                      <a:schemeClr val="accent2">
                        <a:lumMod val="20000"/>
                        <a:lumOff val="80000"/>
                      </a:schemeClr>
                    </a:gs>
                    <a:gs pos="23000">
                      <a:schemeClr val="accent3">
                        <a:lumMod val="20000"/>
                        <a:lumOff val="80000"/>
                      </a:schemeClr>
                    </a:gs>
                    <a:gs pos="0">
                      <a:schemeClr val="accent3">
                        <a:lumMod val="60000"/>
                        <a:lumOff val="40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outerShdw blurRad="101600" sx="102000" sy="102000" algn="ctr" rotWithShape="0">
                    <a:schemeClr val="accent3">
                      <a:lumMod val="20000"/>
                      <a:lumOff val="80000"/>
                      <a:alpha val="25000"/>
                    </a:schemeClr>
                  </a:outerShdw>
                </a:effectLst>
                <a:latin typeface="+mj-ea"/>
                <a:ea typeface="+mj-ea"/>
                <a:cs typeface="OPPOSans R" panose="00020600040101010101" pitchFamily="18" charset="-122"/>
              </a:rPr>
              <a:t>欢迎加入</a:t>
            </a:r>
          </a:p>
        </p:txBody>
      </p:sp>
      <p:pic>
        <p:nvPicPr>
          <p:cNvPr id="8" name="图形 7" descr="细菌 轮廓">
            <a:extLst>
              <a:ext uri="{FF2B5EF4-FFF2-40B4-BE49-F238E27FC236}">
                <a16:creationId xmlns:a16="http://schemas.microsoft.com/office/drawing/2014/main" id="{982F8C5E-CC4F-DB98-4887-CF5CB5478C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73772" y="1797369"/>
            <a:ext cx="389357" cy="389357"/>
          </a:xfrm>
          <a:prstGeom prst="rect">
            <a:avLst/>
          </a:prstGeom>
          <a:effectLst>
            <a:outerShdw blurRad="76200" sx="102000" sy="102000" algn="ctr" rotWithShape="0">
              <a:schemeClr val="bg1">
                <a:alpha val="50000"/>
              </a:scheme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965D5504-E8D5-6616-2BB0-B6741ABFAA18}"/>
              </a:ext>
            </a:extLst>
          </p:cNvPr>
          <p:cNvGrpSpPr/>
          <p:nvPr/>
        </p:nvGrpSpPr>
        <p:grpSpPr>
          <a:xfrm>
            <a:off x="947083" y="4116390"/>
            <a:ext cx="2412067" cy="392144"/>
            <a:chOff x="947083" y="4116390"/>
            <a:chExt cx="1925431" cy="392144"/>
          </a:xfrm>
        </p:grpSpPr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id="{D0F2EEBE-B535-A69B-AFFC-C1EC46A7BAE5}"/>
                </a:ext>
              </a:extLst>
            </p:cNvPr>
            <p:cNvSpPr/>
            <p:nvPr/>
          </p:nvSpPr>
          <p:spPr>
            <a:xfrm>
              <a:off x="947083" y="4116390"/>
              <a:ext cx="1925431" cy="392144"/>
            </a:xfrm>
            <a:prstGeom prst="roundRect">
              <a:avLst>
                <a:gd name="adj" fmla="val 50000"/>
              </a:avLst>
            </a:prstGeom>
            <a:gradFill>
              <a:gsLst>
                <a:gs pos="100000">
                  <a:schemeClr val="accent2">
                    <a:lumMod val="40000"/>
                    <a:lumOff val="60000"/>
                  </a:schemeClr>
                </a:gs>
                <a:gs pos="73000">
                  <a:schemeClr val="accent2">
                    <a:lumMod val="20000"/>
                    <a:lumOff val="80000"/>
                  </a:schemeClr>
                </a:gs>
                <a:gs pos="23000">
                  <a:schemeClr val="accent3">
                    <a:lumMod val="20000"/>
                    <a:lumOff val="80000"/>
                  </a:schemeClr>
                </a:gs>
                <a:gs pos="0">
                  <a:schemeClr val="accent3">
                    <a:lumMod val="60000"/>
                    <a:lumOff val="40000"/>
                  </a:schemeClr>
                </a:gs>
              </a:gsLst>
              <a:path path="circle">
                <a:fillToRect r="100000" b="100000"/>
              </a:path>
            </a:gradFill>
            <a:ln w="9525">
              <a:solidFill>
                <a:schemeClr val="bg1"/>
              </a:solidFill>
            </a:ln>
            <a:effectLst>
              <a:outerShdw blurRad="381000" sx="102000" sy="102000" algn="ctr" rotWithShape="0">
                <a:schemeClr val="accent2">
                  <a:lumMod val="20000"/>
                  <a:lumOff val="80000"/>
                  <a:alpha val="3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D0269FA8-35E3-4C1F-00D9-D1C2FF4A4843}"/>
                </a:ext>
              </a:extLst>
            </p:cNvPr>
            <p:cNvSpPr txBox="1"/>
            <p:nvPr/>
          </p:nvSpPr>
          <p:spPr>
            <a:xfrm>
              <a:off x="1099814" y="4202052"/>
              <a:ext cx="1619969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zh-CN" altLang="en-US" sz="1600" dirty="0">
                  <a:solidFill>
                    <a:schemeClr val="accent1"/>
                  </a:solidFill>
                  <a:latin typeface="+mj-lt"/>
                  <a:ea typeface="+mj-ea"/>
                  <a:cs typeface="OPPOSans B" panose="00020600040101010101" pitchFamily="18" charset="-122"/>
                </a:rPr>
                <a:t>汇报人：</a:t>
              </a:r>
              <a:r>
                <a:rPr lang="en-US" altLang="zh-CN" sz="1600" dirty="0" err="1">
                  <a:solidFill>
                    <a:schemeClr val="accent1"/>
                  </a:solidFill>
                  <a:latin typeface="+mj-lt"/>
                  <a:ea typeface="+mj-ea"/>
                  <a:cs typeface="OPPOSans B" panose="00020600040101010101" pitchFamily="18" charset="-122"/>
                </a:rPr>
                <a:t>OfficePLUS</a:t>
              </a:r>
              <a:endParaRPr lang="zh-CN" altLang="en-US" sz="1600" dirty="0">
                <a:solidFill>
                  <a:schemeClr val="accent1"/>
                </a:solidFill>
                <a:latin typeface="+mj-lt"/>
                <a:ea typeface="+mj-ea"/>
                <a:cs typeface="OPPOSans B" panose="00020600040101010101" pitchFamily="18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117544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文本占位符 30">
            <a:extLst>
              <a:ext uri="{FF2B5EF4-FFF2-40B4-BE49-F238E27FC236}">
                <a16:creationId xmlns:a16="http://schemas.microsoft.com/office/drawing/2014/main" id="{F269A972-0235-2595-7987-3BFBD3FE6D2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2" name="文本占位符 31">
            <a:extLst>
              <a:ext uri="{FF2B5EF4-FFF2-40B4-BE49-F238E27FC236}">
                <a16:creationId xmlns:a16="http://schemas.microsoft.com/office/drawing/2014/main" id="{4171139B-6BC9-95EF-0AA9-75AACBBD2B6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3" name="文本占位符 32">
            <a:extLst>
              <a:ext uri="{FF2B5EF4-FFF2-40B4-BE49-F238E27FC236}">
                <a16:creationId xmlns:a16="http://schemas.microsoft.com/office/drawing/2014/main" id="{60FE3CF6-61BE-FCFA-E07C-6E425332D3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0" name="文本占位符 29">
            <a:extLst>
              <a:ext uri="{FF2B5EF4-FFF2-40B4-BE49-F238E27FC236}">
                <a16:creationId xmlns:a16="http://schemas.microsoft.com/office/drawing/2014/main" id="{5E371B2D-6810-10C5-06DA-AD91D457D7E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4" name="文本占位符 33">
            <a:extLst>
              <a:ext uri="{FF2B5EF4-FFF2-40B4-BE49-F238E27FC236}">
                <a16:creationId xmlns:a16="http://schemas.microsoft.com/office/drawing/2014/main" id="{D06D56AC-F726-9FCF-2AF0-98A0279E127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5" name="文本占位符 34">
            <a:extLst>
              <a:ext uri="{FF2B5EF4-FFF2-40B4-BE49-F238E27FC236}">
                <a16:creationId xmlns:a16="http://schemas.microsoft.com/office/drawing/2014/main" id="{524D08FD-AFD8-3177-8E5B-C5A1EBA2E4B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6" name="文本占位符 35">
            <a:extLst>
              <a:ext uri="{FF2B5EF4-FFF2-40B4-BE49-F238E27FC236}">
                <a16:creationId xmlns:a16="http://schemas.microsoft.com/office/drawing/2014/main" id="{D67DAE6E-0B74-C0FE-63C1-3D97A38E4FA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486A762A-F51F-1DD6-ED73-FB37106FCE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8885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26A0E9C6-FB7C-2A13-2C8D-29ACBEA16143}"/>
              </a:ext>
            </a:extLst>
          </p:cNvPr>
          <p:cNvSpPr txBox="1"/>
          <p:nvPr/>
        </p:nvSpPr>
        <p:spPr>
          <a:xfrm>
            <a:off x="4172396" y="2146017"/>
            <a:ext cx="3847208" cy="67710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zh-CN" altLang="en-US" sz="4400" spc="600" dirty="0">
                <a:gradFill flip="none" rotWithShape="1">
                  <a:gsLst>
                    <a:gs pos="100000">
                      <a:schemeClr val="accent2">
                        <a:lumMod val="20000"/>
                        <a:lumOff val="80000"/>
                      </a:schemeClr>
                    </a:gs>
                    <a:gs pos="73000">
                      <a:schemeClr val="bg1"/>
                    </a:gs>
                    <a:gs pos="23000">
                      <a:schemeClr val="accent3">
                        <a:lumMod val="20000"/>
                        <a:lumOff val="80000"/>
                      </a:schemeClr>
                    </a:gs>
                    <a:gs pos="0">
                      <a:schemeClr val="accent3">
                        <a:lumMod val="60000"/>
                        <a:lumOff val="40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outerShdw blurRad="101600" sx="102000" sy="102000" algn="ctr" rotWithShape="0">
                    <a:schemeClr val="accent3">
                      <a:lumMod val="20000"/>
                      <a:lumOff val="80000"/>
                      <a:alpha val="25000"/>
                    </a:schemeClr>
                  </a:outerShdw>
                </a:effectLst>
                <a:latin typeface="+mj-ea"/>
                <a:ea typeface="+mj-ea"/>
                <a:cs typeface="OPPOSans R" panose="00020600040101010101" pitchFamily="18" charset="-122"/>
              </a:rPr>
              <a:t>关于我们公司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39169428-BD5B-5189-BA9E-AEC982770B19}"/>
              </a:ext>
            </a:extLst>
          </p:cNvPr>
          <p:cNvGrpSpPr/>
          <p:nvPr/>
        </p:nvGrpSpPr>
        <p:grpSpPr>
          <a:xfrm>
            <a:off x="5412167" y="1407582"/>
            <a:ext cx="1367666" cy="392144"/>
            <a:chOff x="5356533" y="2005234"/>
            <a:chExt cx="1367666" cy="392144"/>
          </a:xfrm>
        </p:grpSpPr>
        <p:sp>
          <p:nvSpPr>
            <p:cNvPr id="4" name="矩形: 圆角 3">
              <a:extLst>
                <a:ext uri="{FF2B5EF4-FFF2-40B4-BE49-F238E27FC236}">
                  <a16:creationId xmlns:a16="http://schemas.microsoft.com/office/drawing/2014/main" id="{6E2BD67C-D757-72E1-7CA3-2255FD4EC0FB}"/>
                </a:ext>
              </a:extLst>
            </p:cNvPr>
            <p:cNvSpPr/>
            <p:nvPr/>
          </p:nvSpPr>
          <p:spPr>
            <a:xfrm>
              <a:off x="5356533" y="2005234"/>
              <a:ext cx="1367666" cy="392144"/>
            </a:xfrm>
            <a:prstGeom prst="roundRect">
              <a:avLst>
                <a:gd name="adj" fmla="val 50000"/>
              </a:avLst>
            </a:prstGeom>
            <a:gradFill>
              <a:gsLst>
                <a:gs pos="100000">
                  <a:schemeClr val="accent2">
                    <a:lumMod val="40000"/>
                    <a:lumOff val="60000"/>
                  </a:schemeClr>
                </a:gs>
                <a:gs pos="73000">
                  <a:schemeClr val="accent2">
                    <a:lumMod val="20000"/>
                    <a:lumOff val="80000"/>
                  </a:schemeClr>
                </a:gs>
                <a:gs pos="23000">
                  <a:schemeClr val="accent3">
                    <a:lumMod val="20000"/>
                    <a:lumOff val="80000"/>
                  </a:schemeClr>
                </a:gs>
                <a:gs pos="0">
                  <a:schemeClr val="accent3">
                    <a:lumMod val="60000"/>
                    <a:lumOff val="40000"/>
                  </a:schemeClr>
                </a:gs>
              </a:gsLst>
              <a:path path="circle">
                <a:fillToRect r="100000" b="100000"/>
              </a:path>
            </a:gradFill>
            <a:ln w="9525">
              <a:solidFill>
                <a:schemeClr val="bg1"/>
              </a:solidFill>
            </a:ln>
            <a:effectLst>
              <a:outerShdw blurRad="381000" sx="102000" sy="102000" algn="ctr" rotWithShape="0">
                <a:schemeClr val="accent2">
                  <a:lumMod val="20000"/>
                  <a:lumOff val="80000"/>
                  <a:alpha val="3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362FFBC8-8072-61F4-E467-DD1E3C7A191C}"/>
                </a:ext>
              </a:extLst>
            </p:cNvPr>
            <p:cNvSpPr txBox="1"/>
            <p:nvPr/>
          </p:nvSpPr>
          <p:spPr>
            <a:xfrm>
              <a:off x="5629997" y="2086882"/>
              <a:ext cx="820739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r>
                <a:rPr lang="zh-CN" altLang="en-US" sz="1600" dirty="0">
                  <a:gradFill>
                    <a:gsLst>
                      <a:gs pos="60000">
                        <a:schemeClr val="accent1"/>
                      </a:gs>
                      <a:gs pos="0">
                        <a:schemeClr val="accent2"/>
                      </a:gs>
                    </a:gsLst>
                    <a:path path="circle">
                      <a:fillToRect r="100000" b="100000"/>
                    </a:path>
                  </a:gradFill>
                  <a:latin typeface="+mn-ea"/>
                  <a:cs typeface="OPPOSans M" panose="00020600040101010101" pitchFamily="18" charset="-122"/>
                </a:rPr>
                <a:t>第一部分</a:t>
              </a:r>
            </a:p>
          </p:txBody>
        </p:sp>
      </p:grpSp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9A5F2D78-4A4E-0AC0-2AB4-EA8BE6C35FCE}"/>
              </a:ext>
            </a:extLst>
          </p:cNvPr>
          <p:cNvSpPr/>
          <p:nvPr/>
        </p:nvSpPr>
        <p:spPr>
          <a:xfrm>
            <a:off x="3676651" y="1671074"/>
            <a:ext cx="4838700" cy="201156"/>
          </a:xfrm>
          <a:custGeom>
            <a:avLst/>
            <a:gdLst>
              <a:gd name="connsiteX0" fmla="*/ 0 w 4490254"/>
              <a:gd name="connsiteY0" fmla="*/ 0 h 1897463"/>
              <a:gd name="connsiteX1" fmla="*/ 4490254 w 4490254"/>
              <a:gd name="connsiteY1" fmla="*/ 0 h 1897463"/>
              <a:gd name="connsiteX2" fmla="*/ 4490254 w 4490254"/>
              <a:gd name="connsiteY2" fmla="*/ 1710793 h 1897463"/>
              <a:gd name="connsiteX3" fmla="*/ 2927062 w 4490254"/>
              <a:gd name="connsiteY3" fmla="*/ 1710793 h 1897463"/>
              <a:gd name="connsiteX4" fmla="*/ 2913552 w 4490254"/>
              <a:gd name="connsiteY4" fmla="*/ 1777711 h 1897463"/>
              <a:gd name="connsiteX5" fmla="*/ 2732888 w 4490254"/>
              <a:gd name="connsiteY5" fmla="*/ 1897463 h 1897463"/>
              <a:gd name="connsiteX6" fmla="*/ 1757366 w 4490254"/>
              <a:gd name="connsiteY6" fmla="*/ 1897463 h 1897463"/>
              <a:gd name="connsiteX7" fmla="*/ 1576703 w 4490254"/>
              <a:gd name="connsiteY7" fmla="*/ 1777711 h 1897463"/>
              <a:gd name="connsiteX8" fmla="*/ 1563192 w 4490254"/>
              <a:gd name="connsiteY8" fmla="*/ 1710793 h 1897463"/>
              <a:gd name="connsiteX9" fmla="*/ 0 w 4490254"/>
              <a:gd name="connsiteY9" fmla="*/ 1710793 h 1897463"/>
              <a:gd name="connsiteX0" fmla="*/ 0 w 4490254"/>
              <a:gd name="connsiteY0" fmla="*/ 0 h 1897463"/>
              <a:gd name="connsiteX1" fmla="*/ 4490254 w 4490254"/>
              <a:gd name="connsiteY1" fmla="*/ 0 h 1897463"/>
              <a:gd name="connsiteX2" fmla="*/ 4490254 w 4490254"/>
              <a:gd name="connsiteY2" fmla="*/ 1710793 h 1897463"/>
              <a:gd name="connsiteX3" fmla="*/ 2927062 w 4490254"/>
              <a:gd name="connsiteY3" fmla="*/ 1710793 h 1897463"/>
              <a:gd name="connsiteX4" fmla="*/ 2913552 w 4490254"/>
              <a:gd name="connsiteY4" fmla="*/ 1777711 h 1897463"/>
              <a:gd name="connsiteX5" fmla="*/ 2732888 w 4490254"/>
              <a:gd name="connsiteY5" fmla="*/ 1897463 h 1897463"/>
              <a:gd name="connsiteX6" fmla="*/ 1757366 w 4490254"/>
              <a:gd name="connsiteY6" fmla="*/ 1897463 h 1897463"/>
              <a:gd name="connsiteX7" fmla="*/ 1576703 w 4490254"/>
              <a:gd name="connsiteY7" fmla="*/ 1777711 h 1897463"/>
              <a:gd name="connsiteX8" fmla="*/ 1563192 w 4490254"/>
              <a:gd name="connsiteY8" fmla="*/ 1710793 h 1897463"/>
              <a:gd name="connsiteX9" fmla="*/ 0 w 4490254"/>
              <a:gd name="connsiteY9" fmla="*/ 1710793 h 1897463"/>
              <a:gd name="connsiteX10" fmla="*/ 91440 w 4490254"/>
              <a:gd name="connsiteY10" fmla="*/ 91440 h 1897463"/>
              <a:gd name="connsiteX0" fmla="*/ 0 w 4490254"/>
              <a:gd name="connsiteY0" fmla="*/ 0 h 1897463"/>
              <a:gd name="connsiteX1" fmla="*/ 4490254 w 4490254"/>
              <a:gd name="connsiteY1" fmla="*/ 0 h 1897463"/>
              <a:gd name="connsiteX2" fmla="*/ 4490254 w 4490254"/>
              <a:gd name="connsiteY2" fmla="*/ 1710793 h 1897463"/>
              <a:gd name="connsiteX3" fmla="*/ 2927062 w 4490254"/>
              <a:gd name="connsiteY3" fmla="*/ 1710793 h 1897463"/>
              <a:gd name="connsiteX4" fmla="*/ 2913552 w 4490254"/>
              <a:gd name="connsiteY4" fmla="*/ 1777711 h 1897463"/>
              <a:gd name="connsiteX5" fmla="*/ 2732888 w 4490254"/>
              <a:gd name="connsiteY5" fmla="*/ 1897463 h 1897463"/>
              <a:gd name="connsiteX6" fmla="*/ 1757366 w 4490254"/>
              <a:gd name="connsiteY6" fmla="*/ 1897463 h 1897463"/>
              <a:gd name="connsiteX7" fmla="*/ 1576703 w 4490254"/>
              <a:gd name="connsiteY7" fmla="*/ 1777711 h 1897463"/>
              <a:gd name="connsiteX8" fmla="*/ 1563192 w 4490254"/>
              <a:gd name="connsiteY8" fmla="*/ 1710793 h 1897463"/>
              <a:gd name="connsiteX9" fmla="*/ 0 w 4490254"/>
              <a:gd name="connsiteY9" fmla="*/ 1710793 h 1897463"/>
              <a:gd name="connsiteX0" fmla="*/ 4490254 w 4490254"/>
              <a:gd name="connsiteY0" fmla="*/ 0 h 1897463"/>
              <a:gd name="connsiteX1" fmla="*/ 4490254 w 4490254"/>
              <a:gd name="connsiteY1" fmla="*/ 1710793 h 1897463"/>
              <a:gd name="connsiteX2" fmla="*/ 2927062 w 4490254"/>
              <a:gd name="connsiteY2" fmla="*/ 1710793 h 1897463"/>
              <a:gd name="connsiteX3" fmla="*/ 2913552 w 4490254"/>
              <a:gd name="connsiteY3" fmla="*/ 1777711 h 1897463"/>
              <a:gd name="connsiteX4" fmla="*/ 2732888 w 4490254"/>
              <a:gd name="connsiteY4" fmla="*/ 1897463 h 1897463"/>
              <a:gd name="connsiteX5" fmla="*/ 1757366 w 4490254"/>
              <a:gd name="connsiteY5" fmla="*/ 1897463 h 1897463"/>
              <a:gd name="connsiteX6" fmla="*/ 1576703 w 4490254"/>
              <a:gd name="connsiteY6" fmla="*/ 1777711 h 1897463"/>
              <a:gd name="connsiteX7" fmla="*/ 1563192 w 4490254"/>
              <a:gd name="connsiteY7" fmla="*/ 1710793 h 1897463"/>
              <a:gd name="connsiteX8" fmla="*/ 0 w 4490254"/>
              <a:gd name="connsiteY8" fmla="*/ 1710793 h 1897463"/>
              <a:gd name="connsiteX0" fmla="*/ 4490254 w 4490254"/>
              <a:gd name="connsiteY0" fmla="*/ 0 h 186670"/>
              <a:gd name="connsiteX1" fmla="*/ 2927062 w 4490254"/>
              <a:gd name="connsiteY1" fmla="*/ 0 h 186670"/>
              <a:gd name="connsiteX2" fmla="*/ 2913552 w 4490254"/>
              <a:gd name="connsiteY2" fmla="*/ 66918 h 186670"/>
              <a:gd name="connsiteX3" fmla="*/ 2732888 w 4490254"/>
              <a:gd name="connsiteY3" fmla="*/ 186670 h 186670"/>
              <a:gd name="connsiteX4" fmla="*/ 1757366 w 4490254"/>
              <a:gd name="connsiteY4" fmla="*/ 186670 h 186670"/>
              <a:gd name="connsiteX5" fmla="*/ 1576703 w 4490254"/>
              <a:gd name="connsiteY5" fmla="*/ 66918 h 186670"/>
              <a:gd name="connsiteX6" fmla="*/ 1563192 w 4490254"/>
              <a:gd name="connsiteY6" fmla="*/ 0 h 186670"/>
              <a:gd name="connsiteX7" fmla="*/ 0 w 4490254"/>
              <a:gd name="connsiteY7" fmla="*/ 0 h 186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490254" h="186670">
                <a:moveTo>
                  <a:pt x="4490254" y="0"/>
                </a:moveTo>
                <a:lnTo>
                  <a:pt x="2927062" y="0"/>
                </a:lnTo>
                <a:lnTo>
                  <a:pt x="2913552" y="66918"/>
                </a:lnTo>
                <a:cubicBezTo>
                  <a:pt x="2883787" y="137292"/>
                  <a:pt x="2814104" y="186670"/>
                  <a:pt x="2732888" y="186670"/>
                </a:cubicBezTo>
                <a:lnTo>
                  <a:pt x="1757366" y="186670"/>
                </a:lnTo>
                <a:cubicBezTo>
                  <a:pt x="1676150" y="186670"/>
                  <a:pt x="1606468" y="137292"/>
                  <a:pt x="1576703" y="66918"/>
                </a:cubicBezTo>
                <a:lnTo>
                  <a:pt x="1563192" y="0"/>
                </a:lnTo>
                <a:lnTo>
                  <a:pt x="0" y="0"/>
                </a:lnTo>
              </a:path>
            </a:pathLst>
          </a:custGeom>
          <a:noFill/>
          <a:ln w="6350">
            <a:gradFill flip="none" rotWithShape="1">
              <a:gsLst>
                <a:gs pos="0">
                  <a:srgbClr val="CDECFF">
                    <a:alpha val="0"/>
                  </a:srgbClr>
                </a:gs>
                <a:gs pos="70000">
                  <a:srgbClr val="CDECFF">
                    <a:alpha val="50000"/>
                  </a:srgbClr>
                </a:gs>
                <a:gs pos="30000">
                  <a:srgbClr val="CDECFF">
                    <a:alpha val="50000"/>
                  </a:srgbClr>
                </a:gs>
                <a:gs pos="100000">
                  <a:srgbClr val="CDECFF">
                    <a:alpha val="0"/>
                  </a:srgb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9DC29726-4F33-7888-F1B3-90547FEAC8D2}"/>
              </a:ext>
            </a:extLst>
          </p:cNvPr>
          <p:cNvGrpSpPr/>
          <p:nvPr/>
        </p:nvGrpSpPr>
        <p:grpSpPr>
          <a:xfrm>
            <a:off x="3960814" y="1601716"/>
            <a:ext cx="4270372" cy="144101"/>
            <a:chOff x="3938457" y="2199368"/>
            <a:chExt cx="4270372" cy="144101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CA6D81B4-2343-D139-847E-1636F8D6038F}"/>
                </a:ext>
              </a:extLst>
            </p:cNvPr>
            <p:cNvGrpSpPr/>
            <p:nvPr/>
          </p:nvGrpSpPr>
          <p:grpSpPr>
            <a:xfrm>
              <a:off x="6909091" y="2199642"/>
              <a:ext cx="1299738" cy="143827"/>
              <a:chOff x="6909091" y="2199642"/>
              <a:chExt cx="1299738" cy="143827"/>
            </a:xfrm>
          </p:grpSpPr>
          <p:cxnSp>
            <p:nvCxnSpPr>
              <p:cNvPr id="12" name="直接连接符 11">
                <a:extLst>
                  <a:ext uri="{FF2B5EF4-FFF2-40B4-BE49-F238E27FC236}">
                    <a16:creationId xmlns:a16="http://schemas.microsoft.com/office/drawing/2014/main" id="{830385D6-5142-355B-6128-5F2AC7B8FA79}"/>
                  </a:ext>
                </a:extLst>
              </p:cNvPr>
              <p:cNvCxnSpPr/>
              <p:nvPr/>
            </p:nvCxnSpPr>
            <p:spPr>
              <a:xfrm>
                <a:off x="6909091" y="2343469"/>
                <a:ext cx="1132596" cy="0"/>
              </a:xfrm>
              <a:prstGeom prst="line">
                <a:avLst/>
              </a:prstGeom>
              <a:noFill/>
              <a:ln w="3175" cap="rnd">
                <a:gradFill flip="none" rotWithShape="1">
                  <a:gsLst>
                    <a:gs pos="0">
                      <a:schemeClr val="accent2">
                        <a:lumMod val="20000"/>
                        <a:lumOff val="80000"/>
                        <a:alpha val="40000"/>
                      </a:schemeClr>
                    </a:gs>
                    <a:gs pos="100000">
                      <a:schemeClr val="accent2">
                        <a:lumMod val="20000"/>
                        <a:lumOff val="80000"/>
                        <a:alpha val="0"/>
                      </a:schemeClr>
                    </a:gs>
                  </a:gsLst>
                  <a:lin ang="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3" name="直接连接符 12">
                <a:extLst>
                  <a:ext uri="{FF2B5EF4-FFF2-40B4-BE49-F238E27FC236}">
                    <a16:creationId xmlns:a16="http://schemas.microsoft.com/office/drawing/2014/main" id="{FD28E6FD-94E7-3A95-0E2F-9B13E2EA0054}"/>
                  </a:ext>
                </a:extLst>
              </p:cNvPr>
              <p:cNvCxnSpPr/>
              <p:nvPr/>
            </p:nvCxnSpPr>
            <p:spPr>
              <a:xfrm>
                <a:off x="7076233" y="2199642"/>
                <a:ext cx="1132596" cy="0"/>
              </a:xfrm>
              <a:prstGeom prst="line">
                <a:avLst/>
              </a:prstGeom>
              <a:noFill/>
              <a:ln w="3175" cap="rnd">
                <a:gradFill flip="none" rotWithShape="1">
                  <a:gsLst>
                    <a:gs pos="0">
                      <a:schemeClr val="accent2">
                        <a:lumMod val="20000"/>
                        <a:lumOff val="80000"/>
                        <a:alpha val="40000"/>
                      </a:schemeClr>
                    </a:gs>
                    <a:gs pos="100000">
                      <a:schemeClr val="accent2">
                        <a:lumMod val="20000"/>
                        <a:lumOff val="80000"/>
                        <a:alpha val="0"/>
                      </a:schemeClr>
                    </a:gs>
                  </a:gsLst>
                  <a:lin ang="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B81D69AA-4A66-66C7-AEEA-BD74ED8B3366}"/>
                </a:ext>
              </a:extLst>
            </p:cNvPr>
            <p:cNvGrpSpPr/>
            <p:nvPr/>
          </p:nvGrpSpPr>
          <p:grpSpPr>
            <a:xfrm flipH="1">
              <a:off x="3938457" y="2199368"/>
              <a:ext cx="1299738" cy="143827"/>
              <a:chOff x="6909091" y="2199642"/>
              <a:chExt cx="1299738" cy="143827"/>
            </a:xfrm>
          </p:grpSpPr>
          <p:cxnSp>
            <p:nvCxnSpPr>
              <p:cNvPr id="10" name="直接连接符 9">
                <a:extLst>
                  <a:ext uri="{FF2B5EF4-FFF2-40B4-BE49-F238E27FC236}">
                    <a16:creationId xmlns:a16="http://schemas.microsoft.com/office/drawing/2014/main" id="{9287E2A5-5020-A5B0-086B-6180962F953B}"/>
                  </a:ext>
                </a:extLst>
              </p:cNvPr>
              <p:cNvCxnSpPr/>
              <p:nvPr/>
            </p:nvCxnSpPr>
            <p:spPr>
              <a:xfrm>
                <a:off x="6909091" y="2343469"/>
                <a:ext cx="1132596" cy="0"/>
              </a:xfrm>
              <a:prstGeom prst="line">
                <a:avLst/>
              </a:prstGeom>
              <a:noFill/>
              <a:ln w="3175" cap="rnd">
                <a:gradFill flip="none" rotWithShape="1">
                  <a:gsLst>
                    <a:gs pos="0">
                      <a:schemeClr val="accent2">
                        <a:lumMod val="20000"/>
                        <a:lumOff val="80000"/>
                        <a:alpha val="40000"/>
                      </a:schemeClr>
                    </a:gs>
                    <a:gs pos="100000">
                      <a:schemeClr val="accent2">
                        <a:lumMod val="20000"/>
                        <a:lumOff val="80000"/>
                        <a:alpha val="0"/>
                      </a:schemeClr>
                    </a:gs>
                  </a:gsLst>
                  <a:lin ang="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1" name="直接连接符 10">
                <a:extLst>
                  <a:ext uri="{FF2B5EF4-FFF2-40B4-BE49-F238E27FC236}">
                    <a16:creationId xmlns:a16="http://schemas.microsoft.com/office/drawing/2014/main" id="{1F26B2E0-F7F8-A4FF-5ABE-041A805FBCC6}"/>
                  </a:ext>
                </a:extLst>
              </p:cNvPr>
              <p:cNvCxnSpPr/>
              <p:nvPr/>
            </p:nvCxnSpPr>
            <p:spPr>
              <a:xfrm>
                <a:off x="7076233" y="2199642"/>
                <a:ext cx="1132596" cy="0"/>
              </a:xfrm>
              <a:prstGeom prst="line">
                <a:avLst/>
              </a:prstGeom>
              <a:noFill/>
              <a:ln w="3175" cap="rnd">
                <a:gradFill flip="none" rotWithShape="1">
                  <a:gsLst>
                    <a:gs pos="0">
                      <a:schemeClr val="accent2">
                        <a:lumMod val="20000"/>
                        <a:lumOff val="80000"/>
                        <a:alpha val="40000"/>
                      </a:schemeClr>
                    </a:gs>
                    <a:gs pos="100000">
                      <a:schemeClr val="accent2">
                        <a:lumMod val="20000"/>
                        <a:lumOff val="80000"/>
                        <a:alpha val="0"/>
                      </a:schemeClr>
                    </a:gs>
                  </a:gsLst>
                  <a:lin ang="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sp>
        <p:nvSpPr>
          <p:cNvPr id="14" name="文本框 13">
            <a:extLst>
              <a:ext uri="{FF2B5EF4-FFF2-40B4-BE49-F238E27FC236}">
                <a16:creationId xmlns:a16="http://schemas.microsoft.com/office/drawing/2014/main" id="{00E49564-F1C8-CF1A-481B-F9DCA8483843}"/>
              </a:ext>
            </a:extLst>
          </p:cNvPr>
          <p:cNvSpPr txBox="1"/>
          <p:nvPr/>
        </p:nvSpPr>
        <p:spPr>
          <a:xfrm>
            <a:off x="4215988" y="2940593"/>
            <a:ext cx="3760024" cy="24622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dist"/>
            <a:r>
              <a:rPr lang="en-US" altLang="zh-CN" sz="1600" spc="300" dirty="0">
                <a:solidFill>
                  <a:schemeClr val="bg1">
                    <a:alpha val="80000"/>
                  </a:schemeClr>
                </a:solidFill>
                <a:cs typeface="OPPOSans R" panose="00020600040101010101" pitchFamily="18" charset="-122"/>
              </a:rPr>
              <a:t>About our company</a:t>
            </a:r>
          </a:p>
        </p:txBody>
      </p:sp>
    </p:spTree>
    <p:extLst>
      <p:ext uri="{BB962C8B-B14F-4D97-AF65-F5344CB8AC3E}">
        <p14:creationId xmlns:p14="http://schemas.microsoft.com/office/powerpoint/2010/main" val="4345517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5">
            <a:extLst>
              <a:ext uri="{FF2B5EF4-FFF2-40B4-BE49-F238E27FC236}">
                <a16:creationId xmlns:a16="http://schemas.microsoft.com/office/drawing/2014/main" id="{38EF7191-3B71-26F7-44B3-B9EBA13A8F57}"/>
              </a:ext>
            </a:extLst>
          </p:cNvPr>
          <p:cNvSpPr txBox="1">
            <a:spLocks/>
          </p:cNvSpPr>
          <p:nvPr/>
        </p:nvSpPr>
        <p:spPr>
          <a:xfrm>
            <a:off x="6534450" y="6562144"/>
            <a:ext cx="133049" cy="18466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9098FD7-8554-4168-A0F4-FF16BA0BE011}" type="slidenum">
              <a:rPr lang="zh-CN" altLang="en-US" sz="1200" spc="300" smtClean="0">
                <a:solidFill>
                  <a:srgbClr val="CDECFF">
                    <a:alpha val="40000"/>
                  </a:srgbClr>
                </a:solidFill>
                <a:ea typeface="OPPOSans R" panose="00020600040101010101" pitchFamily="18" charset="-122"/>
                <a:cs typeface="OPPOSans R" panose="00020600040101010101" pitchFamily="18" charset="-122"/>
              </a:rPr>
              <a:pPr algn="r"/>
              <a:t>4</a:t>
            </a:fld>
            <a:endParaRPr lang="zh-CN" altLang="en-US" sz="1200" spc="300" dirty="0">
              <a:solidFill>
                <a:srgbClr val="CDECFF">
                  <a:alpha val="40000"/>
                </a:srgbClr>
              </a:solidFill>
              <a:ea typeface="OPPOSans R" panose="00020600040101010101" pitchFamily="18" charset="-122"/>
              <a:cs typeface="OPPOSans R" panose="00020600040101010101" pitchFamily="18" charset="-122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FAB8730A-0D37-7D40-4F69-BEFBC68B4200}"/>
              </a:ext>
            </a:extLst>
          </p:cNvPr>
          <p:cNvSpPr txBox="1"/>
          <p:nvPr/>
        </p:nvSpPr>
        <p:spPr>
          <a:xfrm>
            <a:off x="713369" y="244791"/>
            <a:ext cx="1641475" cy="492443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OPPOSans R" panose="00020600040101010101" pitchFamily="18" charset="-122"/>
              </a:rPr>
              <a:t>公司概况</a:t>
            </a:r>
          </a:p>
        </p:txBody>
      </p:sp>
      <p:sp>
        <p:nvSpPr>
          <p:cNvPr id="5" name="矩形: 圆角 4">
            <a:extLst>
              <a:ext uri="{FF2B5EF4-FFF2-40B4-BE49-F238E27FC236}">
                <a16:creationId xmlns:a16="http://schemas.microsoft.com/office/drawing/2014/main" id="{8824FC35-2E5C-84F9-C998-CAF8B73E568B}"/>
              </a:ext>
            </a:extLst>
          </p:cNvPr>
          <p:cNvSpPr/>
          <p:nvPr/>
        </p:nvSpPr>
        <p:spPr>
          <a:xfrm>
            <a:off x="284432" y="1050981"/>
            <a:ext cx="11623136" cy="3433663"/>
          </a:xfrm>
          <a:prstGeom prst="roundRect">
            <a:avLst>
              <a:gd name="adj" fmla="val 1700"/>
            </a:avLst>
          </a:prstGeom>
          <a:solidFill>
            <a:schemeClr val="bg1">
              <a:alpha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DC60F533-EC7E-0B5C-0970-93FA1FDEF296}"/>
              </a:ext>
            </a:extLst>
          </p:cNvPr>
          <p:cNvSpPr txBox="1">
            <a:spLocks/>
          </p:cNvSpPr>
          <p:nvPr/>
        </p:nvSpPr>
        <p:spPr>
          <a:xfrm>
            <a:off x="713368" y="1361809"/>
            <a:ext cx="6576432" cy="59817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25000"/>
              </a:lnSpc>
            </a:pPr>
            <a:r>
              <a:rPr lang="zh-CN" altLang="en-US" sz="1600" dirty="0">
                <a:gradFill>
                  <a:gsLst>
                    <a:gs pos="6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r="100000" b="100000"/>
                  </a:path>
                </a:gradFill>
                <a:latin typeface="+mn-ea"/>
                <a:cs typeface="OPPOSans M" panose="00020600040101010101" pitchFamily="18" charset="-122"/>
              </a:rPr>
              <a:t>这里是一段重点内容，这里是一段重点内容，这里是一段重点内容，这里是一段重点内容，这里是一段重点内容。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AB746ED3-B03B-2927-6507-5ADCD5B5DC6D}"/>
              </a:ext>
            </a:extLst>
          </p:cNvPr>
          <p:cNvSpPr txBox="1">
            <a:spLocks/>
          </p:cNvSpPr>
          <p:nvPr/>
        </p:nvSpPr>
        <p:spPr>
          <a:xfrm>
            <a:off x="713368" y="2097654"/>
            <a:ext cx="6576432" cy="59817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25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cs typeface="OPPOSans R" panose="00020600040101010101" pitchFamily="18" charset="-122"/>
              </a:rPr>
              <a:t>这里是一段正文内容，这里是一段正文内容，这里是一段正文内容，这里是一段正文内容，这里是一段正文内容。</a:t>
            </a:r>
          </a:p>
        </p:txBody>
      </p: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994598C5-1812-B67F-6E09-4A8766E5E503}"/>
              </a:ext>
            </a:extLst>
          </p:cNvPr>
          <p:cNvCxnSpPr>
            <a:cxnSpLocks/>
          </p:cNvCxnSpPr>
          <p:nvPr/>
        </p:nvCxnSpPr>
        <p:spPr>
          <a:xfrm>
            <a:off x="1788516" y="3130493"/>
            <a:ext cx="9786796" cy="0"/>
          </a:xfrm>
          <a:prstGeom prst="line">
            <a:avLst/>
          </a:prstGeom>
          <a:ln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组合 8">
            <a:extLst>
              <a:ext uri="{FF2B5EF4-FFF2-40B4-BE49-F238E27FC236}">
                <a16:creationId xmlns:a16="http://schemas.microsoft.com/office/drawing/2014/main" id="{23988C67-4224-0F7C-FDE7-FFCD50EA3AAF}"/>
              </a:ext>
            </a:extLst>
          </p:cNvPr>
          <p:cNvGrpSpPr/>
          <p:nvPr/>
        </p:nvGrpSpPr>
        <p:grpSpPr>
          <a:xfrm>
            <a:off x="713368" y="2947121"/>
            <a:ext cx="1925431" cy="392144"/>
            <a:chOff x="713368" y="2487514"/>
            <a:chExt cx="1925431" cy="392144"/>
          </a:xfrm>
        </p:grpSpPr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id="{89DBAD1B-65E9-E788-5B89-5BA6E925CFCC}"/>
                </a:ext>
              </a:extLst>
            </p:cNvPr>
            <p:cNvSpPr/>
            <p:nvPr/>
          </p:nvSpPr>
          <p:spPr>
            <a:xfrm>
              <a:off x="713368" y="2487514"/>
              <a:ext cx="1925431" cy="392144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3000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254000" dist="101600" dir="5400000" sx="90000" sy="90000" algn="t" rotWithShape="0">
                <a:schemeClr val="accent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E92805F7-AF65-5FAD-DB68-49A830EEC8A4}"/>
                </a:ext>
              </a:extLst>
            </p:cNvPr>
            <p:cNvSpPr txBox="1"/>
            <p:nvPr/>
          </p:nvSpPr>
          <p:spPr>
            <a:xfrm>
              <a:off x="883286" y="2556064"/>
              <a:ext cx="1585594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/>
              <a:r>
                <a:rPr lang="zh-CN" altLang="en-US" sz="1600" dirty="0">
                  <a:gradFill flip="none" rotWithShape="1">
                    <a:gsLst>
                      <a:gs pos="100000">
                        <a:schemeClr val="accent2">
                          <a:lumMod val="20000"/>
                          <a:lumOff val="80000"/>
                        </a:schemeClr>
                      </a:gs>
                      <a:gs pos="73000">
                        <a:schemeClr val="bg1"/>
                      </a:gs>
                      <a:gs pos="23000">
                        <a:schemeClr val="accent3">
                          <a:lumMod val="20000"/>
                          <a:lumOff val="80000"/>
                        </a:schemeClr>
                      </a:gs>
                      <a:gs pos="0">
                        <a:schemeClr val="accent3">
                          <a:lumMod val="60000"/>
                          <a:lumOff val="40000"/>
                        </a:schemeClr>
                      </a:gs>
                    </a:gsLst>
                    <a:path path="circle">
                      <a:fillToRect r="100000" b="100000"/>
                    </a:path>
                    <a:tileRect l="-100000" t="-100000"/>
                  </a:gradFill>
                  <a:effectLst>
                    <a:outerShdw blurRad="101600" sx="102000" sy="102000" algn="ctr" rotWithShape="0">
                      <a:schemeClr val="accent3">
                        <a:lumMod val="20000"/>
                        <a:lumOff val="80000"/>
                        <a:alpha val="25000"/>
                      </a:schemeClr>
                    </a:outerShdw>
                  </a:effectLst>
                  <a:latin typeface="+mn-ea"/>
                  <a:cs typeface="OPPOSans R" panose="00020600040101010101" pitchFamily="18" charset="-122"/>
                </a:rPr>
                <a:t>简要关键词</a:t>
              </a:r>
            </a:p>
          </p:txBody>
        </p:sp>
      </p:grpSp>
      <p:pic>
        <p:nvPicPr>
          <p:cNvPr id="12" name="图片 11" descr="图片包含 游戏机, 体育, 球, 房间&#10;&#10;描述已自动生成">
            <a:extLst>
              <a:ext uri="{FF2B5EF4-FFF2-40B4-BE49-F238E27FC236}">
                <a16:creationId xmlns:a16="http://schemas.microsoft.com/office/drawing/2014/main" id="{1DA94AC4-3218-3E5F-AB99-34F951D89C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60" t="50000" r="11437" b="11976"/>
          <a:stretch/>
        </p:blipFill>
        <p:spPr>
          <a:xfrm>
            <a:off x="8230642" y="2371832"/>
            <a:ext cx="656521" cy="645298"/>
          </a:xfrm>
          <a:prstGeom prst="rect">
            <a:avLst/>
          </a:prstGeom>
          <a:effectLst>
            <a:outerShdw blurRad="444500" sx="102000" sy="102000" algn="ctr" rotWithShape="0">
              <a:srgbClr val="2DAFFF">
                <a:alpha val="40000"/>
              </a:srgbClr>
            </a:outerShdw>
          </a:effectLst>
        </p:spPr>
      </p:pic>
      <p:pic>
        <p:nvPicPr>
          <p:cNvPr id="13" name="图片 12" descr="图片包含 游戏机, 体育, 球, 房间&#10;&#10;描述已自动生成">
            <a:extLst>
              <a:ext uri="{FF2B5EF4-FFF2-40B4-BE49-F238E27FC236}">
                <a16:creationId xmlns:a16="http://schemas.microsoft.com/office/drawing/2014/main" id="{D1F4CDE8-9B8B-BAC3-0D6C-AEFF097749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560" t="50000" r="11437" b="11976"/>
          <a:stretch/>
        </p:blipFill>
        <p:spPr>
          <a:xfrm>
            <a:off x="10866279" y="1412609"/>
            <a:ext cx="406108" cy="399166"/>
          </a:xfrm>
          <a:prstGeom prst="rect">
            <a:avLst/>
          </a:prstGeom>
          <a:effectLst>
            <a:outerShdw blurRad="444500" sx="102000" sy="102000" algn="ctr" rotWithShape="0">
              <a:srgbClr val="2DAFFF">
                <a:alpha val="40000"/>
              </a:srgbClr>
            </a:outerShdw>
            <a:softEdge rad="50800"/>
          </a:effectLst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B33297C7-C0AD-4C6D-757A-CE9654568B03}"/>
              </a:ext>
            </a:extLst>
          </p:cNvPr>
          <p:cNvSpPr txBox="1"/>
          <p:nvPr/>
        </p:nvSpPr>
        <p:spPr>
          <a:xfrm rot="2744147">
            <a:off x="11365566" y="2719038"/>
            <a:ext cx="226132" cy="283338"/>
          </a:xfrm>
          <a:custGeom>
            <a:avLst/>
            <a:gdLst/>
            <a:ahLst/>
            <a:cxnLst/>
            <a:rect l="l" t="t" r="r" b="b"/>
            <a:pathLst>
              <a:path w="614477" h="769925">
                <a:moveTo>
                  <a:pt x="333756" y="0"/>
                </a:moveTo>
                <a:cubicBezTo>
                  <a:pt x="402031" y="0"/>
                  <a:pt x="459029" y="15698"/>
                  <a:pt x="504749" y="47092"/>
                </a:cubicBezTo>
                <a:cubicBezTo>
                  <a:pt x="550469" y="78486"/>
                  <a:pt x="581253" y="121006"/>
                  <a:pt x="597103" y="174651"/>
                </a:cubicBezTo>
                <a:lnTo>
                  <a:pt x="498348" y="222200"/>
                </a:lnTo>
                <a:cubicBezTo>
                  <a:pt x="473354" y="140513"/>
                  <a:pt x="417576" y="99670"/>
                  <a:pt x="331013" y="99670"/>
                </a:cubicBezTo>
                <a:cubicBezTo>
                  <a:pt x="289560" y="99670"/>
                  <a:pt x="252984" y="111557"/>
                  <a:pt x="221285" y="135332"/>
                </a:cubicBezTo>
                <a:cubicBezTo>
                  <a:pt x="189585" y="159106"/>
                  <a:pt x="164897" y="192634"/>
                  <a:pt x="147218" y="235916"/>
                </a:cubicBezTo>
                <a:cubicBezTo>
                  <a:pt x="129540" y="279197"/>
                  <a:pt x="120701" y="328880"/>
                  <a:pt x="120701" y="384963"/>
                </a:cubicBezTo>
                <a:cubicBezTo>
                  <a:pt x="120701" y="442875"/>
                  <a:pt x="129387" y="493319"/>
                  <a:pt x="146761" y="536296"/>
                </a:cubicBezTo>
                <a:cubicBezTo>
                  <a:pt x="164135" y="579273"/>
                  <a:pt x="188823" y="612344"/>
                  <a:pt x="220827" y="635508"/>
                </a:cubicBezTo>
                <a:cubicBezTo>
                  <a:pt x="252831" y="658673"/>
                  <a:pt x="290169" y="670256"/>
                  <a:pt x="332841" y="670256"/>
                </a:cubicBezTo>
                <a:cubicBezTo>
                  <a:pt x="447446" y="670256"/>
                  <a:pt x="504749" y="602285"/>
                  <a:pt x="504749" y="466344"/>
                </a:cubicBezTo>
                <a:lnTo>
                  <a:pt x="355701" y="466344"/>
                </a:lnTo>
                <a:lnTo>
                  <a:pt x="355701" y="363932"/>
                </a:lnTo>
                <a:lnTo>
                  <a:pt x="614477" y="363932"/>
                </a:lnTo>
                <a:lnTo>
                  <a:pt x="614477" y="471831"/>
                </a:lnTo>
                <a:cubicBezTo>
                  <a:pt x="614477" y="530352"/>
                  <a:pt x="603809" y="582168"/>
                  <a:pt x="582473" y="627279"/>
                </a:cubicBezTo>
                <a:cubicBezTo>
                  <a:pt x="561137" y="672389"/>
                  <a:pt x="529437" y="707441"/>
                  <a:pt x="487375" y="732435"/>
                </a:cubicBezTo>
                <a:cubicBezTo>
                  <a:pt x="445313" y="757428"/>
                  <a:pt x="393801" y="769925"/>
                  <a:pt x="332841" y="769925"/>
                </a:cubicBezTo>
                <a:cubicBezTo>
                  <a:pt x="268224" y="769925"/>
                  <a:pt x="210617" y="753771"/>
                  <a:pt x="160020" y="721462"/>
                </a:cubicBezTo>
                <a:cubicBezTo>
                  <a:pt x="109423" y="689153"/>
                  <a:pt x="70104" y="643890"/>
                  <a:pt x="42062" y="585674"/>
                </a:cubicBezTo>
                <a:cubicBezTo>
                  <a:pt x="14021" y="527457"/>
                  <a:pt x="0" y="460553"/>
                  <a:pt x="0" y="384963"/>
                </a:cubicBezTo>
                <a:cubicBezTo>
                  <a:pt x="0" y="309372"/>
                  <a:pt x="14021" y="242469"/>
                  <a:pt x="42062" y="184252"/>
                </a:cubicBezTo>
                <a:cubicBezTo>
                  <a:pt x="70104" y="126035"/>
                  <a:pt x="109423" y="80772"/>
                  <a:pt x="160020" y="48464"/>
                </a:cubicBezTo>
                <a:cubicBezTo>
                  <a:pt x="210617" y="16155"/>
                  <a:pt x="268529" y="0"/>
                  <a:pt x="333756" y="0"/>
                </a:cubicBezTo>
                <a:close/>
              </a:path>
            </a:pathLst>
          </a:custGeom>
          <a:gradFill>
            <a:gsLst>
              <a:gs pos="0">
                <a:schemeClr val="accent2">
                  <a:lumMod val="20000"/>
                  <a:lumOff val="80000"/>
                </a:schemeClr>
              </a:gs>
              <a:gs pos="100000">
                <a:schemeClr val="accent2"/>
              </a:gs>
            </a:gsLst>
            <a:path path="circle">
              <a:fillToRect r="100000" b="100000"/>
            </a:path>
          </a:gradFill>
          <a:ln>
            <a:noFill/>
          </a:ln>
          <a:effectLst/>
          <a:scene3d>
            <a:camera prst="perspectiveContrastingRightFacing">
              <a:rot lat="623785" lon="19800000" rev="1200000"/>
            </a:camera>
            <a:lightRig rig="brightRoom" dir="t"/>
          </a:scene3d>
          <a:sp3d extrusionH="25400" prstMaterial="clear"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>
              <a:defRPr sz="7200">
                <a:gradFill>
                  <a:gsLst>
                    <a:gs pos="0">
                      <a:srgbClr val="F1F2F5"/>
                    </a:gs>
                    <a:gs pos="100000">
                      <a:srgbClr val="BB71D8"/>
                    </a:gs>
                  </a:gsLst>
                  <a:path path="circle">
                    <a:fillToRect r="100000" b="100000"/>
                  </a:path>
                </a:gradFill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A2612631-5BD8-33B6-78B3-87CA3F773790}"/>
              </a:ext>
            </a:extLst>
          </p:cNvPr>
          <p:cNvSpPr txBox="1"/>
          <p:nvPr/>
        </p:nvSpPr>
        <p:spPr>
          <a:xfrm>
            <a:off x="8728925" y="1803459"/>
            <a:ext cx="270859" cy="349254"/>
          </a:xfrm>
          <a:custGeom>
            <a:avLst/>
            <a:gdLst/>
            <a:ahLst/>
            <a:cxnLst/>
            <a:rect l="l" t="t" r="r" b="b"/>
            <a:pathLst>
              <a:path w="597103" h="769925">
                <a:moveTo>
                  <a:pt x="333756" y="0"/>
                </a:moveTo>
                <a:cubicBezTo>
                  <a:pt x="402031" y="0"/>
                  <a:pt x="459029" y="15698"/>
                  <a:pt x="504749" y="47092"/>
                </a:cubicBezTo>
                <a:cubicBezTo>
                  <a:pt x="550469" y="78486"/>
                  <a:pt x="581253" y="121006"/>
                  <a:pt x="597103" y="174651"/>
                </a:cubicBezTo>
                <a:lnTo>
                  <a:pt x="497433" y="222200"/>
                </a:lnTo>
                <a:cubicBezTo>
                  <a:pt x="472440" y="140513"/>
                  <a:pt x="416966" y="99670"/>
                  <a:pt x="331013" y="99670"/>
                </a:cubicBezTo>
                <a:cubicBezTo>
                  <a:pt x="289560" y="99670"/>
                  <a:pt x="252984" y="111557"/>
                  <a:pt x="221285" y="135332"/>
                </a:cubicBezTo>
                <a:cubicBezTo>
                  <a:pt x="189585" y="159106"/>
                  <a:pt x="164897" y="192634"/>
                  <a:pt x="147218" y="235916"/>
                </a:cubicBezTo>
                <a:cubicBezTo>
                  <a:pt x="129540" y="279197"/>
                  <a:pt x="120701" y="328880"/>
                  <a:pt x="120701" y="384963"/>
                </a:cubicBezTo>
                <a:cubicBezTo>
                  <a:pt x="120701" y="441046"/>
                  <a:pt x="129540" y="490728"/>
                  <a:pt x="147218" y="534010"/>
                </a:cubicBezTo>
                <a:cubicBezTo>
                  <a:pt x="164897" y="577292"/>
                  <a:pt x="189585" y="610820"/>
                  <a:pt x="221285" y="634594"/>
                </a:cubicBezTo>
                <a:cubicBezTo>
                  <a:pt x="252984" y="658368"/>
                  <a:pt x="289560" y="670256"/>
                  <a:pt x="331013" y="670256"/>
                </a:cubicBezTo>
                <a:cubicBezTo>
                  <a:pt x="417576" y="670256"/>
                  <a:pt x="473049" y="629717"/>
                  <a:pt x="497433" y="548640"/>
                </a:cubicBezTo>
                <a:lnTo>
                  <a:pt x="597103" y="595275"/>
                </a:lnTo>
                <a:cubicBezTo>
                  <a:pt x="581253" y="649529"/>
                  <a:pt x="550469" y="692201"/>
                  <a:pt x="504749" y="723291"/>
                </a:cubicBezTo>
                <a:cubicBezTo>
                  <a:pt x="459029" y="754380"/>
                  <a:pt x="402031" y="769925"/>
                  <a:pt x="333756" y="769925"/>
                </a:cubicBezTo>
                <a:cubicBezTo>
                  <a:pt x="268529" y="769925"/>
                  <a:pt x="210617" y="753923"/>
                  <a:pt x="160020" y="721919"/>
                </a:cubicBezTo>
                <a:cubicBezTo>
                  <a:pt x="109423" y="689915"/>
                  <a:pt x="70104" y="644805"/>
                  <a:pt x="42062" y="586588"/>
                </a:cubicBezTo>
                <a:cubicBezTo>
                  <a:pt x="14021" y="528371"/>
                  <a:pt x="0" y="461163"/>
                  <a:pt x="0" y="384963"/>
                </a:cubicBezTo>
                <a:cubicBezTo>
                  <a:pt x="0" y="309372"/>
                  <a:pt x="14021" y="242469"/>
                  <a:pt x="42062" y="184252"/>
                </a:cubicBezTo>
                <a:cubicBezTo>
                  <a:pt x="70104" y="126035"/>
                  <a:pt x="109423" y="80772"/>
                  <a:pt x="160020" y="48464"/>
                </a:cubicBezTo>
                <a:cubicBezTo>
                  <a:pt x="210617" y="16155"/>
                  <a:pt x="268529" y="0"/>
                  <a:pt x="333756" y="0"/>
                </a:cubicBezTo>
                <a:close/>
              </a:path>
            </a:pathLst>
          </a:custGeom>
          <a:gradFill>
            <a:gsLst>
              <a:gs pos="0">
                <a:schemeClr val="accent2">
                  <a:lumMod val="20000"/>
                  <a:lumOff val="80000"/>
                </a:schemeClr>
              </a:gs>
              <a:gs pos="100000">
                <a:schemeClr val="accent2"/>
              </a:gs>
            </a:gsLst>
            <a:path path="circle">
              <a:fillToRect r="100000" b="100000"/>
            </a:path>
          </a:gradFill>
          <a:ln>
            <a:noFill/>
          </a:ln>
          <a:effectLst/>
          <a:scene3d>
            <a:camera prst="perspectiveRelaxedModerately">
              <a:rot lat="18000000" lon="0" rev="0"/>
            </a:camera>
            <a:lightRig rig="brightRoom" dir="t"/>
          </a:scene3d>
          <a:sp3d extrusionH="25400" prstMaterial="clear"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>
              <a:defRPr sz="7200">
                <a:gradFill>
                  <a:gsLst>
                    <a:gs pos="0">
                      <a:srgbClr val="F1F2F5"/>
                    </a:gs>
                    <a:gs pos="100000">
                      <a:srgbClr val="BB71D8"/>
                    </a:gs>
                  </a:gsLst>
                  <a:path path="circle">
                    <a:fillToRect r="100000" b="100000"/>
                  </a:path>
                </a:gradFill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7890BFF7-9492-5C1B-4A00-6FA57B214C33}"/>
              </a:ext>
            </a:extLst>
          </p:cNvPr>
          <p:cNvSpPr txBox="1"/>
          <p:nvPr/>
        </p:nvSpPr>
        <p:spPr>
          <a:xfrm>
            <a:off x="10954778" y="2207825"/>
            <a:ext cx="347067" cy="394439"/>
          </a:xfrm>
          <a:custGeom>
            <a:avLst/>
            <a:gdLst/>
            <a:ahLst/>
            <a:cxnLst/>
            <a:rect l="l" t="t" r="r" b="b"/>
            <a:pathLst>
              <a:path w="656539" h="746151">
                <a:moveTo>
                  <a:pt x="324612" y="99670"/>
                </a:moveTo>
                <a:lnTo>
                  <a:pt x="218541" y="440741"/>
                </a:lnTo>
                <a:lnTo>
                  <a:pt x="431596" y="440741"/>
                </a:lnTo>
                <a:close/>
                <a:moveTo>
                  <a:pt x="255117" y="0"/>
                </a:moveTo>
                <a:lnTo>
                  <a:pt x="401421" y="0"/>
                </a:lnTo>
                <a:lnTo>
                  <a:pt x="656539" y="746151"/>
                </a:lnTo>
                <a:lnTo>
                  <a:pt x="526694" y="746151"/>
                </a:lnTo>
                <a:lnTo>
                  <a:pt x="463600" y="543154"/>
                </a:lnTo>
                <a:lnTo>
                  <a:pt x="185623" y="543154"/>
                </a:lnTo>
                <a:lnTo>
                  <a:pt x="122529" y="746151"/>
                </a:lnTo>
                <a:lnTo>
                  <a:pt x="0" y="746151"/>
                </a:lnTo>
                <a:close/>
              </a:path>
            </a:pathLst>
          </a:custGeom>
          <a:gradFill>
            <a:gsLst>
              <a:gs pos="0">
                <a:schemeClr val="accent2">
                  <a:lumMod val="20000"/>
                  <a:lumOff val="80000"/>
                </a:schemeClr>
              </a:gs>
              <a:gs pos="100000">
                <a:schemeClr val="accent2"/>
              </a:gs>
            </a:gsLst>
            <a:path path="circle">
              <a:fillToRect r="100000" b="100000"/>
            </a:path>
          </a:gradFill>
          <a:ln>
            <a:noFill/>
          </a:ln>
          <a:effectLst/>
          <a:scene3d>
            <a:camera prst="perspectiveContrastingRightFacing">
              <a:rot lat="623785" lon="19800000" rev="1200000"/>
            </a:camera>
            <a:lightRig rig="brightRoom" dir="t"/>
          </a:scene3d>
          <a:sp3d extrusionH="25400" prstMaterial="clear"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 sz="7200" dirty="0">
              <a:gradFill>
                <a:gsLst>
                  <a:gs pos="0">
                    <a:srgbClr val="F1F2F5"/>
                  </a:gs>
                  <a:gs pos="100000">
                    <a:srgbClr val="BB71D8"/>
                  </a:gs>
                </a:gsLst>
                <a:path path="circle">
                  <a:fillToRect r="100000" b="100000"/>
                </a:path>
              </a:gradFill>
              <a:latin typeface="OPPOSans B" panose="00020600040101010101" pitchFamily="18" charset="-122"/>
              <a:ea typeface="OPPOSans B" panose="00020600040101010101" pitchFamily="18" charset="-122"/>
              <a:cs typeface="OPPOSans B" panose="00020600040101010101" pitchFamily="18" charset="-122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57422FFE-0B9A-11AD-C26C-EEBFC73A1063}"/>
              </a:ext>
            </a:extLst>
          </p:cNvPr>
          <p:cNvSpPr txBox="1"/>
          <p:nvPr/>
        </p:nvSpPr>
        <p:spPr>
          <a:xfrm>
            <a:off x="9174268" y="1299969"/>
            <a:ext cx="406109" cy="586522"/>
          </a:xfrm>
          <a:custGeom>
            <a:avLst/>
            <a:gdLst/>
            <a:ahLst/>
            <a:cxnLst/>
            <a:rect l="l" t="t" r="r" b="b"/>
            <a:pathLst>
              <a:path w="516636" h="746151">
                <a:moveTo>
                  <a:pt x="0" y="0"/>
                </a:moveTo>
                <a:lnTo>
                  <a:pt x="516636" y="0"/>
                </a:lnTo>
                <a:lnTo>
                  <a:pt x="516636" y="102413"/>
                </a:lnTo>
                <a:lnTo>
                  <a:pt x="319125" y="102413"/>
                </a:lnTo>
                <a:lnTo>
                  <a:pt x="319125" y="746151"/>
                </a:lnTo>
                <a:lnTo>
                  <a:pt x="198424" y="746151"/>
                </a:lnTo>
                <a:lnTo>
                  <a:pt x="198424" y="102413"/>
                </a:lnTo>
                <a:lnTo>
                  <a:pt x="0" y="102413"/>
                </a:lnTo>
                <a:close/>
              </a:path>
            </a:pathLst>
          </a:custGeom>
          <a:gradFill>
            <a:gsLst>
              <a:gs pos="0">
                <a:schemeClr val="accent2">
                  <a:lumMod val="20000"/>
                  <a:lumOff val="80000"/>
                </a:schemeClr>
              </a:gs>
              <a:gs pos="100000">
                <a:schemeClr val="accent2"/>
              </a:gs>
            </a:gsLst>
            <a:path path="circle">
              <a:fillToRect r="100000" b="100000"/>
            </a:path>
          </a:gradFill>
          <a:ln>
            <a:noFill/>
          </a:ln>
          <a:effectLst/>
          <a:scene3d>
            <a:camera prst="perspectiveRelaxedModerately">
              <a:rot lat="18000000" lon="0" rev="0"/>
            </a:camera>
            <a:lightRig rig="brightRoom" dir="t"/>
          </a:scene3d>
          <a:sp3d extrusionH="25400" prstMaterial="clear"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>
              <a:defRPr sz="7200">
                <a:gradFill>
                  <a:gsLst>
                    <a:gs pos="0">
                      <a:srgbClr val="F1F2F5"/>
                    </a:gs>
                    <a:gs pos="100000">
                      <a:srgbClr val="BB71D8"/>
                    </a:gs>
                  </a:gsLst>
                  <a:path path="circle">
                    <a:fillToRect r="100000" b="100000"/>
                  </a:path>
                </a:gradFill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defRPr>
            </a:lvl1pPr>
          </a:lstStyle>
          <a:p>
            <a:endParaRPr lang="zh-CN" altLang="en-US" dirty="0"/>
          </a:p>
        </p:txBody>
      </p:sp>
      <p:pic>
        <p:nvPicPr>
          <p:cNvPr id="18" name="图片 17" descr="图片包含 游戏机, 体育, 球, 房间&#10;&#10;描述已自动生成">
            <a:extLst>
              <a:ext uri="{FF2B5EF4-FFF2-40B4-BE49-F238E27FC236}">
                <a16:creationId xmlns:a16="http://schemas.microsoft.com/office/drawing/2014/main" id="{462A423C-E905-1282-1545-0E324B7CA81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560" t="50000" r="11437" b="11976"/>
          <a:stretch/>
        </p:blipFill>
        <p:spPr>
          <a:xfrm>
            <a:off x="10731192" y="3026827"/>
            <a:ext cx="288718" cy="283783"/>
          </a:xfrm>
          <a:prstGeom prst="rect">
            <a:avLst/>
          </a:prstGeom>
          <a:effectLst>
            <a:outerShdw blurRad="444500" sx="102000" sy="102000" algn="ctr" rotWithShape="0">
              <a:srgbClr val="2DAFFF">
                <a:alpha val="40000"/>
              </a:srgbClr>
            </a:outerShdw>
            <a:softEdge rad="25400"/>
          </a:effectLst>
        </p:spPr>
      </p:pic>
      <p:grpSp>
        <p:nvGrpSpPr>
          <p:cNvPr id="50" name="组合 49">
            <a:extLst>
              <a:ext uri="{FF2B5EF4-FFF2-40B4-BE49-F238E27FC236}">
                <a16:creationId xmlns:a16="http://schemas.microsoft.com/office/drawing/2014/main" id="{75B33FFD-1509-AC50-66A2-844B1B1F62D7}"/>
              </a:ext>
            </a:extLst>
          </p:cNvPr>
          <p:cNvGrpSpPr/>
          <p:nvPr/>
        </p:nvGrpSpPr>
        <p:grpSpPr>
          <a:xfrm>
            <a:off x="531532" y="3784631"/>
            <a:ext cx="3554016" cy="2193950"/>
            <a:chOff x="531532" y="3784631"/>
            <a:chExt cx="3554016" cy="2193950"/>
          </a:xfrm>
        </p:grpSpPr>
        <p:sp>
          <p:nvSpPr>
            <p:cNvPr id="3" name="任意多边形: 形状 2">
              <a:extLst>
                <a:ext uri="{FF2B5EF4-FFF2-40B4-BE49-F238E27FC236}">
                  <a16:creationId xmlns:a16="http://schemas.microsoft.com/office/drawing/2014/main" id="{9E6F7C46-00F3-6FB9-9F53-9D3B6B64745D}"/>
                </a:ext>
              </a:extLst>
            </p:cNvPr>
            <p:cNvSpPr/>
            <p:nvPr/>
          </p:nvSpPr>
          <p:spPr>
            <a:xfrm>
              <a:off x="531532" y="3784631"/>
              <a:ext cx="3554016" cy="2193950"/>
            </a:xfrm>
            <a:custGeom>
              <a:avLst/>
              <a:gdLst>
                <a:gd name="connsiteX0" fmla="*/ 108000 w 3737179"/>
                <a:gd name="connsiteY0" fmla="*/ 0 h 2307019"/>
                <a:gd name="connsiteX1" fmla="*/ 114301 w 3737179"/>
                <a:gd name="connsiteY1" fmla="*/ 0 h 2307019"/>
                <a:gd name="connsiteX2" fmla="*/ 484446 w 3737179"/>
                <a:gd name="connsiteY2" fmla="*/ 0 h 2307019"/>
                <a:gd name="connsiteX3" fmla="*/ 2127337 w 3737179"/>
                <a:gd name="connsiteY3" fmla="*/ 0 h 2307019"/>
                <a:gd name="connsiteX4" fmla="*/ 2223936 w 3737179"/>
                <a:gd name="connsiteY4" fmla="*/ 59701 h 2307019"/>
                <a:gd name="connsiteX5" fmla="*/ 2369936 w 3737179"/>
                <a:gd name="connsiteY5" fmla="*/ 351701 h 2307019"/>
                <a:gd name="connsiteX6" fmla="*/ 2402471 w 3737179"/>
                <a:gd name="connsiteY6" fmla="*/ 417802 h 2307019"/>
                <a:gd name="connsiteX7" fmla="*/ 2469991 w 3737179"/>
                <a:gd name="connsiteY7" fmla="*/ 460661 h 2307019"/>
                <a:gd name="connsiteX8" fmla="*/ 2542954 w 3737179"/>
                <a:gd name="connsiteY8" fmla="*/ 487281 h 2307019"/>
                <a:gd name="connsiteX9" fmla="*/ 3629179 w 3737179"/>
                <a:gd name="connsiteY9" fmla="*/ 487281 h 2307019"/>
                <a:gd name="connsiteX10" fmla="*/ 3737179 w 3737179"/>
                <a:gd name="connsiteY10" fmla="*/ 595281 h 2307019"/>
                <a:gd name="connsiteX11" fmla="*/ 3737179 w 3737179"/>
                <a:gd name="connsiteY11" fmla="*/ 2199019 h 2307019"/>
                <a:gd name="connsiteX12" fmla="*/ 3629179 w 3737179"/>
                <a:gd name="connsiteY12" fmla="*/ 2307019 h 2307019"/>
                <a:gd name="connsiteX13" fmla="*/ 484446 w 3737179"/>
                <a:gd name="connsiteY13" fmla="*/ 2307019 h 2307019"/>
                <a:gd name="connsiteX14" fmla="*/ 222300 w 3737179"/>
                <a:gd name="connsiteY14" fmla="*/ 2307019 h 2307019"/>
                <a:gd name="connsiteX15" fmla="*/ 108000 w 3737179"/>
                <a:gd name="connsiteY15" fmla="*/ 2307019 h 2307019"/>
                <a:gd name="connsiteX16" fmla="*/ 0 w 3737179"/>
                <a:gd name="connsiteY16" fmla="*/ 2199019 h 2307019"/>
                <a:gd name="connsiteX17" fmla="*/ 0 w 3737179"/>
                <a:gd name="connsiteY17" fmla="*/ 108000 h 2307019"/>
                <a:gd name="connsiteX18" fmla="*/ 108000 w 3737179"/>
                <a:gd name="connsiteY18" fmla="*/ 0 h 2307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737179" h="2307019">
                  <a:moveTo>
                    <a:pt x="108000" y="0"/>
                  </a:moveTo>
                  <a:lnTo>
                    <a:pt x="114301" y="0"/>
                  </a:lnTo>
                  <a:lnTo>
                    <a:pt x="484446" y="0"/>
                  </a:lnTo>
                  <a:lnTo>
                    <a:pt x="2127337" y="0"/>
                  </a:lnTo>
                  <a:cubicBezTo>
                    <a:pt x="2168254" y="0"/>
                    <a:pt x="2205637" y="23104"/>
                    <a:pt x="2223936" y="59701"/>
                  </a:cubicBezTo>
                  <a:lnTo>
                    <a:pt x="2369936" y="351701"/>
                  </a:lnTo>
                  <a:lnTo>
                    <a:pt x="2402471" y="417802"/>
                  </a:lnTo>
                  <a:lnTo>
                    <a:pt x="2469991" y="460661"/>
                  </a:lnTo>
                  <a:lnTo>
                    <a:pt x="2542954" y="487281"/>
                  </a:lnTo>
                  <a:lnTo>
                    <a:pt x="3629179" y="487281"/>
                  </a:lnTo>
                  <a:cubicBezTo>
                    <a:pt x="3688795" y="487281"/>
                    <a:pt x="3737179" y="535665"/>
                    <a:pt x="3737179" y="595281"/>
                  </a:cubicBezTo>
                  <a:lnTo>
                    <a:pt x="3737179" y="2199019"/>
                  </a:lnTo>
                  <a:cubicBezTo>
                    <a:pt x="3737179" y="2258635"/>
                    <a:pt x="3688795" y="2307019"/>
                    <a:pt x="3629179" y="2307019"/>
                  </a:cubicBezTo>
                  <a:lnTo>
                    <a:pt x="484446" y="2307019"/>
                  </a:lnTo>
                  <a:lnTo>
                    <a:pt x="222300" y="2307019"/>
                  </a:lnTo>
                  <a:lnTo>
                    <a:pt x="108000" y="2307019"/>
                  </a:lnTo>
                  <a:cubicBezTo>
                    <a:pt x="48384" y="2307019"/>
                    <a:pt x="0" y="2258635"/>
                    <a:pt x="0" y="2199019"/>
                  </a:cubicBezTo>
                  <a:lnTo>
                    <a:pt x="0" y="108000"/>
                  </a:lnTo>
                  <a:cubicBezTo>
                    <a:pt x="0" y="48384"/>
                    <a:pt x="48384" y="0"/>
                    <a:pt x="10800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508000" dist="317500" dir="5400000" sx="88000" sy="88000" algn="t" rotWithShape="0">
                <a:schemeClr val="accent2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  <p:grpSp>
          <p:nvGrpSpPr>
            <p:cNvPr id="46" name="组合 45">
              <a:extLst>
                <a:ext uri="{FF2B5EF4-FFF2-40B4-BE49-F238E27FC236}">
                  <a16:creationId xmlns:a16="http://schemas.microsoft.com/office/drawing/2014/main" id="{5A4F8FED-E727-225A-3A6E-6E2C741F89B5}"/>
                </a:ext>
              </a:extLst>
            </p:cNvPr>
            <p:cNvGrpSpPr/>
            <p:nvPr/>
          </p:nvGrpSpPr>
          <p:grpSpPr>
            <a:xfrm>
              <a:off x="531532" y="3784631"/>
              <a:ext cx="3554016" cy="2193950"/>
              <a:chOff x="531532" y="3784631"/>
              <a:chExt cx="3554016" cy="2193950"/>
            </a:xfrm>
          </p:grpSpPr>
          <p:sp>
            <p:nvSpPr>
              <p:cNvPr id="21" name="任意多边形: 形状 20">
                <a:extLst>
                  <a:ext uri="{FF2B5EF4-FFF2-40B4-BE49-F238E27FC236}">
                    <a16:creationId xmlns:a16="http://schemas.microsoft.com/office/drawing/2014/main" id="{0550F2D6-6CE5-36BF-63A8-552A6652553D}"/>
                  </a:ext>
                </a:extLst>
              </p:cNvPr>
              <p:cNvSpPr/>
              <p:nvPr/>
            </p:nvSpPr>
            <p:spPr>
              <a:xfrm>
                <a:off x="531532" y="3784631"/>
                <a:ext cx="3554016" cy="2193950"/>
              </a:xfrm>
              <a:custGeom>
                <a:avLst/>
                <a:gdLst>
                  <a:gd name="connsiteX0" fmla="*/ 108000 w 3737179"/>
                  <a:gd name="connsiteY0" fmla="*/ 0 h 2307019"/>
                  <a:gd name="connsiteX1" fmla="*/ 114301 w 3737179"/>
                  <a:gd name="connsiteY1" fmla="*/ 0 h 2307019"/>
                  <a:gd name="connsiteX2" fmla="*/ 484446 w 3737179"/>
                  <a:gd name="connsiteY2" fmla="*/ 0 h 2307019"/>
                  <a:gd name="connsiteX3" fmla="*/ 2127337 w 3737179"/>
                  <a:gd name="connsiteY3" fmla="*/ 0 h 2307019"/>
                  <a:gd name="connsiteX4" fmla="*/ 2223936 w 3737179"/>
                  <a:gd name="connsiteY4" fmla="*/ 59701 h 2307019"/>
                  <a:gd name="connsiteX5" fmla="*/ 2369936 w 3737179"/>
                  <a:gd name="connsiteY5" fmla="*/ 351701 h 2307019"/>
                  <a:gd name="connsiteX6" fmla="*/ 2402471 w 3737179"/>
                  <a:gd name="connsiteY6" fmla="*/ 417802 h 2307019"/>
                  <a:gd name="connsiteX7" fmla="*/ 2469991 w 3737179"/>
                  <a:gd name="connsiteY7" fmla="*/ 460661 h 2307019"/>
                  <a:gd name="connsiteX8" fmla="*/ 2542954 w 3737179"/>
                  <a:gd name="connsiteY8" fmla="*/ 487281 h 2307019"/>
                  <a:gd name="connsiteX9" fmla="*/ 3629179 w 3737179"/>
                  <a:gd name="connsiteY9" fmla="*/ 487281 h 2307019"/>
                  <a:gd name="connsiteX10" fmla="*/ 3737179 w 3737179"/>
                  <a:gd name="connsiteY10" fmla="*/ 595281 h 2307019"/>
                  <a:gd name="connsiteX11" fmla="*/ 3737179 w 3737179"/>
                  <a:gd name="connsiteY11" fmla="*/ 2199019 h 2307019"/>
                  <a:gd name="connsiteX12" fmla="*/ 3629179 w 3737179"/>
                  <a:gd name="connsiteY12" fmla="*/ 2307019 h 2307019"/>
                  <a:gd name="connsiteX13" fmla="*/ 484446 w 3737179"/>
                  <a:gd name="connsiteY13" fmla="*/ 2307019 h 2307019"/>
                  <a:gd name="connsiteX14" fmla="*/ 222300 w 3737179"/>
                  <a:gd name="connsiteY14" fmla="*/ 2307019 h 2307019"/>
                  <a:gd name="connsiteX15" fmla="*/ 108000 w 3737179"/>
                  <a:gd name="connsiteY15" fmla="*/ 2307019 h 2307019"/>
                  <a:gd name="connsiteX16" fmla="*/ 0 w 3737179"/>
                  <a:gd name="connsiteY16" fmla="*/ 2199019 h 2307019"/>
                  <a:gd name="connsiteX17" fmla="*/ 0 w 3737179"/>
                  <a:gd name="connsiteY17" fmla="*/ 108000 h 2307019"/>
                  <a:gd name="connsiteX18" fmla="*/ 108000 w 3737179"/>
                  <a:gd name="connsiteY18" fmla="*/ 0 h 23070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737179" h="2307019">
                    <a:moveTo>
                      <a:pt x="108000" y="0"/>
                    </a:moveTo>
                    <a:lnTo>
                      <a:pt x="114301" y="0"/>
                    </a:lnTo>
                    <a:lnTo>
                      <a:pt x="484446" y="0"/>
                    </a:lnTo>
                    <a:lnTo>
                      <a:pt x="2127337" y="0"/>
                    </a:lnTo>
                    <a:cubicBezTo>
                      <a:pt x="2168254" y="0"/>
                      <a:pt x="2205637" y="23104"/>
                      <a:pt x="2223936" y="59701"/>
                    </a:cubicBezTo>
                    <a:lnTo>
                      <a:pt x="2369936" y="351701"/>
                    </a:lnTo>
                    <a:lnTo>
                      <a:pt x="2402471" y="417802"/>
                    </a:lnTo>
                    <a:lnTo>
                      <a:pt x="2469991" y="460661"/>
                    </a:lnTo>
                    <a:lnTo>
                      <a:pt x="2542954" y="487281"/>
                    </a:lnTo>
                    <a:lnTo>
                      <a:pt x="3629179" y="487281"/>
                    </a:lnTo>
                    <a:cubicBezTo>
                      <a:pt x="3688795" y="487281"/>
                      <a:pt x="3737179" y="535665"/>
                      <a:pt x="3737179" y="595281"/>
                    </a:cubicBezTo>
                    <a:lnTo>
                      <a:pt x="3737179" y="2199019"/>
                    </a:lnTo>
                    <a:cubicBezTo>
                      <a:pt x="3737179" y="2258635"/>
                      <a:pt x="3688795" y="2307019"/>
                      <a:pt x="3629179" y="2307019"/>
                    </a:cubicBezTo>
                    <a:lnTo>
                      <a:pt x="484446" y="2307019"/>
                    </a:lnTo>
                    <a:lnTo>
                      <a:pt x="222300" y="2307019"/>
                    </a:lnTo>
                    <a:lnTo>
                      <a:pt x="108000" y="2307019"/>
                    </a:lnTo>
                    <a:cubicBezTo>
                      <a:pt x="48384" y="2307019"/>
                      <a:pt x="0" y="2258635"/>
                      <a:pt x="0" y="2199019"/>
                    </a:cubicBezTo>
                    <a:lnTo>
                      <a:pt x="0" y="108000"/>
                    </a:lnTo>
                    <a:cubicBezTo>
                      <a:pt x="0" y="48384"/>
                      <a:pt x="48384" y="0"/>
                      <a:pt x="108000" y="0"/>
                    </a:cubicBezTo>
                    <a:close/>
                  </a:path>
                </a:pathLst>
              </a:custGeom>
              <a:gradFill>
                <a:gsLst>
                  <a:gs pos="100000">
                    <a:schemeClr val="accent2">
                      <a:lumMod val="20000"/>
                      <a:lumOff val="80000"/>
                      <a:alpha val="40000"/>
                    </a:schemeClr>
                  </a:gs>
                  <a:gs pos="73000">
                    <a:schemeClr val="bg1"/>
                  </a:gs>
                  <a:gs pos="50000">
                    <a:schemeClr val="bg1"/>
                  </a:gs>
                  <a:gs pos="0">
                    <a:schemeClr val="accent3">
                      <a:lumMod val="20000"/>
                      <a:lumOff val="80000"/>
                    </a:schemeClr>
                  </a:gs>
                </a:gsLst>
                <a:path path="circle">
                  <a:fillToRect r="100000" b="100000"/>
                </a:path>
              </a:gradFill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D173E7D9-BF43-F95A-5E35-72B3E6B4D871}"/>
                  </a:ext>
                </a:extLst>
              </p:cNvPr>
              <p:cNvSpPr txBox="1"/>
              <p:nvPr/>
            </p:nvSpPr>
            <p:spPr>
              <a:xfrm>
                <a:off x="839608" y="4063130"/>
                <a:ext cx="1025922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r>
                  <a:rPr lang="zh-CN" altLang="en-US" sz="2000" dirty="0">
                    <a:gradFill>
                      <a:gsLst>
                        <a:gs pos="60000">
                          <a:schemeClr val="accent1"/>
                        </a:gs>
                        <a:gs pos="0">
                          <a:schemeClr val="accent2"/>
                        </a:gs>
                      </a:gsLst>
                      <a:path path="circle">
                        <a:fillToRect r="100000" b="100000"/>
                      </a:path>
                    </a:gradFill>
                    <a:latin typeface="思源宋体 CN Heavy" panose="02020900000000000000" pitchFamily="18" charset="-122"/>
                    <a:ea typeface="思源宋体 CN Heavy" panose="02020900000000000000" pitchFamily="18" charset="-122"/>
                    <a:cs typeface="OPPOSans R" panose="00020600040101010101" pitchFamily="18" charset="-122"/>
                  </a:rPr>
                  <a:t>公司性质</a:t>
                </a:r>
              </a:p>
            </p:txBody>
          </p:sp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04DB88E7-7B92-82B5-FBE3-29998352E796}"/>
                  </a:ext>
                </a:extLst>
              </p:cNvPr>
              <p:cNvSpPr txBox="1"/>
              <p:nvPr/>
            </p:nvSpPr>
            <p:spPr>
              <a:xfrm>
                <a:off x="839608" y="4629219"/>
                <a:ext cx="2916487" cy="61079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>
                  <a:lnSpc>
                    <a:spcPct val="125000"/>
                  </a:lnSpc>
                </a:pPr>
                <a:r>
                  <a:rPr lang="zh-CN" altLang="en-US" sz="16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cs typeface="OPPOSans R" panose="00020600040101010101" pitchFamily="18" charset="-122"/>
                  </a:rPr>
                  <a:t>这里是正文内容，这里是一段正文内容，这里是一段正文内容。</a:t>
                </a:r>
              </a:p>
            </p:txBody>
          </p:sp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12C669C9-AA70-F901-52F5-8CD8F91FEE49}"/>
                  </a:ext>
                </a:extLst>
              </p:cNvPr>
              <p:cNvSpPr txBox="1"/>
              <p:nvPr/>
            </p:nvSpPr>
            <p:spPr>
              <a:xfrm>
                <a:off x="3051489" y="4049101"/>
                <a:ext cx="868986" cy="1231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algn="dist"/>
                <a:r>
                  <a:rPr lang="en-US" altLang="zh-CN" sz="800" dirty="0">
                    <a:solidFill>
                      <a:schemeClr val="accent2">
                        <a:alpha val="60000"/>
                      </a:schemeClr>
                    </a:solidFill>
                    <a:ea typeface="OPPOSans R" panose="00020600040101010101" pitchFamily="18" charset="-122"/>
                    <a:cs typeface="OPPOSans R" panose="00020600040101010101" pitchFamily="18" charset="-122"/>
                  </a:rPr>
                  <a:t>design</a:t>
                </a:r>
                <a:endParaRPr lang="zh-CN" altLang="en-US" sz="800" dirty="0">
                  <a:solidFill>
                    <a:schemeClr val="accent2">
                      <a:alpha val="60000"/>
                    </a:schemeClr>
                  </a:solidFill>
                  <a:ea typeface="OPPOSans R" panose="00020600040101010101" pitchFamily="18" charset="-122"/>
                  <a:cs typeface="OPPOSans R" panose="00020600040101010101" pitchFamily="18" charset="-122"/>
                </a:endParaRPr>
              </a:p>
            </p:txBody>
          </p:sp>
          <p:sp>
            <p:nvSpPr>
              <p:cNvPr id="25" name="Freeform 7">
                <a:extLst>
                  <a:ext uri="{FF2B5EF4-FFF2-40B4-BE49-F238E27FC236}">
                    <a16:creationId xmlns:a16="http://schemas.microsoft.com/office/drawing/2014/main" id="{EB6749B2-0821-B079-6FF0-ED7ACA2AE83C}"/>
                  </a:ext>
                </a:extLst>
              </p:cNvPr>
              <p:cNvSpPr/>
              <p:nvPr/>
            </p:nvSpPr>
            <p:spPr>
              <a:xfrm>
                <a:off x="2845631" y="3930051"/>
                <a:ext cx="1239917" cy="207560"/>
              </a:xfrm>
              <a:custGeom>
                <a:avLst/>
                <a:gdLst/>
                <a:ahLst/>
                <a:cxnLst/>
                <a:rect l="0" t="0" r="0" b="0"/>
                <a:pathLst>
                  <a:path w="1337157" h="223838">
                    <a:moveTo>
                      <a:pt x="103668" y="223837"/>
                    </a:moveTo>
                    <a:lnTo>
                      <a:pt x="12748" y="52906"/>
                    </a:lnTo>
                    <a:cubicBezTo>
                      <a:pt x="0" y="28940"/>
                      <a:pt x="17385" y="0"/>
                      <a:pt x="44531" y="0"/>
                    </a:cubicBezTo>
                    <a:lnTo>
                      <a:pt x="1337156" y="0"/>
                    </a:lnTo>
                  </a:path>
                </a:pathLst>
              </a:custGeom>
              <a:noFill/>
              <a:ln w="6350">
                <a:gradFill flip="none" rotWithShape="1">
                  <a:gsLst>
                    <a:gs pos="0">
                      <a:schemeClr val="accent2"/>
                    </a:gs>
                    <a:gs pos="80000">
                      <a:schemeClr val="accent2">
                        <a:lumMod val="20000"/>
                        <a:lumOff val="80000"/>
                        <a:alpha val="0"/>
                      </a:schemeClr>
                    </a:gs>
                  </a:gsLst>
                  <a:lin ang="2700000" scaled="1"/>
                  <a:tileRect/>
                </a:gradFill>
                <a:prstDash val="sysDot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26" name="直接连接符 25">
                <a:extLst>
                  <a:ext uri="{FF2B5EF4-FFF2-40B4-BE49-F238E27FC236}">
                    <a16:creationId xmlns:a16="http://schemas.microsoft.com/office/drawing/2014/main" id="{6C518CD9-640F-9F9C-5F04-6A6D9EBA0A2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18304" y="3839960"/>
                <a:ext cx="1367244" cy="0"/>
              </a:xfrm>
              <a:prstGeom prst="line">
                <a:avLst/>
              </a:prstGeom>
              <a:noFill/>
              <a:ln w="6350">
                <a:gradFill flip="none" rotWithShape="1">
                  <a:gsLst>
                    <a:gs pos="0">
                      <a:schemeClr val="accent2"/>
                    </a:gs>
                    <a:gs pos="100000">
                      <a:schemeClr val="accent2">
                        <a:lumMod val="20000"/>
                        <a:lumOff val="80000"/>
                        <a:alpha val="0"/>
                      </a:schemeClr>
                    </a:gs>
                  </a:gsLst>
                  <a:lin ang="0" scaled="1"/>
                  <a:tileRect/>
                </a:gradFill>
                <a:prstDash val="sysDot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27" name="任意多边形: 形状 26">
                <a:extLst>
                  <a:ext uri="{FF2B5EF4-FFF2-40B4-BE49-F238E27FC236}">
                    <a16:creationId xmlns:a16="http://schemas.microsoft.com/office/drawing/2014/main" id="{982F036A-71D2-EAAD-C7F4-B8B617F36A2D}"/>
                  </a:ext>
                </a:extLst>
              </p:cNvPr>
              <p:cNvSpPr/>
              <p:nvPr/>
            </p:nvSpPr>
            <p:spPr>
              <a:xfrm>
                <a:off x="599447" y="3879344"/>
                <a:ext cx="3418185" cy="2019016"/>
              </a:xfrm>
              <a:custGeom>
                <a:avLst/>
                <a:gdLst>
                  <a:gd name="connsiteX0" fmla="*/ 108000 w 3737179"/>
                  <a:gd name="connsiteY0" fmla="*/ 0 h 2307019"/>
                  <a:gd name="connsiteX1" fmla="*/ 114301 w 3737179"/>
                  <a:gd name="connsiteY1" fmla="*/ 0 h 2307019"/>
                  <a:gd name="connsiteX2" fmla="*/ 484446 w 3737179"/>
                  <a:gd name="connsiteY2" fmla="*/ 0 h 2307019"/>
                  <a:gd name="connsiteX3" fmla="*/ 2127337 w 3737179"/>
                  <a:gd name="connsiteY3" fmla="*/ 0 h 2307019"/>
                  <a:gd name="connsiteX4" fmla="*/ 2223936 w 3737179"/>
                  <a:gd name="connsiteY4" fmla="*/ 59701 h 2307019"/>
                  <a:gd name="connsiteX5" fmla="*/ 2369936 w 3737179"/>
                  <a:gd name="connsiteY5" fmla="*/ 351701 h 2307019"/>
                  <a:gd name="connsiteX6" fmla="*/ 2402471 w 3737179"/>
                  <a:gd name="connsiteY6" fmla="*/ 417802 h 2307019"/>
                  <a:gd name="connsiteX7" fmla="*/ 2469991 w 3737179"/>
                  <a:gd name="connsiteY7" fmla="*/ 460661 h 2307019"/>
                  <a:gd name="connsiteX8" fmla="*/ 2542954 w 3737179"/>
                  <a:gd name="connsiteY8" fmla="*/ 487281 h 2307019"/>
                  <a:gd name="connsiteX9" fmla="*/ 3629179 w 3737179"/>
                  <a:gd name="connsiteY9" fmla="*/ 487281 h 2307019"/>
                  <a:gd name="connsiteX10" fmla="*/ 3737179 w 3737179"/>
                  <a:gd name="connsiteY10" fmla="*/ 595281 h 2307019"/>
                  <a:gd name="connsiteX11" fmla="*/ 3737179 w 3737179"/>
                  <a:gd name="connsiteY11" fmla="*/ 2199019 h 2307019"/>
                  <a:gd name="connsiteX12" fmla="*/ 3629179 w 3737179"/>
                  <a:gd name="connsiteY12" fmla="*/ 2307019 h 2307019"/>
                  <a:gd name="connsiteX13" fmla="*/ 484446 w 3737179"/>
                  <a:gd name="connsiteY13" fmla="*/ 2307019 h 2307019"/>
                  <a:gd name="connsiteX14" fmla="*/ 222300 w 3737179"/>
                  <a:gd name="connsiteY14" fmla="*/ 2307019 h 2307019"/>
                  <a:gd name="connsiteX15" fmla="*/ 108000 w 3737179"/>
                  <a:gd name="connsiteY15" fmla="*/ 2307019 h 2307019"/>
                  <a:gd name="connsiteX16" fmla="*/ 0 w 3737179"/>
                  <a:gd name="connsiteY16" fmla="*/ 2199019 h 2307019"/>
                  <a:gd name="connsiteX17" fmla="*/ 0 w 3737179"/>
                  <a:gd name="connsiteY17" fmla="*/ 108000 h 2307019"/>
                  <a:gd name="connsiteX18" fmla="*/ 108000 w 3737179"/>
                  <a:gd name="connsiteY18" fmla="*/ 0 h 23070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737179" h="2307019">
                    <a:moveTo>
                      <a:pt x="108000" y="0"/>
                    </a:moveTo>
                    <a:lnTo>
                      <a:pt x="114301" y="0"/>
                    </a:lnTo>
                    <a:lnTo>
                      <a:pt x="484446" y="0"/>
                    </a:lnTo>
                    <a:lnTo>
                      <a:pt x="2127337" y="0"/>
                    </a:lnTo>
                    <a:cubicBezTo>
                      <a:pt x="2168254" y="0"/>
                      <a:pt x="2205637" y="23104"/>
                      <a:pt x="2223936" y="59701"/>
                    </a:cubicBezTo>
                    <a:lnTo>
                      <a:pt x="2369936" y="351701"/>
                    </a:lnTo>
                    <a:lnTo>
                      <a:pt x="2402471" y="417802"/>
                    </a:lnTo>
                    <a:lnTo>
                      <a:pt x="2469991" y="460661"/>
                    </a:lnTo>
                    <a:lnTo>
                      <a:pt x="2542954" y="487281"/>
                    </a:lnTo>
                    <a:lnTo>
                      <a:pt x="3629179" y="487281"/>
                    </a:lnTo>
                    <a:cubicBezTo>
                      <a:pt x="3688795" y="487281"/>
                      <a:pt x="3737179" y="535665"/>
                      <a:pt x="3737179" y="595281"/>
                    </a:cubicBezTo>
                    <a:lnTo>
                      <a:pt x="3737179" y="2199019"/>
                    </a:lnTo>
                    <a:cubicBezTo>
                      <a:pt x="3737179" y="2258635"/>
                      <a:pt x="3688795" y="2307019"/>
                      <a:pt x="3629179" y="2307019"/>
                    </a:cubicBezTo>
                    <a:lnTo>
                      <a:pt x="484446" y="2307019"/>
                    </a:lnTo>
                    <a:lnTo>
                      <a:pt x="222300" y="2307019"/>
                    </a:lnTo>
                    <a:lnTo>
                      <a:pt x="108000" y="2307019"/>
                    </a:lnTo>
                    <a:cubicBezTo>
                      <a:pt x="48384" y="2307019"/>
                      <a:pt x="0" y="2258635"/>
                      <a:pt x="0" y="2199019"/>
                    </a:cubicBezTo>
                    <a:lnTo>
                      <a:pt x="0" y="108000"/>
                    </a:lnTo>
                    <a:cubicBezTo>
                      <a:pt x="0" y="48384"/>
                      <a:pt x="48384" y="0"/>
                      <a:pt x="108000" y="0"/>
                    </a:cubicBezTo>
                    <a:close/>
                  </a:path>
                </a:pathLst>
              </a:custGeom>
              <a:noFill/>
              <a:ln w="3175">
                <a:solidFill>
                  <a:schemeClr val="accent2"/>
                </a:solidFill>
                <a:prstDash val="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42" name="文本框 41">
                <a:extLst>
                  <a:ext uri="{FF2B5EF4-FFF2-40B4-BE49-F238E27FC236}">
                    <a16:creationId xmlns:a16="http://schemas.microsoft.com/office/drawing/2014/main" id="{D276FAF8-9A04-550C-E5DC-ADDE70A81CE0}"/>
                  </a:ext>
                </a:extLst>
              </p:cNvPr>
              <p:cNvSpPr txBox="1"/>
              <p:nvPr/>
            </p:nvSpPr>
            <p:spPr>
              <a:xfrm>
                <a:off x="839608" y="5342462"/>
                <a:ext cx="2462213" cy="29040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>
                  <a:lnSpc>
                    <a:spcPct val="125000"/>
                  </a:lnSpc>
                </a:pPr>
                <a:r>
                  <a:rPr lang="zh-CN" altLang="en-US" sz="1600" dirty="0">
                    <a:gradFill>
                      <a:gsLst>
                        <a:gs pos="60000">
                          <a:schemeClr val="accent1"/>
                        </a:gs>
                        <a:gs pos="0">
                          <a:schemeClr val="accent2"/>
                        </a:gs>
                      </a:gsLst>
                      <a:path path="circle">
                        <a:fillToRect r="100000" b="100000"/>
                      </a:path>
                    </a:gradFill>
                    <a:latin typeface="+mn-ea"/>
                    <a:cs typeface="OPPOSans M" panose="00020600040101010101" pitchFamily="18" charset="-122"/>
                  </a:rPr>
                  <a:t>这里可以总结一个核心观点</a:t>
                </a:r>
              </a:p>
            </p:txBody>
          </p:sp>
        </p:grpSp>
      </p:grpSp>
      <p:grpSp>
        <p:nvGrpSpPr>
          <p:cNvPr id="51" name="组合 50">
            <a:extLst>
              <a:ext uri="{FF2B5EF4-FFF2-40B4-BE49-F238E27FC236}">
                <a16:creationId xmlns:a16="http://schemas.microsoft.com/office/drawing/2014/main" id="{74D0DC4A-0C05-4177-3EE9-3707FE4C0994}"/>
              </a:ext>
            </a:extLst>
          </p:cNvPr>
          <p:cNvGrpSpPr/>
          <p:nvPr/>
        </p:nvGrpSpPr>
        <p:grpSpPr>
          <a:xfrm>
            <a:off x="4318993" y="3784631"/>
            <a:ext cx="3554016" cy="2193950"/>
            <a:chOff x="4318993" y="3784631"/>
            <a:chExt cx="3554016" cy="2193950"/>
          </a:xfrm>
        </p:grpSpPr>
        <p:sp>
          <p:nvSpPr>
            <p:cNvPr id="19" name="任意多边形: 形状 18">
              <a:extLst>
                <a:ext uri="{FF2B5EF4-FFF2-40B4-BE49-F238E27FC236}">
                  <a16:creationId xmlns:a16="http://schemas.microsoft.com/office/drawing/2014/main" id="{4C504044-B658-ECEE-28E5-259385127AB6}"/>
                </a:ext>
              </a:extLst>
            </p:cNvPr>
            <p:cNvSpPr/>
            <p:nvPr/>
          </p:nvSpPr>
          <p:spPr>
            <a:xfrm>
              <a:off x="4318993" y="3784631"/>
              <a:ext cx="3554016" cy="2193950"/>
            </a:xfrm>
            <a:custGeom>
              <a:avLst/>
              <a:gdLst>
                <a:gd name="connsiteX0" fmla="*/ 108000 w 3737179"/>
                <a:gd name="connsiteY0" fmla="*/ 0 h 2307019"/>
                <a:gd name="connsiteX1" fmla="*/ 114301 w 3737179"/>
                <a:gd name="connsiteY1" fmla="*/ 0 h 2307019"/>
                <a:gd name="connsiteX2" fmla="*/ 484446 w 3737179"/>
                <a:gd name="connsiteY2" fmla="*/ 0 h 2307019"/>
                <a:gd name="connsiteX3" fmla="*/ 2127337 w 3737179"/>
                <a:gd name="connsiteY3" fmla="*/ 0 h 2307019"/>
                <a:gd name="connsiteX4" fmla="*/ 2223936 w 3737179"/>
                <a:gd name="connsiteY4" fmla="*/ 59701 h 2307019"/>
                <a:gd name="connsiteX5" fmla="*/ 2369936 w 3737179"/>
                <a:gd name="connsiteY5" fmla="*/ 351701 h 2307019"/>
                <a:gd name="connsiteX6" fmla="*/ 2402471 w 3737179"/>
                <a:gd name="connsiteY6" fmla="*/ 417802 h 2307019"/>
                <a:gd name="connsiteX7" fmla="*/ 2469991 w 3737179"/>
                <a:gd name="connsiteY7" fmla="*/ 460661 h 2307019"/>
                <a:gd name="connsiteX8" fmla="*/ 2542954 w 3737179"/>
                <a:gd name="connsiteY8" fmla="*/ 487281 h 2307019"/>
                <a:gd name="connsiteX9" fmla="*/ 3629179 w 3737179"/>
                <a:gd name="connsiteY9" fmla="*/ 487281 h 2307019"/>
                <a:gd name="connsiteX10" fmla="*/ 3737179 w 3737179"/>
                <a:gd name="connsiteY10" fmla="*/ 595281 h 2307019"/>
                <a:gd name="connsiteX11" fmla="*/ 3737179 w 3737179"/>
                <a:gd name="connsiteY11" fmla="*/ 2199019 h 2307019"/>
                <a:gd name="connsiteX12" fmla="*/ 3629179 w 3737179"/>
                <a:gd name="connsiteY12" fmla="*/ 2307019 h 2307019"/>
                <a:gd name="connsiteX13" fmla="*/ 484446 w 3737179"/>
                <a:gd name="connsiteY13" fmla="*/ 2307019 h 2307019"/>
                <a:gd name="connsiteX14" fmla="*/ 222300 w 3737179"/>
                <a:gd name="connsiteY14" fmla="*/ 2307019 h 2307019"/>
                <a:gd name="connsiteX15" fmla="*/ 108000 w 3737179"/>
                <a:gd name="connsiteY15" fmla="*/ 2307019 h 2307019"/>
                <a:gd name="connsiteX16" fmla="*/ 0 w 3737179"/>
                <a:gd name="connsiteY16" fmla="*/ 2199019 h 2307019"/>
                <a:gd name="connsiteX17" fmla="*/ 0 w 3737179"/>
                <a:gd name="connsiteY17" fmla="*/ 108000 h 2307019"/>
                <a:gd name="connsiteX18" fmla="*/ 108000 w 3737179"/>
                <a:gd name="connsiteY18" fmla="*/ 0 h 2307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737179" h="2307019">
                  <a:moveTo>
                    <a:pt x="108000" y="0"/>
                  </a:moveTo>
                  <a:lnTo>
                    <a:pt x="114301" y="0"/>
                  </a:lnTo>
                  <a:lnTo>
                    <a:pt x="484446" y="0"/>
                  </a:lnTo>
                  <a:lnTo>
                    <a:pt x="2127337" y="0"/>
                  </a:lnTo>
                  <a:cubicBezTo>
                    <a:pt x="2168254" y="0"/>
                    <a:pt x="2205637" y="23104"/>
                    <a:pt x="2223936" y="59701"/>
                  </a:cubicBezTo>
                  <a:lnTo>
                    <a:pt x="2369936" y="351701"/>
                  </a:lnTo>
                  <a:lnTo>
                    <a:pt x="2402471" y="417802"/>
                  </a:lnTo>
                  <a:lnTo>
                    <a:pt x="2469991" y="460661"/>
                  </a:lnTo>
                  <a:lnTo>
                    <a:pt x="2542954" y="487281"/>
                  </a:lnTo>
                  <a:lnTo>
                    <a:pt x="3629179" y="487281"/>
                  </a:lnTo>
                  <a:cubicBezTo>
                    <a:pt x="3688795" y="487281"/>
                    <a:pt x="3737179" y="535665"/>
                    <a:pt x="3737179" y="595281"/>
                  </a:cubicBezTo>
                  <a:lnTo>
                    <a:pt x="3737179" y="2199019"/>
                  </a:lnTo>
                  <a:cubicBezTo>
                    <a:pt x="3737179" y="2258635"/>
                    <a:pt x="3688795" y="2307019"/>
                    <a:pt x="3629179" y="2307019"/>
                  </a:cubicBezTo>
                  <a:lnTo>
                    <a:pt x="484446" y="2307019"/>
                  </a:lnTo>
                  <a:lnTo>
                    <a:pt x="222300" y="2307019"/>
                  </a:lnTo>
                  <a:lnTo>
                    <a:pt x="108000" y="2307019"/>
                  </a:lnTo>
                  <a:cubicBezTo>
                    <a:pt x="48384" y="2307019"/>
                    <a:pt x="0" y="2258635"/>
                    <a:pt x="0" y="2199019"/>
                  </a:cubicBezTo>
                  <a:lnTo>
                    <a:pt x="0" y="108000"/>
                  </a:lnTo>
                  <a:cubicBezTo>
                    <a:pt x="0" y="48384"/>
                    <a:pt x="48384" y="0"/>
                    <a:pt x="10800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508000" dist="317500" dir="5400000" sx="88000" sy="88000" algn="t" rotWithShape="0">
                <a:schemeClr val="accent2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  <p:grpSp>
          <p:nvGrpSpPr>
            <p:cNvPr id="47" name="组合 46">
              <a:extLst>
                <a:ext uri="{FF2B5EF4-FFF2-40B4-BE49-F238E27FC236}">
                  <a16:creationId xmlns:a16="http://schemas.microsoft.com/office/drawing/2014/main" id="{79EBD823-F585-7ABA-ABA2-026A6FC8BFE7}"/>
                </a:ext>
              </a:extLst>
            </p:cNvPr>
            <p:cNvGrpSpPr/>
            <p:nvPr/>
          </p:nvGrpSpPr>
          <p:grpSpPr>
            <a:xfrm>
              <a:off x="4318993" y="3784631"/>
              <a:ext cx="3554016" cy="2193950"/>
              <a:chOff x="4318993" y="3784631"/>
              <a:chExt cx="3554016" cy="2193950"/>
            </a:xfrm>
          </p:grpSpPr>
          <p:sp>
            <p:nvSpPr>
              <p:cNvPr id="28" name="任意多边形: 形状 27">
                <a:extLst>
                  <a:ext uri="{FF2B5EF4-FFF2-40B4-BE49-F238E27FC236}">
                    <a16:creationId xmlns:a16="http://schemas.microsoft.com/office/drawing/2014/main" id="{97680670-3DBF-43E4-056A-814D71BE8522}"/>
                  </a:ext>
                </a:extLst>
              </p:cNvPr>
              <p:cNvSpPr/>
              <p:nvPr/>
            </p:nvSpPr>
            <p:spPr>
              <a:xfrm>
                <a:off x="4318993" y="3784631"/>
                <a:ext cx="3554016" cy="2193950"/>
              </a:xfrm>
              <a:custGeom>
                <a:avLst/>
                <a:gdLst>
                  <a:gd name="connsiteX0" fmla="*/ 108000 w 3737179"/>
                  <a:gd name="connsiteY0" fmla="*/ 0 h 2307019"/>
                  <a:gd name="connsiteX1" fmla="*/ 114301 w 3737179"/>
                  <a:gd name="connsiteY1" fmla="*/ 0 h 2307019"/>
                  <a:gd name="connsiteX2" fmla="*/ 484446 w 3737179"/>
                  <a:gd name="connsiteY2" fmla="*/ 0 h 2307019"/>
                  <a:gd name="connsiteX3" fmla="*/ 2127337 w 3737179"/>
                  <a:gd name="connsiteY3" fmla="*/ 0 h 2307019"/>
                  <a:gd name="connsiteX4" fmla="*/ 2223936 w 3737179"/>
                  <a:gd name="connsiteY4" fmla="*/ 59701 h 2307019"/>
                  <a:gd name="connsiteX5" fmla="*/ 2369936 w 3737179"/>
                  <a:gd name="connsiteY5" fmla="*/ 351701 h 2307019"/>
                  <a:gd name="connsiteX6" fmla="*/ 2402471 w 3737179"/>
                  <a:gd name="connsiteY6" fmla="*/ 417802 h 2307019"/>
                  <a:gd name="connsiteX7" fmla="*/ 2469991 w 3737179"/>
                  <a:gd name="connsiteY7" fmla="*/ 460661 h 2307019"/>
                  <a:gd name="connsiteX8" fmla="*/ 2542954 w 3737179"/>
                  <a:gd name="connsiteY8" fmla="*/ 487281 h 2307019"/>
                  <a:gd name="connsiteX9" fmla="*/ 3629179 w 3737179"/>
                  <a:gd name="connsiteY9" fmla="*/ 487281 h 2307019"/>
                  <a:gd name="connsiteX10" fmla="*/ 3737179 w 3737179"/>
                  <a:gd name="connsiteY10" fmla="*/ 595281 h 2307019"/>
                  <a:gd name="connsiteX11" fmla="*/ 3737179 w 3737179"/>
                  <a:gd name="connsiteY11" fmla="*/ 2199019 h 2307019"/>
                  <a:gd name="connsiteX12" fmla="*/ 3629179 w 3737179"/>
                  <a:gd name="connsiteY12" fmla="*/ 2307019 h 2307019"/>
                  <a:gd name="connsiteX13" fmla="*/ 484446 w 3737179"/>
                  <a:gd name="connsiteY13" fmla="*/ 2307019 h 2307019"/>
                  <a:gd name="connsiteX14" fmla="*/ 222300 w 3737179"/>
                  <a:gd name="connsiteY14" fmla="*/ 2307019 h 2307019"/>
                  <a:gd name="connsiteX15" fmla="*/ 108000 w 3737179"/>
                  <a:gd name="connsiteY15" fmla="*/ 2307019 h 2307019"/>
                  <a:gd name="connsiteX16" fmla="*/ 0 w 3737179"/>
                  <a:gd name="connsiteY16" fmla="*/ 2199019 h 2307019"/>
                  <a:gd name="connsiteX17" fmla="*/ 0 w 3737179"/>
                  <a:gd name="connsiteY17" fmla="*/ 108000 h 2307019"/>
                  <a:gd name="connsiteX18" fmla="*/ 108000 w 3737179"/>
                  <a:gd name="connsiteY18" fmla="*/ 0 h 23070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737179" h="2307019">
                    <a:moveTo>
                      <a:pt x="108000" y="0"/>
                    </a:moveTo>
                    <a:lnTo>
                      <a:pt x="114301" y="0"/>
                    </a:lnTo>
                    <a:lnTo>
                      <a:pt x="484446" y="0"/>
                    </a:lnTo>
                    <a:lnTo>
                      <a:pt x="2127337" y="0"/>
                    </a:lnTo>
                    <a:cubicBezTo>
                      <a:pt x="2168254" y="0"/>
                      <a:pt x="2205637" y="23104"/>
                      <a:pt x="2223936" y="59701"/>
                    </a:cubicBezTo>
                    <a:lnTo>
                      <a:pt x="2369936" y="351701"/>
                    </a:lnTo>
                    <a:lnTo>
                      <a:pt x="2402471" y="417802"/>
                    </a:lnTo>
                    <a:lnTo>
                      <a:pt x="2469991" y="460661"/>
                    </a:lnTo>
                    <a:lnTo>
                      <a:pt x="2542954" y="487281"/>
                    </a:lnTo>
                    <a:lnTo>
                      <a:pt x="3629179" y="487281"/>
                    </a:lnTo>
                    <a:cubicBezTo>
                      <a:pt x="3688795" y="487281"/>
                      <a:pt x="3737179" y="535665"/>
                      <a:pt x="3737179" y="595281"/>
                    </a:cubicBezTo>
                    <a:lnTo>
                      <a:pt x="3737179" y="2199019"/>
                    </a:lnTo>
                    <a:cubicBezTo>
                      <a:pt x="3737179" y="2258635"/>
                      <a:pt x="3688795" y="2307019"/>
                      <a:pt x="3629179" y="2307019"/>
                    </a:cubicBezTo>
                    <a:lnTo>
                      <a:pt x="484446" y="2307019"/>
                    </a:lnTo>
                    <a:lnTo>
                      <a:pt x="222300" y="2307019"/>
                    </a:lnTo>
                    <a:lnTo>
                      <a:pt x="108000" y="2307019"/>
                    </a:lnTo>
                    <a:cubicBezTo>
                      <a:pt x="48384" y="2307019"/>
                      <a:pt x="0" y="2258635"/>
                      <a:pt x="0" y="2199019"/>
                    </a:cubicBezTo>
                    <a:lnTo>
                      <a:pt x="0" y="108000"/>
                    </a:lnTo>
                    <a:cubicBezTo>
                      <a:pt x="0" y="48384"/>
                      <a:pt x="48384" y="0"/>
                      <a:pt x="108000" y="0"/>
                    </a:cubicBezTo>
                    <a:close/>
                  </a:path>
                </a:pathLst>
              </a:custGeom>
              <a:gradFill>
                <a:gsLst>
                  <a:gs pos="100000">
                    <a:schemeClr val="accent2">
                      <a:lumMod val="20000"/>
                      <a:lumOff val="80000"/>
                      <a:alpha val="40000"/>
                    </a:schemeClr>
                  </a:gs>
                  <a:gs pos="73000">
                    <a:schemeClr val="bg1"/>
                  </a:gs>
                  <a:gs pos="50000">
                    <a:schemeClr val="bg1"/>
                  </a:gs>
                  <a:gs pos="0">
                    <a:schemeClr val="accent3">
                      <a:lumMod val="20000"/>
                      <a:lumOff val="80000"/>
                    </a:schemeClr>
                  </a:gs>
                </a:gsLst>
                <a:path path="circle">
                  <a:fillToRect r="100000" b="100000"/>
                </a:path>
              </a:gradFill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C9A2AF24-270B-6F4C-B26C-07A567980EFB}"/>
                  </a:ext>
                </a:extLst>
              </p:cNvPr>
              <p:cNvSpPr txBox="1"/>
              <p:nvPr/>
            </p:nvSpPr>
            <p:spPr>
              <a:xfrm>
                <a:off x="4627069" y="4063130"/>
                <a:ext cx="1025922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r>
                  <a:rPr lang="zh-CN" altLang="en-US" sz="2000" dirty="0">
                    <a:gradFill>
                      <a:gsLst>
                        <a:gs pos="60000">
                          <a:schemeClr val="accent1"/>
                        </a:gs>
                        <a:gs pos="0">
                          <a:schemeClr val="accent2"/>
                        </a:gs>
                      </a:gsLst>
                      <a:path path="circle">
                        <a:fillToRect r="100000" b="100000"/>
                      </a:path>
                    </a:gradFill>
                    <a:latin typeface="思源宋体 CN Heavy" panose="02020900000000000000" pitchFamily="18" charset="-122"/>
                    <a:ea typeface="思源宋体 CN Heavy" panose="02020900000000000000" pitchFamily="18" charset="-122"/>
                    <a:cs typeface="OPPOSans R" panose="00020600040101010101" pitchFamily="18" charset="-122"/>
                  </a:rPr>
                  <a:t>业务范围</a:t>
                </a:r>
              </a:p>
            </p:txBody>
          </p:sp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1498E797-75EB-CE28-D6FC-15F7E2ED6E1B}"/>
                  </a:ext>
                </a:extLst>
              </p:cNvPr>
              <p:cNvSpPr txBox="1"/>
              <p:nvPr/>
            </p:nvSpPr>
            <p:spPr>
              <a:xfrm>
                <a:off x="4627069" y="4629219"/>
                <a:ext cx="2916487" cy="61079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>
                  <a:lnSpc>
                    <a:spcPct val="125000"/>
                  </a:lnSpc>
                </a:pPr>
                <a:r>
                  <a:rPr lang="zh-CN" altLang="en-US" sz="16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cs typeface="OPPOSans R" panose="00020600040101010101" pitchFamily="18" charset="-122"/>
                  </a:rPr>
                  <a:t>这里是正文内容，这里是一段正文内容，这里是一段正文内容。</a:t>
                </a:r>
              </a:p>
            </p:txBody>
          </p:sp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184D456C-84D3-C7BB-2C3B-C16DF713D9CC}"/>
                  </a:ext>
                </a:extLst>
              </p:cNvPr>
              <p:cNvSpPr txBox="1"/>
              <p:nvPr/>
            </p:nvSpPr>
            <p:spPr>
              <a:xfrm>
                <a:off x="6838950" y="4049101"/>
                <a:ext cx="868986" cy="1231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algn="dist"/>
                <a:r>
                  <a:rPr lang="en-US" altLang="zh-CN" sz="800" dirty="0">
                    <a:solidFill>
                      <a:schemeClr val="accent2">
                        <a:alpha val="60000"/>
                      </a:schemeClr>
                    </a:solidFill>
                    <a:ea typeface="OPPOSans R" panose="00020600040101010101" pitchFamily="18" charset="-122"/>
                    <a:cs typeface="OPPOSans R" panose="00020600040101010101" pitchFamily="18" charset="-122"/>
                  </a:rPr>
                  <a:t>design</a:t>
                </a:r>
                <a:endParaRPr lang="zh-CN" altLang="en-US" sz="800" dirty="0">
                  <a:solidFill>
                    <a:schemeClr val="accent2">
                      <a:alpha val="60000"/>
                    </a:schemeClr>
                  </a:solidFill>
                  <a:ea typeface="OPPOSans R" panose="00020600040101010101" pitchFamily="18" charset="-122"/>
                  <a:cs typeface="OPPOSans R" panose="00020600040101010101" pitchFamily="18" charset="-122"/>
                </a:endParaRPr>
              </a:p>
            </p:txBody>
          </p:sp>
          <p:sp>
            <p:nvSpPr>
              <p:cNvPr id="32" name="Freeform 7">
                <a:extLst>
                  <a:ext uri="{FF2B5EF4-FFF2-40B4-BE49-F238E27FC236}">
                    <a16:creationId xmlns:a16="http://schemas.microsoft.com/office/drawing/2014/main" id="{097E3985-9106-F10C-FEE0-CFA83282A2AA}"/>
                  </a:ext>
                </a:extLst>
              </p:cNvPr>
              <p:cNvSpPr/>
              <p:nvPr/>
            </p:nvSpPr>
            <p:spPr>
              <a:xfrm>
                <a:off x="6633092" y="3930051"/>
                <a:ext cx="1239917" cy="207560"/>
              </a:xfrm>
              <a:custGeom>
                <a:avLst/>
                <a:gdLst/>
                <a:ahLst/>
                <a:cxnLst/>
                <a:rect l="0" t="0" r="0" b="0"/>
                <a:pathLst>
                  <a:path w="1337157" h="223838">
                    <a:moveTo>
                      <a:pt x="103668" y="223837"/>
                    </a:moveTo>
                    <a:lnTo>
                      <a:pt x="12748" y="52906"/>
                    </a:lnTo>
                    <a:cubicBezTo>
                      <a:pt x="0" y="28940"/>
                      <a:pt x="17385" y="0"/>
                      <a:pt x="44531" y="0"/>
                    </a:cubicBezTo>
                    <a:lnTo>
                      <a:pt x="1337156" y="0"/>
                    </a:lnTo>
                  </a:path>
                </a:pathLst>
              </a:custGeom>
              <a:noFill/>
              <a:ln w="6350">
                <a:gradFill flip="none" rotWithShape="1">
                  <a:gsLst>
                    <a:gs pos="0">
                      <a:schemeClr val="accent2"/>
                    </a:gs>
                    <a:gs pos="80000">
                      <a:schemeClr val="accent2">
                        <a:lumMod val="20000"/>
                        <a:lumOff val="80000"/>
                        <a:alpha val="0"/>
                      </a:schemeClr>
                    </a:gs>
                  </a:gsLst>
                  <a:lin ang="2700000" scaled="1"/>
                  <a:tileRect/>
                </a:gradFill>
                <a:prstDash val="sysDot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33" name="直接连接符 32">
                <a:extLst>
                  <a:ext uri="{FF2B5EF4-FFF2-40B4-BE49-F238E27FC236}">
                    <a16:creationId xmlns:a16="http://schemas.microsoft.com/office/drawing/2014/main" id="{378EDAC7-C234-52A5-4082-94E34DE4DC0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05765" y="3839960"/>
                <a:ext cx="1367244" cy="0"/>
              </a:xfrm>
              <a:prstGeom prst="line">
                <a:avLst/>
              </a:prstGeom>
              <a:noFill/>
              <a:ln w="6350">
                <a:gradFill flip="none" rotWithShape="1">
                  <a:gsLst>
                    <a:gs pos="0">
                      <a:schemeClr val="accent2"/>
                    </a:gs>
                    <a:gs pos="100000">
                      <a:schemeClr val="accent2">
                        <a:lumMod val="20000"/>
                        <a:lumOff val="80000"/>
                        <a:alpha val="0"/>
                      </a:schemeClr>
                    </a:gs>
                  </a:gsLst>
                  <a:lin ang="0" scaled="1"/>
                  <a:tileRect/>
                </a:gradFill>
                <a:prstDash val="sysDot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34" name="任意多边形: 形状 33">
                <a:extLst>
                  <a:ext uri="{FF2B5EF4-FFF2-40B4-BE49-F238E27FC236}">
                    <a16:creationId xmlns:a16="http://schemas.microsoft.com/office/drawing/2014/main" id="{95B009A1-7CDC-BFD0-D951-8878F6B4CFBB}"/>
                  </a:ext>
                </a:extLst>
              </p:cNvPr>
              <p:cNvSpPr/>
              <p:nvPr/>
            </p:nvSpPr>
            <p:spPr>
              <a:xfrm>
                <a:off x="4386908" y="3879344"/>
                <a:ext cx="3418185" cy="2019016"/>
              </a:xfrm>
              <a:custGeom>
                <a:avLst/>
                <a:gdLst>
                  <a:gd name="connsiteX0" fmla="*/ 108000 w 3737179"/>
                  <a:gd name="connsiteY0" fmla="*/ 0 h 2307019"/>
                  <a:gd name="connsiteX1" fmla="*/ 114301 w 3737179"/>
                  <a:gd name="connsiteY1" fmla="*/ 0 h 2307019"/>
                  <a:gd name="connsiteX2" fmla="*/ 484446 w 3737179"/>
                  <a:gd name="connsiteY2" fmla="*/ 0 h 2307019"/>
                  <a:gd name="connsiteX3" fmla="*/ 2127337 w 3737179"/>
                  <a:gd name="connsiteY3" fmla="*/ 0 h 2307019"/>
                  <a:gd name="connsiteX4" fmla="*/ 2223936 w 3737179"/>
                  <a:gd name="connsiteY4" fmla="*/ 59701 h 2307019"/>
                  <a:gd name="connsiteX5" fmla="*/ 2369936 w 3737179"/>
                  <a:gd name="connsiteY5" fmla="*/ 351701 h 2307019"/>
                  <a:gd name="connsiteX6" fmla="*/ 2402471 w 3737179"/>
                  <a:gd name="connsiteY6" fmla="*/ 417802 h 2307019"/>
                  <a:gd name="connsiteX7" fmla="*/ 2469991 w 3737179"/>
                  <a:gd name="connsiteY7" fmla="*/ 460661 h 2307019"/>
                  <a:gd name="connsiteX8" fmla="*/ 2542954 w 3737179"/>
                  <a:gd name="connsiteY8" fmla="*/ 487281 h 2307019"/>
                  <a:gd name="connsiteX9" fmla="*/ 3629179 w 3737179"/>
                  <a:gd name="connsiteY9" fmla="*/ 487281 h 2307019"/>
                  <a:gd name="connsiteX10" fmla="*/ 3737179 w 3737179"/>
                  <a:gd name="connsiteY10" fmla="*/ 595281 h 2307019"/>
                  <a:gd name="connsiteX11" fmla="*/ 3737179 w 3737179"/>
                  <a:gd name="connsiteY11" fmla="*/ 2199019 h 2307019"/>
                  <a:gd name="connsiteX12" fmla="*/ 3629179 w 3737179"/>
                  <a:gd name="connsiteY12" fmla="*/ 2307019 h 2307019"/>
                  <a:gd name="connsiteX13" fmla="*/ 484446 w 3737179"/>
                  <a:gd name="connsiteY13" fmla="*/ 2307019 h 2307019"/>
                  <a:gd name="connsiteX14" fmla="*/ 222300 w 3737179"/>
                  <a:gd name="connsiteY14" fmla="*/ 2307019 h 2307019"/>
                  <a:gd name="connsiteX15" fmla="*/ 108000 w 3737179"/>
                  <a:gd name="connsiteY15" fmla="*/ 2307019 h 2307019"/>
                  <a:gd name="connsiteX16" fmla="*/ 0 w 3737179"/>
                  <a:gd name="connsiteY16" fmla="*/ 2199019 h 2307019"/>
                  <a:gd name="connsiteX17" fmla="*/ 0 w 3737179"/>
                  <a:gd name="connsiteY17" fmla="*/ 108000 h 2307019"/>
                  <a:gd name="connsiteX18" fmla="*/ 108000 w 3737179"/>
                  <a:gd name="connsiteY18" fmla="*/ 0 h 23070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737179" h="2307019">
                    <a:moveTo>
                      <a:pt x="108000" y="0"/>
                    </a:moveTo>
                    <a:lnTo>
                      <a:pt x="114301" y="0"/>
                    </a:lnTo>
                    <a:lnTo>
                      <a:pt x="484446" y="0"/>
                    </a:lnTo>
                    <a:lnTo>
                      <a:pt x="2127337" y="0"/>
                    </a:lnTo>
                    <a:cubicBezTo>
                      <a:pt x="2168254" y="0"/>
                      <a:pt x="2205637" y="23104"/>
                      <a:pt x="2223936" y="59701"/>
                    </a:cubicBezTo>
                    <a:lnTo>
                      <a:pt x="2369936" y="351701"/>
                    </a:lnTo>
                    <a:lnTo>
                      <a:pt x="2402471" y="417802"/>
                    </a:lnTo>
                    <a:lnTo>
                      <a:pt x="2469991" y="460661"/>
                    </a:lnTo>
                    <a:lnTo>
                      <a:pt x="2542954" y="487281"/>
                    </a:lnTo>
                    <a:lnTo>
                      <a:pt x="3629179" y="487281"/>
                    </a:lnTo>
                    <a:cubicBezTo>
                      <a:pt x="3688795" y="487281"/>
                      <a:pt x="3737179" y="535665"/>
                      <a:pt x="3737179" y="595281"/>
                    </a:cubicBezTo>
                    <a:lnTo>
                      <a:pt x="3737179" y="2199019"/>
                    </a:lnTo>
                    <a:cubicBezTo>
                      <a:pt x="3737179" y="2258635"/>
                      <a:pt x="3688795" y="2307019"/>
                      <a:pt x="3629179" y="2307019"/>
                    </a:cubicBezTo>
                    <a:lnTo>
                      <a:pt x="484446" y="2307019"/>
                    </a:lnTo>
                    <a:lnTo>
                      <a:pt x="222300" y="2307019"/>
                    </a:lnTo>
                    <a:lnTo>
                      <a:pt x="108000" y="2307019"/>
                    </a:lnTo>
                    <a:cubicBezTo>
                      <a:pt x="48384" y="2307019"/>
                      <a:pt x="0" y="2258635"/>
                      <a:pt x="0" y="2199019"/>
                    </a:cubicBezTo>
                    <a:lnTo>
                      <a:pt x="0" y="108000"/>
                    </a:lnTo>
                    <a:cubicBezTo>
                      <a:pt x="0" y="48384"/>
                      <a:pt x="48384" y="0"/>
                      <a:pt x="108000" y="0"/>
                    </a:cubicBezTo>
                    <a:close/>
                  </a:path>
                </a:pathLst>
              </a:custGeom>
              <a:noFill/>
              <a:ln w="3175">
                <a:solidFill>
                  <a:schemeClr val="accent2"/>
                </a:solidFill>
                <a:prstDash val="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43" name="文本框 42">
                <a:extLst>
                  <a:ext uri="{FF2B5EF4-FFF2-40B4-BE49-F238E27FC236}">
                    <a16:creationId xmlns:a16="http://schemas.microsoft.com/office/drawing/2014/main" id="{A35CA677-AFB3-3596-1AD6-3F3A5EAFB3BF}"/>
                  </a:ext>
                </a:extLst>
              </p:cNvPr>
              <p:cNvSpPr txBox="1"/>
              <p:nvPr/>
            </p:nvSpPr>
            <p:spPr>
              <a:xfrm>
                <a:off x="4627069" y="5342462"/>
                <a:ext cx="2462213" cy="29040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>
                  <a:lnSpc>
                    <a:spcPct val="125000"/>
                  </a:lnSpc>
                </a:pPr>
                <a:r>
                  <a:rPr lang="zh-CN" altLang="en-US" sz="1600" dirty="0">
                    <a:gradFill>
                      <a:gsLst>
                        <a:gs pos="60000">
                          <a:schemeClr val="accent1"/>
                        </a:gs>
                        <a:gs pos="0">
                          <a:schemeClr val="accent2"/>
                        </a:gs>
                      </a:gsLst>
                      <a:path path="circle">
                        <a:fillToRect r="100000" b="100000"/>
                      </a:path>
                    </a:gradFill>
                    <a:latin typeface="+mn-ea"/>
                    <a:cs typeface="OPPOSans M" panose="00020600040101010101" pitchFamily="18" charset="-122"/>
                  </a:rPr>
                  <a:t>这里可以总结一个核心观点</a:t>
                </a:r>
              </a:p>
            </p:txBody>
          </p:sp>
        </p:grpSp>
      </p:grpSp>
      <p:grpSp>
        <p:nvGrpSpPr>
          <p:cNvPr id="52" name="组合 51">
            <a:extLst>
              <a:ext uri="{FF2B5EF4-FFF2-40B4-BE49-F238E27FC236}">
                <a16:creationId xmlns:a16="http://schemas.microsoft.com/office/drawing/2014/main" id="{DC286562-0512-8D81-05D6-B54C8A6C11AF}"/>
              </a:ext>
            </a:extLst>
          </p:cNvPr>
          <p:cNvGrpSpPr/>
          <p:nvPr/>
        </p:nvGrpSpPr>
        <p:grpSpPr>
          <a:xfrm>
            <a:off x="8106453" y="3784631"/>
            <a:ext cx="3554016" cy="2193950"/>
            <a:chOff x="8106453" y="3784631"/>
            <a:chExt cx="3554016" cy="2193950"/>
          </a:xfrm>
        </p:grpSpPr>
        <p:sp>
          <p:nvSpPr>
            <p:cNvPr id="20" name="任意多边形: 形状 19">
              <a:extLst>
                <a:ext uri="{FF2B5EF4-FFF2-40B4-BE49-F238E27FC236}">
                  <a16:creationId xmlns:a16="http://schemas.microsoft.com/office/drawing/2014/main" id="{0E0D1651-6F1D-2AEC-58E6-42BFD49662D5}"/>
                </a:ext>
              </a:extLst>
            </p:cNvPr>
            <p:cNvSpPr/>
            <p:nvPr/>
          </p:nvSpPr>
          <p:spPr>
            <a:xfrm>
              <a:off x="8106453" y="3784631"/>
              <a:ext cx="3554016" cy="2193950"/>
            </a:xfrm>
            <a:custGeom>
              <a:avLst/>
              <a:gdLst>
                <a:gd name="connsiteX0" fmla="*/ 108000 w 3737179"/>
                <a:gd name="connsiteY0" fmla="*/ 0 h 2307019"/>
                <a:gd name="connsiteX1" fmla="*/ 114301 w 3737179"/>
                <a:gd name="connsiteY1" fmla="*/ 0 h 2307019"/>
                <a:gd name="connsiteX2" fmla="*/ 484446 w 3737179"/>
                <a:gd name="connsiteY2" fmla="*/ 0 h 2307019"/>
                <a:gd name="connsiteX3" fmla="*/ 2127337 w 3737179"/>
                <a:gd name="connsiteY3" fmla="*/ 0 h 2307019"/>
                <a:gd name="connsiteX4" fmla="*/ 2223936 w 3737179"/>
                <a:gd name="connsiteY4" fmla="*/ 59701 h 2307019"/>
                <a:gd name="connsiteX5" fmla="*/ 2369936 w 3737179"/>
                <a:gd name="connsiteY5" fmla="*/ 351701 h 2307019"/>
                <a:gd name="connsiteX6" fmla="*/ 2402471 w 3737179"/>
                <a:gd name="connsiteY6" fmla="*/ 417802 h 2307019"/>
                <a:gd name="connsiteX7" fmla="*/ 2469991 w 3737179"/>
                <a:gd name="connsiteY7" fmla="*/ 460661 h 2307019"/>
                <a:gd name="connsiteX8" fmla="*/ 2542954 w 3737179"/>
                <a:gd name="connsiteY8" fmla="*/ 487281 h 2307019"/>
                <a:gd name="connsiteX9" fmla="*/ 3629179 w 3737179"/>
                <a:gd name="connsiteY9" fmla="*/ 487281 h 2307019"/>
                <a:gd name="connsiteX10" fmla="*/ 3737179 w 3737179"/>
                <a:gd name="connsiteY10" fmla="*/ 595281 h 2307019"/>
                <a:gd name="connsiteX11" fmla="*/ 3737179 w 3737179"/>
                <a:gd name="connsiteY11" fmla="*/ 2199019 h 2307019"/>
                <a:gd name="connsiteX12" fmla="*/ 3629179 w 3737179"/>
                <a:gd name="connsiteY12" fmla="*/ 2307019 h 2307019"/>
                <a:gd name="connsiteX13" fmla="*/ 484446 w 3737179"/>
                <a:gd name="connsiteY13" fmla="*/ 2307019 h 2307019"/>
                <a:gd name="connsiteX14" fmla="*/ 222300 w 3737179"/>
                <a:gd name="connsiteY14" fmla="*/ 2307019 h 2307019"/>
                <a:gd name="connsiteX15" fmla="*/ 108000 w 3737179"/>
                <a:gd name="connsiteY15" fmla="*/ 2307019 h 2307019"/>
                <a:gd name="connsiteX16" fmla="*/ 0 w 3737179"/>
                <a:gd name="connsiteY16" fmla="*/ 2199019 h 2307019"/>
                <a:gd name="connsiteX17" fmla="*/ 0 w 3737179"/>
                <a:gd name="connsiteY17" fmla="*/ 108000 h 2307019"/>
                <a:gd name="connsiteX18" fmla="*/ 108000 w 3737179"/>
                <a:gd name="connsiteY18" fmla="*/ 0 h 2307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737179" h="2307019">
                  <a:moveTo>
                    <a:pt x="108000" y="0"/>
                  </a:moveTo>
                  <a:lnTo>
                    <a:pt x="114301" y="0"/>
                  </a:lnTo>
                  <a:lnTo>
                    <a:pt x="484446" y="0"/>
                  </a:lnTo>
                  <a:lnTo>
                    <a:pt x="2127337" y="0"/>
                  </a:lnTo>
                  <a:cubicBezTo>
                    <a:pt x="2168254" y="0"/>
                    <a:pt x="2205637" y="23104"/>
                    <a:pt x="2223936" y="59701"/>
                  </a:cubicBezTo>
                  <a:lnTo>
                    <a:pt x="2369936" y="351701"/>
                  </a:lnTo>
                  <a:lnTo>
                    <a:pt x="2402471" y="417802"/>
                  </a:lnTo>
                  <a:lnTo>
                    <a:pt x="2469991" y="460661"/>
                  </a:lnTo>
                  <a:lnTo>
                    <a:pt x="2542954" y="487281"/>
                  </a:lnTo>
                  <a:lnTo>
                    <a:pt x="3629179" y="487281"/>
                  </a:lnTo>
                  <a:cubicBezTo>
                    <a:pt x="3688795" y="487281"/>
                    <a:pt x="3737179" y="535665"/>
                    <a:pt x="3737179" y="595281"/>
                  </a:cubicBezTo>
                  <a:lnTo>
                    <a:pt x="3737179" y="2199019"/>
                  </a:lnTo>
                  <a:cubicBezTo>
                    <a:pt x="3737179" y="2258635"/>
                    <a:pt x="3688795" y="2307019"/>
                    <a:pt x="3629179" y="2307019"/>
                  </a:cubicBezTo>
                  <a:lnTo>
                    <a:pt x="484446" y="2307019"/>
                  </a:lnTo>
                  <a:lnTo>
                    <a:pt x="222300" y="2307019"/>
                  </a:lnTo>
                  <a:lnTo>
                    <a:pt x="108000" y="2307019"/>
                  </a:lnTo>
                  <a:cubicBezTo>
                    <a:pt x="48384" y="2307019"/>
                    <a:pt x="0" y="2258635"/>
                    <a:pt x="0" y="2199019"/>
                  </a:cubicBezTo>
                  <a:lnTo>
                    <a:pt x="0" y="108000"/>
                  </a:lnTo>
                  <a:cubicBezTo>
                    <a:pt x="0" y="48384"/>
                    <a:pt x="48384" y="0"/>
                    <a:pt x="10800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508000" dist="317500" dir="5400000" sx="88000" sy="88000" algn="t" rotWithShape="0">
                <a:schemeClr val="accent2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  <p:grpSp>
          <p:nvGrpSpPr>
            <p:cNvPr id="48" name="组合 47">
              <a:extLst>
                <a:ext uri="{FF2B5EF4-FFF2-40B4-BE49-F238E27FC236}">
                  <a16:creationId xmlns:a16="http://schemas.microsoft.com/office/drawing/2014/main" id="{A531A647-CB4F-D223-F5C4-728DA49E2DD8}"/>
                </a:ext>
              </a:extLst>
            </p:cNvPr>
            <p:cNvGrpSpPr/>
            <p:nvPr/>
          </p:nvGrpSpPr>
          <p:grpSpPr>
            <a:xfrm>
              <a:off x="8106453" y="3784631"/>
              <a:ext cx="3554016" cy="2193950"/>
              <a:chOff x="8106453" y="3784631"/>
              <a:chExt cx="3554016" cy="2193950"/>
            </a:xfrm>
          </p:grpSpPr>
          <p:sp>
            <p:nvSpPr>
              <p:cNvPr id="35" name="任意多边形: 形状 34">
                <a:extLst>
                  <a:ext uri="{FF2B5EF4-FFF2-40B4-BE49-F238E27FC236}">
                    <a16:creationId xmlns:a16="http://schemas.microsoft.com/office/drawing/2014/main" id="{44BFB5A6-5F79-B113-DC70-44D1F4019C7A}"/>
                  </a:ext>
                </a:extLst>
              </p:cNvPr>
              <p:cNvSpPr/>
              <p:nvPr/>
            </p:nvSpPr>
            <p:spPr>
              <a:xfrm>
                <a:off x="8106453" y="3784631"/>
                <a:ext cx="3554016" cy="2193950"/>
              </a:xfrm>
              <a:custGeom>
                <a:avLst/>
                <a:gdLst>
                  <a:gd name="connsiteX0" fmla="*/ 108000 w 3737179"/>
                  <a:gd name="connsiteY0" fmla="*/ 0 h 2307019"/>
                  <a:gd name="connsiteX1" fmla="*/ 114301 w 3737179"/>
                  <a:gd name="connsiteY1" fmla="*/ 0 h 2307019"/>
                  <a:gd name="connsiteX2" fmla="*/ 484446 w 3737179"/>
                  <a:gd name="connsiteY2" fmla="*/ 0 h 2307019"/>
                  <a:gd name="connsiteX3" fmla="*/ 2127337 w 3737179"/>
                  <a:gd name="connsiteY3" fmla="*/ 0 h 2307019"/>
                  <a:gd name="connsiteX4" fmla="*/ 2223936 w 3737179"/>
                  <a:gd name="connsiteY4" fmla="*/ 59701 h 2307019"/>
                  <a:gd name="connsiteX5" fmla="*/ 2369936 w 3737179"/>
                  <a:gd name="connsiteY5" fmla="*/ 351701 h 2307019"/>
                  <a:gd name="connsiteX6" fmla="*/ 2402471 w 3737179"/>
                  <a:gd name="connsiteY6" fmla="*/ 417802 h 2307019"/>
                  <a:gd name="connsiteX7" fmla="*/ 2469991 w 3737179"/>
                  <a:gd name="connsiteY7" fmla="*/ 460661 h 2307019"/>
                  <a:gd name="connsiteX8" fmla="*/ 2542954 w 3737179"/>
                  <a:gd name="connsiteY8" fmla="*/ 487281 h 2307019"/>
                  <a:gd name="connsiteX9" fmla="*/ 3629179 w 3737179"/>
                  <a:gd name="connsiteY9" fmla="*/ 487281 h 2307019"/>
                  <a:gd name="connsiteX10" fmla="*/ 3737179 w 3737179"/>
                  <a:gd name="connsiteY10" fmla="*/ 595281 h 2307019"/>
                  <a:gd name="connsiteX11" fmla="*/ 3737179 w 3737179"/>
                  <a:gd name="connsiteY11" fmla="*/ 2199019 h 2307019"/>
                  <a:gd name="connsiteX12" fmla="*/ 3629179 w 3737179"/>
                  <a:gd name="connsiteY12" fmla="*/ 2307019 h 2307019"/>
                  <a:gd name="connsiteX13" fmla="*/ 484446 w 3737179"/>
                  <a:gd name="connsiteY13" fmla="*/ 2307019 h 2307019"/>
                  <a:gd name="connsiteX14" fmla="*/ 222300 w 3737179"/>
                  <a:gd name="connsiteY14" fmla="*/ 2307019 h 2307019"/>
                  <a:gd name="connsiteX15" fmla="*/ 108000 w 3737179"/>
                  <a:gd name="connsiteY15" fmla="*/ 2307019 h 2307019"/>
                  <a:gd name="connsiteX16" fmla="*/ 0 w 3737179"/>
                  <a:gd name="connsiteY16" fmla="*/ 2199019 h 2307019"/>
                  <a:gd name="connsiteX17" fmla="*/ 0 w 3737179"/>
                  <a:gd name="connsiteY17" fmla="*/ 108000 h 2307019"/>
                  <a:gd name="connsiteX18" fmla="*/ 108000 w 3737179"/>
                  <a:gd name="connsiteY18" fmla="*/ 0 h 23070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737179" h="2307019">
                    <a:moveTo>
                      <a:pt x="108000" y="0"/>
                    </a:moveTo>
                    <a:lnTo>
                      <a:pt x="114301" y="0"/>
                    </a:lnTo>
                    <a:lnTo>
                      <a:pt x="484446" y="0"/>
                    </a:lnTo>
                    <a:lnTo>
                      <a:pt x="2127337" y="0"/>
                    </a:lnTo>
                    <a:cubicBezTo>
                      <a:pt x="2168254" y="0"/>
                      <a:pt x="2205637" y="23104"/>
                      <a:pt x="2223936" y="59701"/>
                    </a:cubicBezTo>
                    <a:lnTo>
                      <a:pt x="2369936" y="351701"/>
                    </a:lnTo>
                    <a:lnTo>
                      <a:pt x="2402471" y="417802"/>
                    </a:lnTo>
                    <a:lnTo>
                      <a:pt x="2469991" y="460661"/>
                    </a:lnTo>
                    <a:lnTo>
                      <a:pt x="2542954" y="487281"/>
                    </a:lnTo>
                    <a:lnTo>
                      <a:pt x="3629179" y="487281"/>
                    </a:lnTo>
                    <a:cubicBezTo>
                      <a:pt x="3688795" y="487281"/>
                      <a:pt x="3737179" y="535665"/>
                      <a:pt x="3737179" y="595281"/>
                    </a:cubicBezTo>
                    <a:lnTo>
                      <a:pt x="3737179" y="2199019"/>
                    </a:lnTo>
                    <a:cubicBezTo>
                      <a:pt x="3737179" y="2258635"/>
                      <a:pt x="3688795" y="2307019"/>
                      <a:pt x="3629179" y="2307019"/>
                    </a:cubicBezTo>
                    <a:lnTo>
                      <a:pt x="484446" y="2307019"/>
                    </a:lnTo>
                    <a:lnTo>
                      <a:pt x="222300" y="2307019"/>
                    </a:lnTo>
                    <a:lnTo>
                      <a:pt x="108000" y="2307019"/>
                    </a:lnTo>
                    <a:cubicBezTo>
                      <a:pt x="48384" y="2307019"/>
                      <a:pt x="0" y="2258635"/>
                      <a:pt x="0" y="2199019"/>
                    </a:cubicBezTo>
                    <a:lnTo>
                      <a:pt x="0" y="108000"/>
                    </a:lnTo>
                    <a:cubicBezTo>
                      <a:pt x="0" y="48384"/>
                      <a:pt x="48384" y="0"/>
                      <a:pt x="108000" y="0"/>
                    </a:cubicBezTo>
                    <a:close/>
                  </a:path>
                </a:pathLst>
              </a:custGeom>
              <a:gradFill>
                <a:gsLst>
                  <a:gs pos="100000">
                    <a:schemeClr val="accent2">
                      <a:lumMod val="20000"/>
                      <a:lumOff val="80000"/>
                      <a:alpha val="40000"/>
                    </a:schemeClr>
                  </a:gs>
                  <a:gs pos="73000">
                    <a:schemeClr val="bg1"/>
                  </a:gs>
                  <a:gs pos="50000">
                    <a:schemeClr val="bg1"/>
                  </a:gs>
                  <a:gs pos="0">
                    <a:schemeClr val="accent3">
                      <a:lumMod val="20000"/>
                      <a:lumOff val="80000"/>
                    </a:schemeClr>
                  </a:gs>
                </a:gsLst>
                <a:path path="circle">
                  <a:fillToRect r="100000" b="100000"/>
                </a:path>
              </a:gradFill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1A8C6BE2-2BF7-F85A-C4F7-3850926648D4}"/>
                  </a:ext>
                </a:extLst>
              </p:cNvPr>
              <p:cNvSpPr txBox="1"/>
              <p:nvPr/>
            </p:nvSpPr>
            <p:spPr>
              <a:xfrm>
                <a:off x="8414529" y="4063130"/>
                <a:ext cx="1025922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r>
                  <a:rPr lang="zh-CN" altLang="en-US" sz="2000" dirty="0">
                    <a:gradFill>
                      <a:gsLst>
                        <a:gs pos="60000">
                          <a:schemeClr val="accent1"/>
                        </a:gs>
                        <a:gs pos="0">
                          <a:schemeClr val="accent2"/>
                        </a:gs>
                      </a:gsLst>
                      <a:path path="circle">
                        <a:fillToRect r="100000" b="100000"/>
                      </a:path>
                    </a:gradFill>
                    <a:latin typeface="思源宋体 CN Heavy" panose="02020900000000000000" pitchFamily="18" charset="-122"/>
                    <a:ea typeface="思源宋体 CN Heavy" panose="02020900000000000000" pitchFamily="18" charset="-122"/>
                    <a:cs typeface="OPPOSans R" panose="00020600040101010101" pitchFamily="18" charset="-122"/>
                  </a:rPr>
                  <a:t>主要优势</a:t>
                </a:r>
              </a:p>
            </p:txBody>
          </p:sp>
          <p:sp>
            <p:nvSpPr>
              <p:cNvPr id="37" name="文本框 36">
                <a:extLst>
                  <a:ext uri="{FF2B5EF4-FFF2-40B4-BE49-F238E27FC236}">
                    <a16:creationId xmlns:a16="http://schemas.microsoft.com/office/drawing/2014/main" id="{6216BE28-7031-34BB-55A8-5D6F651506F5}"/>
                  </a:ext>
                </a:extLst>
              </p:cNvPr>
              <p:cNvSpPr txBox="1"/>
              <p:nvPr/>
            </p:nvSpPr>
            <p:spPr>
              <a:xfrm>
                <a:off x="8414529" y="4629219"/>
                <a:ext cx="2916487" cy="61079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>
                  <a:lnSpc>
                    <a:spcPct val="125000"/>
                  </a:lnSpc>
                </a:pPr>
                <a:r>
                  <a:rPr lang="zh-CN" altLang="en-US" sz="16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cs typeface="OPPOSans R" panose="00020600040101010101" pitchFamily="18" charset="-122"/>
                  </a:rPr>
                  <a:t>这里是正文内容，这里是一段正文内容，这里是一段正文内容。</a:t>
                </a:r>
              </a:p>
            </p:txBody>
          </p:sp>
          <p:sp>
            <p:nvSpPr>
              <p:cNvPr id="38" name="文本框 37">
                <a:extLst>
                  <a:ext uri="{FF2B5EF4-FFF2-40B4-BE49-F238E27FC236}">
                    <a16:creationId xmlns:a16="http://schemas.microsoft.com/office/drawing/2014/main" id="{FC66D7F0-7F7E-CBDE-E795-7BB42B72AB8D}"/>
                  </a:ext>
                </a:extLst>
              </p:cNvPr>
              <p:cNvSpPr txBox="1"/>
              <p:nvPr/>
            </p:nvSpPr>
            <p:spPr>
              <a:xfrm>
                <a:off x="10626410" y="4049101"/>
                <a:ext cx="868986" cy="1231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algn="dist"/>
                <a:r>
                  <a:rPr lang="en-US" altLang="zh-CN" sz="800" dirty="0">
                    <a:solidFill>
                      <a:schemeClr val="accent2">
                        <a:alpha val="60000"/>
                      </a:schemeClr>
                    </a:solidFill>
                    <a:ea typeface="OPPOSans R" panose="00020600040101010101" pitchFamily="18" charset="-122"/>
                    <a:cs typeface="OPPOSans R" panose="00020600040101010101" pitchFamily="18" charset="-122"/>
                  </a:rPr>
                  <a:t>design</a:t>
                </a:r>
                <a:endParaRPr lang="zh-CN" altLang="en-US" sz="800" dirty="0">
                  <a:solidFill>
                    <a:schemeClr val="accent2">
                      <a:alpha val="60000"/>
                    </a:schemeClr>
                  </a:solidFill>
                  <a:ea typeface="OPPOSans R" panose="00020600040101010101" pitchFamily="18" charset="-122"/>
                  <a:cs typeface="OPPOSans R" panose="00020600040101010101" pitchFamily="18" charset="-122"/>
                </a:endParaRPr>
              </a:p>
            </p:txBody>
          </p:sp>
          <p:sp>
            <p:nvSpPr>
              <p:cNvPr id="39" name="Freeform 7">
                <a:extLst>
                  <a:ext uri="{FF2B5EF4-FFF2-40B4-BE49-F238E27FC236}">
                    <a16:creationId xmlns:a16="http://schemas.microsoft.com/office/drawing/2014/main" id="{00511EB0-1D6F-31F7-1CE7-FA17E69B0A3D}"/>
                  </a:ext>
                </a:extLst>
              </p:cNvPr>
              <p:cNvSpPr/>
              <p:nvPr/>
            </p:nvSpPr>
            <p:spPr>
              <a:xfrm>
                <a:off x="10420552" y="3930051"/>
                <a:ext cx="1239917" cy="207560"/>
              </a:xfrm>
              <a:custGeom>
                <a:avLst/>
                <a:gdLst/>
                <a:ahLst/>
                <a:cxnLst/>
                <a:rect l="0" t="0" r="0" b="0"/>
                <a:pathLst>
                  <a:path w="1337157" h="223838">
                    <a:moveTo>
                      <a:pt x="103668" y="223837"/>
                    </a:moveTo>
                    <a:lnTo>
                      <a:pt x="12748" y="52906"/>
                    </a:lnTo>
                    <a:cubicBezTo>
                      <a:pt x="0" y="28940"/>
                      <a:pt x="17385" y="0"/>
                      <a:pt x="44531" y="0"/>
                    </a:cubicBezTo>
                    <a:lnTo>
                      <a:pt x="1337156" y="0"/>
                    </a:lnTo>
                  </a:path>
                </a:pathLst>
              </a:custGeom>
              <a:noFill/>
              <a:ln w="6350">
                <a:gradFill flip="none" rotWithShape="1">
                  <a:gsLst>
                    <a:gs pos="0">
                      <a:schemeClr val="accent2"/>
                    </a:gs>
                    <a:gs pos="80000">
                      <a:schemeClr val="accent2">
                        <a:lumMod val="20000"/>
                        <a:lumOff val="80000"/>
                        <a:alpha val="0"/>
                      </a:schemeClr>
                    </a:gs>
                  </a:gsLst>
                  <a:lin ang="2700000" scaled="1"/>
                  <a:tileRect/>
                </a:gradFill>
                <a:prstDash val="sysDot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40" name="直接连接符 39">
                <a:extLst>
                  <a:ext uri="{FF2B5EF4-FFF2-40B4-BE49-F238E27FC236}">
                    <a16:creationId xmlns:a16="http://schemas.microsoft.com/office/drawing/2014/main" id="{6306BD73-D550-9772-4EDD-4C8B006B8C9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293225" y="3839960"/>
                <a:ext cx="1367244" cy="0"/>
              </a:xfrm>
              <a:prstGeom prst="line">
                <a:avLst/>
              </a:prstGeom>
              <a:noFill/>
              <a:ln w="6350">
                <a:gradFill flip="none" rotWithShape="1">
                  <a:gsLst>
                    <a:gs pos="0">
                      <a:schemeClr val="accent2"/>
                    </a:gs>
                    <a:gs pos="100000">
                      <a:schemeClr val="accent2">
                        <a:lumMod val="20000"/>
                        <a:lumOff val="80000"/>
                        <a:alpha val="0"/>
                      </a:schemeClr>
                    </a:gs>
                  </a:gsLst>
                  <a:lin ang="0" scaled="1"/>
                  <a:tileRect/>
                </a:gradFill>
                <a:prstDash val="sysDot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41" name="任意多边形: 形状 40">
                <a:extLst>
                  <a:ext uri="{FF2B5EF4-FFF2-40B4-BE49-F238E27FC236}">
                    <a16:creationId xmlns:a16="http://schemas.microsoft.com/office/drawing/2014/main" id="{23535CB6-E3AA-1A34-FA1C-25C985EDA2E8}"/>
                  </a:ext>
                </a:extLst>
              </p:cNvPr>
              <p:cNvSpPr/>
              <p:nvPr/>
            </p:nvSpPr>
            <p:spPr>
              <a:xfrm>
                <a:off x="8174368" y="3879344"/>
                <a:ext cx="3418185" cy="2019016"/>
              </a:xfrm>
              <a:custGeom>
                <a:avLst/>
                <a:gdLst>
                  <a:gd name="connsiteX0" fmla="*/ 108000 w 3737179"/>
                  <a:gd name="connsiteY0" fmla="*/ 0 h 2307019"/>
                  <a:gd name="connsiteX1" fmla="*/ 114301 w 3737179"/>
                  <a:gd name="connsiteY1" fmla="*/ 0 h 2307019"/>
                  <a:gd name="connsiteX2" fmla="*/ 484446 w 3737179"/>
                  <a:gd name="connsiteY2" fmla="*/ 0 h 2307019"/>
                  <a:gd name="connsiteX3" fmla="*/ 2127337 w 3737179"/>
                  <a:gd name="connsiteY3" fmla="*/ 0 h 2307019"/>
                  <a:gd name="connsiteX4" fmla="*/ 2223936 w 3737179"/>
                  <a:gd name="connsiteY4" fmla="*/ 59701 h 2307019"/>
                  <a:gd name="connsiteX5" fmla="*/ 2369936 w 3737179"/>
                  <a:gd name="connsiteY5" fmla="*/ 351701 h 2307019"/>
                  <a:gd name="connsiteX6" fmla="*/ 2402471 w 3737179"/>
                  <a:gd name="connsiteY6" fmla="*/ 417802 h 2307019"/>
                  <a:gd name="connsiteX7" fmla="*/ 2469991 w 3737179"/>
                  <a:gd name="connsiteY7" fmla="*/ 460661 h 2307019"/>
                  <a:gd name="connsiteX8" fmla="*/ 2542954 w 3737179"/>
                  <a:gd name="connsiteY8" fmla="*/ 487281 h 2307019"/>
                  <a:gd name="connsiteX9" fmla="*/ 3629179 w 3737179"/>
                  <a:gd name="connsiteY9" fmla="*/ 487281 h 2307019"/>
                  <a:gd name="connsiteX10" fmla="*/ 3737179 w 3737179"/>
                  <a:gd name="connsiteY10" fmla="*/ 595281 h 2307019"/>
                  <a:gd name="connsiteX11" fmla="*/ 3737179 w 3737179"/>
                  <a:gd name="connsiteY11" fmla="*/ 2199019 h 2307019"/>
                  <a:gd name="connsiteX12" fmla="*/ 3629179 w 3737179"/>
                  <a:gd name="connsiteY12" fmla="*/ 2307019 h 2307019"/>
                  <a:gd name="connsiteX13" fmla="*/ 484446 w 3737179"/>
                  <a:gd name="connsiteY13" fmla="*/ 2307019 h 2307019"/>
                  <a:gd name="connsiteX14" fmla="*/ 222300 w 3737179"/>
                  <a:gd name="connsiteY14" fmla="*/ 2307019 h 2307019"/>
                  <a:gd name="connsiteX15" fmla="*/ 108000 w 3737179"/>
                  <a:gd name="connsiteY15" fmla="*/ 2307019 h 2307019"/>
                  <a:gd name="connsiteX16" fmla="*/ 0 w 3737179"/>
                  <a:gd name="connsiteY16" fmla="*/ 2199019 h 2307019"/>
                  <a:gd name="connsiteX17" fmla="*/ 0 w 3737179"/>
                  <a:gd name="connsiteY17" fmla="*/ 108000 h 2307019"/>
                  <a:gd name="connsiteX18" fmla="*/ 108000 w 3737179"/>
                  <a:gd name="connsiteY18" fmla="*/ 0 h 23070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737179" h="2307019">
                    <a:moveTo>
                      <a:pt x="108000" y="0"/>
                    </a:moveTo>
                    <a:lnTo>
                      <a:pt x="114301" y="0"/>
                    </a:lnTo>
                    <a:lnTo>
                      <a:pt x="484446" y="0"/>
                    </a:lnTo>
                    <a:lnTo>
                      <a:pt x="2127337" y="0"/>
                    </a:lnTo>
                    <a:cubicBezTo>
                      <a:pt x="2168254" y="0"/>
                      <a:pt x="2205637" y="23104"/>
                      <a:pt x="2223936" y="59701"/>
                    </a:cubicBezTo>
                    <a:lnTo>
                      <a:pt x="2369936" y="351701"/>
                    </a:lnTo>
                    <a:lnTo>
                      <a:pt x="2402471" y="417802"/>
                    </a:lnTo>
                    <a:lnTo>
                      <a:pt x="2469991" y="460661"/>
                    </a:lnTo>
                    <a:lnTo>
                      <a:pt x="2542954" y="487281"/>
                    </a:lnTo>
                    <a:lnTo>
                      <a:pt x="3629179" y="487281"/>
                    </a:lnTo>
                    <a:cubicBezTo>
                      <a:pt x="3688795" y="487281"/>
                      <a:pt x="3737179" y="535665"/>
                      <a:pt x="3737179" y="595281"/>
                    </a:cubicBezTo>
                    <a:lnTo>
                      <a:pt x="3737179" y="2199019"/>
                    </a:lnTo>
                    <a:cubicBezTo>
                      <a:pt x="3737179" y="2258635"/>
                      <a:pt x="3688795" y="2307019"/>
                      <a:pt x="3629179" y="2307019"/>
                    </a:cubicBezTo>
                    <a:lnTo>
                      <a:pt x="484446" y="2307019"/>
                    </a:lnTo>
                    <a:lnTo>
                      <a:pt x="222300" y="2307019"/>
                    </a:lnTo>
                    <a:lnTo>
                      <a:pt x="108000" y="2307019"/>
                    </a:lnTo>
                    <a:cubicBezTo>
                      <a:pt x="48384" y="2307019"/>
                      <a:pt x="0" y="2258635"/>
                      <a:pt x="0" y="2199019"/>
                    </a:cubicBezTo>
                    <a:lnTo>
                      <a:pt x="0" y="108000"/>
                    </a:lnTo>
                    <a:cubicBezTo>
                      <a:pt x="0" y="48384"/>
                      <a:pt x="48384" y="0"/>
                      <a:pt x="108000" y="0"/>
                    </a:cubicBezTo>
                    <a:close/>
                  </a:path>
                </a:pathLst>
              </a:custGeom>
              <a:noFill/>
              <a:ln w="3175">
                <a:solidFill>
                  <a:schemeClr val="accent2"/>
                </a:solidFill>
                <a:prstDash val="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44" name="文本框 43">
                <a:extLst>
                  <a:ext uri="{FF2B5EF4-FFF2-40B4-BE49-F238E27FC236}">
                    <a16:creationId xmlns:a16="http://schemas.microsoft.com/office/drawing/2014/main" id="{6244A359-0E35-7B8E-D1B2-34C4AF49F898}"/>
                  </a:ext>
                </a:extLst>
              </p:cNvPr>
              <p:cNvSpPr txBox="1"/>
              <p:nvPr/>
            </p:nvSpPr>
            <p:spPr>
              <a:xfrm>
                <a:off x="8414529" y="5342462"/>
                <a:ext cx="2462213" cy="29040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>
                  <a:lnSpc>
                    <a:spcPct val="125000"/>
                  </a:lnSpc>
                </a:pPr>
                <a:r>
                  <a:rPr lang="zh-CN" altLang="en-US" sz="1600" dirty="0">
                    <a:gradFill>
                      <a:gsLst>
                        <a:gs pos="60000">
                          <a:schemeClr val="accent1"/>
                        </a:gs>
                        <a:gs pos="0">
                          <a:schemeClr val="accent2"/>
                        </a:gs>
                      </a:gsLst>
                      <a:path path="circle">
                        <a:fillToRect r="100000" b="100000"/>
                      </a:path>
                    </a:gradFill>
                    <a:latin typeface="+mn-ea"/>
                    <a:cs typeface="OPPOSans M" panose="00020600040101010101" pitchFamily="18" charset="-122"/>
                  </a:rPr>
                  <a:t>这里可以总结一个核心观点</a:t>
                </a:r>
              </a:p>
            </p:txBody>
          </p:sp>
        </p:grpSp>
      </p:grpSp>
      <p:pic>
        <p:nvPicPr>
          <p:cNvPr id="45" name="图片 44" descr="图片包含 游戏机, 体育, 球, 房间&#10;&#10;描述已自动生成">
            <a:extLst>
              <a:ext uri="{FF2B5EF4-FFF2-40B4-BE49-F238E27FC236}">
                <a16:creationId xmlns:a16="http://schemas.microsoft.com/office/drawing/2014/main" id="{C3D1B3D9-7590-DF20-D73F-C109867F7F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60" t="50000" r="11437" b="11976"/>
          <a:stretch/>
        </p:blipFill>
        <p:spPr>
          <a:xfrm>
            <a:off x="8909258" y="1490684"/>
            <a:ext cx="2133932" cy="2097455"/>
          </a:xfrm>
          <a:prstGeom prst="rect">
            <a:avLst/>
          </a:prstGeom>
          <a:effectLst>
            <a:outerShdw blurRad="444500" sx="102000" sy="102000" algn="ctr" rotWithShape="0">
              <a:srgbClr val="2DAFFF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542780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椭圆 81">
            <a:extLst>
              <a:ext uri="{FF2B5EF4-FFF2-40B4-BE49-F238E27FC236}">
                <a16:creationId xmlns:a16="http://schemas.microsoft.com/office/drawing/2014/main" id="{9AAB6ED7-B27C-DFB0-3E82-C7888FF1CA3D}"/>
              </a:ext>
            </a:extLst>
          </p:cNvPr>
          <p:cNvSpPr/>
          <p:nvPr/>
        </p:nvSpPr>
        <p:spPr>
          <a:xfrm>
            <a:off x="4747841" y="643184"/>
            <a:ext cx="3785844" cy="3760246"/>
          </a:xfrm>
          <a:prstGeom prst="ellipse">
            <a:avLst/>
          </a:prstGeom>
          <a:gradFill flip="none" rotWithShape="1">
            <a:gsLst>
              <a:gs pos="100000">
                <a:schemeClr val="accent4">
                  <a:alpha val="0"/>
                </a:schemeClr>
              </a:gs>
              <a:gs pos="0">
                <a:schemeClr val="accent4">
                  <a:alpha val="3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FAB8730A-0D37-7D40-4F69-BEFBC68B4200}"/>
              </a:ext>
            </a:extLst>
          </p:cNvPr>
          <p:cNvSpPr txBox="1"/>
          <p:nvPr/>
        </p:nvSpPr>
        <p:spPr>
          <a:xfrm>
            <a:off x="713369" y="244791"/>
            <a:ext cx="1641475" cy="492443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OPPOSans R" panose="00020600040101010101" pitchFamily="18" charset="-122"/>
              </a:rPr>
              <a:t>发展历程</a:t>
            </a:r>
          </a:p>
        </p:txBody>
      </p:sp>
      <p:pic>
        <p:nvPicPr>
          <p:cNvPr id="5" name="图片 4" descr="图片包含 游戏机&#10;&#10;描述已自动生成">
            <a:extLst>
              <a:ext uri="{FF2B5EF4-FFF2-40B4-BE49-F238E27FC236}">
                <a16:creationId xmlns:a16="http://schemas.microsoft.com/office/drawing/2014/main" id="{F4453FEA-6D45-B891-188C-64F1DD7A03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10" b="7126"/>
          <a:stretch>
            <a:fillRect/>
          </a:stretch>
        </p:blipFill>
        <p:spPr>
          <a:xfrm>
            <a:off x="2474780" y="0"/>
            <a:ext cx="7242440" cy="6858000"/>
          </a:xfrm>
          <a:custGeom>
            <a:avLst/>
            <a:gdLst>
              <a:gd name="connsiteX0" fmla="*/ 0 w 7575838"/>
              <a:gd name="connsiteY0" fmla="*/ 0 h 6858000"/>
              <a:gd name="connsiteX1" fmla="*/ 7575838 w 7575838"/>
              <a:gd name="connsiteY1" fmla="*/ 0 h 6858000"/>
              <a:gd name="connsiteX2" fmla="*/ 7575838 w 7575838"/>
              <a:gd name="connsiteY2" fmla="*/ 6858000 h 6858000"/>
              <a:gd name="connsiteX3" fmla="*/ 0 w 757583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75838" h="6858000">
                <a:moveTo>
                  <a:pt x="0" y="0"/>
                </a:moveTo>
                <a:lnTo>
                  <a:pt x="7575838" y="0"/>
                </a:lnTo>
                <a:lnTo>
                  <a:pt x="7575838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81" name="Picture 4" descr="查看图片">
            <a:extLst>
              <a:ext uri="{FF2B5EF4-FFF2-40B4-BE49-F238E27FC236}">
                <a16:creationId xmlns:a16="http://schemas.microsoft.com/office/drawing/2014/main" id="{91E334A0-7B68-02AF-A550-6845DD2F3B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alphaModFix amt="4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64065">
            <a:off x="4718107" y="517136"/>
            <a:ext cx="3632686" cy="3632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6" name="直接连接符 25">
            <a:extLst>
              <a:ext uri="{FF2B5EF4-FFF2-40B4-BE49-F238E27FC236}">
                <a16:creationId xmlns:a16="http://schemas.microsoft.com/office/drawing/2014/main" id="{C68EE97C-873C-9F23-F3B7-CD7672FD03DF}"/>
              </a:ext>
            </a:extLst>
          </p:cNvPr>
          <p:cNvCxnSpPr>
            <a:cxnSpLocks/>
          </p:cNvCxnSpPr>
          <p:nvPr/>
        </p:nvCxnSpPr>
        <p:spPr>
          <a:xfrm>
            <a:off x="2019300" y="2994177"/>
            <a:ext cx="2298700" cy="0"/>
          </a:xfrm>
          <a:prstGeom prst="line">
            <a:avLst/>
          </a:prstGeom>
          <a:ln w="9525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6" name="组合 105">
            <a:extLst>
              <a:ext uri="{FF2B5EF4-FFF2-40B4-BE49-F238E27FC236}">
                <a16:creationId xmlns:a16="http://schemas.microsoft.com/office/drawing/2014/main" id="{6D0FB3F1-7485-A99C-F6CD-D88871445511}"/>
              </a:ext>
            </a:extLst>
          </p:cNvPr>
          <p:cNvGrpSpPr>
            <a:grpSpLocks/>
          </p:cNvGrpSpPr>
          <p:nvPr/>
        </p:nvGrpSpPr>
        <p:grpSpPr>
          <a:xfrm>
            <a:off x="4249665" y="2895906"/>
            <a:ext cx="196542" cy="196542"/>
            <a:chOff x="1774370" y="1687429"/>
            <a:chExt cx="678684" cy="678684"/>
          </a:xfrm>
        </p:grpSpPr>
        <p:sp>
          <p:nvSpPr>
            <p:cNvPr id="107" name="椭圆 106">
              <a:extLst>
                <a:ext uri="{FF2B5EF4-FFF2-40B4-BE49-F238E27FC236}">
                  <a16:creationId xmlns:a16="http://schemas.microsoft.com/office/drawing/2014/main" id="{16CC75AE-BA3F-98D5-E43D-69DC65F8ACF9}"/>
                </a:ext>
              </a:extLst>
            </p:cNvPr>
            <p:cNvSpPr/>
            <p:nvPr/>
          </p:nvSpPr>
          <p:spPr>
            <a:xfrm>
              <a:off x="1774370" y="1687429"/>
              <a:ext cx="678684" cy="678684"/>
            </a:xfrm>
            <a:prstGeom prst="ellipse">
              <a:avLst/>
            </a:prstGeom>
            <a:gradFill>
              <a:gsLst>
                <a:gs pos="75000">
                  <a:schemeClr val="accent1"/>
                </a:gs>
                <a:gs pos="100000">
                  <a:schemeClr val="accent2">
                    <a:lumMod val="60000"/>
                    <a:lumOff val="40000"/>
                  </a:schemeClr>
                </a:gs>
                <a:gs pos="49000">
                  <a:schemeClr val="accent1"/>
                </a:gs>
                <a:gs pos="5000">
                  <a:schemeClr val="accent2"/>
                </a:gs>
              </a:gsLst>
              <a:path path="circle">
                <a:fillToRect r="100000" b="100000"/>
              </a:path>
            </a:gradFill>
            <a:ln>
              <a:noFill/>
            </a:ln>
            <a:effectLst>
              <a:outerShdw blurRad="254000" dist="101600" dir="5400000" sx="90000" sy="90000" algn="t" rotWithShape="0">
                <a:srgbClr val="01338D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dirty="0"/>
            </a:p>
          </p:txBody>
        </p:sp>
        <p:sp>
          <p:nvSpPr>
            <p:cNvPr id="108" name="椭圆 107">
              <a:extLst>
                <a:ext uri="{FF2B5EF4-FFF2-40B4-BE49-F238E27FC236}">
                  <a16:creationId xmlns:a16="http://schemas.microsoft.com/office/drawing/2014/main" id="{97B4AE4B-5C29-2793-0436-55DDA067FB62}"/>
                </a:ext>
              </a:extLst>
            </p:cNvPr>
            <p:cNvSpPr/>
            <p:nvPr/>
          </p:nvSpPr>
          <p:spPr>
            <a:xfrm>
              <a:off x="1813029" y="1726089"/>
              <a:ext cx="601368" cy="601366"/>
            </a:xfrm>
            <a:prstGeom prst="ellipse">
              <a:avLst/>
            </a:prstGeom>
            <a:noFill/>
            <a:ln w="3175">
              <a:solidFill>
                <a:schemeClr val="accent2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</p:grpSp>
      <p:cxnSp>
        <p:nvCxnSpPr>
          <p:cNvPr id="31" name="直接连接符 30">
            <a:extLst>
              <a:ext uri="{FF2B5EF4-FFF2-40B4-BE49-F238E27FC236}">
                <a16:creationId xmlns:a16="http://schemas.microsoft.com/office/drawing/2014/main" id="{F80B7284-8BC2-C1FF-4A52-633B7F0AC579}"/>
              </a:ext>
            </a:extLst>
          </p:cNvPr>
          <p:cNvCxnSpPr>
            <a:cxnSpLocks/>
          </p:cNvCxnSpPr>
          <p:nvPr/>
        </p:nvCxnSpPr>
        <p:spPr>
          <a:xfrm>
            <a:off x="2019300" y="4597945"/>
            <a:ext cx="1543050" cy="0"/>
          </a:xfrm>
          <a:prstGeom prst="line">
            <a:avLst/>
          </a:prstGeom>
          <a:ln w="9525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组合 31">
            <a:extLst>
              <a:ext uri="{FF2B5EF4-FFF2-40B4-BE49-F238E27FC236}">
                <a16:creationId xmlns:a16="http://schemas.microsoft.com/office/drawing/2014/main" id="{B1439A63-E012-E43E-DCCE-EEB07E547417}"/>
              </a:ext>
            </a:extLst>
          </p:cNvPr>
          <p:cNvGrpSpPr/>
          <p:nvPr/>
        </p:nvGrpSpPr>
        <p:grpSpPr>
          <a:xfrm>
            <a:off x="3463648" y="4499674"/>
            <a:ext cx="196542" cy="196542"/>
            <a:chOff x="3644055" y="4522714"/>
            <a:chExt cx="150462" cy="150462"/>
          </a:xfrm>
        </p:grpSpPr>
        <p:sp>
          <p:nvSpPr>
            <p:cNvPr id="33" name="椭圆 32">
              <a:extLst>
                <a:ext uri="{FF2B5EF4-FFF2-40B4-BE49-F238E27FC236}">
                  <a16:creationId xmlns:a16="http://schemas.microsoft.com/office/drawing/2014/main" id="{E98E8000-E7D4-22A7-000C-068CCE4FCC0A}"/>
                </a:ext>
              </a:extLst>
            </p:cNvPr>
            <p:cNvSpPr/>
            <p:nvPr/>
          </p:nvSpPr>
          <p:spPr>
            <a:xfrm>
              <a:off x="3644055" y="4522714"/>
              <a:ext cx="150462" cy="150462"/>
            </a:xfrm>
            <a:prstGeom prst="ellipse">
              <a:avLst/>
            </a:prstGeom>
            <a:gradFill>
              <a:gsLst>
                <a:gs pos="75000">
                  <a:schemeClr val="accent1"/>
                </a:gs>
                <a:gs pos="100000">
                  <a:schemeClr val="accent2">
                    <a:lumMod val="60000"/>
                    <a:lumOff val="40000"/>
                  </a:schemeClr>
                </a:gs>
                <a:gs pos="49000">
                  <a:schemeClr val="accent1"/>
                </a:gs>
                <a:gs pos="5000">
                  <a:schemeClr val="accent2"/>
                </a:gs>
              </a:gsLst>
              <a:path path="circle">
                <a:fillToRect r="100000" b="100000"/>
              </a:path>
            </a:gradFill>
            <a:ln>
              <a:noFill/>
            </a:ln>
            <a:effectLst>
              <a:outerShdw blurRad="254000" dist="101600" dir="5400000" sx="90000" sy="90000" algn="t" rotWithShape="0">
                <a:srgbClr val="01338D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dirty="0"/>
            </a:p>
          </p:txBody>
        </p:sp>
        <p:sp>
          <p:nvSpPr>
            <p:cNvPr id="34" name="椭圆 33">
              <a:extLst>
                <a:ext uri="{FF2B5EF4-FFF2-40B4-BE49-F238E27FC236}">
                  <a16:creationId xmlns:a16="http://schemas.microsoft.com/office/drawing/2014/main" id="{528CD910-4E01-9AA2-409B-F557091FFE36}"/>
                </a:ext>
              </a:extLst>
            </p:cNvPr>
            <p:cNvSpPr/>
            <p:nvPr/>
          </p:nvSpPr>
          <p:spPr>
            <a:xfrm>
              <a:off x="3652626" y="4531285"/>
              <a:ext cx="133321" cy="133321"/>
            </a:xfrm>
            <a:prstGeom prst="ellipse">
              <a:avLst/>
            </a:prstGeom>
            <a:noFill/>
            <a:ln w="3175">
              <a:solidFill>
                <a:schemeClr val="accent2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35" name="组合 34">
            <a:extLst>
              <a:ext uri="{FF2B5EF4-FFF2-40B4-BE49-F238E27FC236}">
                <a16:creationId xmlns:a16="http://schemas.microsoft.com/office/drawing/2014/main" id="{5914D40E-4C2C-9719-1301-FC77DE1F9924}"/>
              </a:ext>
            </a:extLst>
          </p:cNvPr>
          <p:cNvGrpSpPr/>
          <p:nvPr/>
        </p:nvGrpSpPr>
        <p:grpSpPr>
          <a:xfrm>
            <a:off x="8058708" y="1774539"/>
            <a:ext cx="527475" cy="196542"/>
            <a:chOff x="8058708" y="1774539"/>
            <a:chExt cx="527475" cy="196542"/>
          </a:xfrm>
        </p:grpSpPr>
        <p:cxnSp>
          <p:nvCxnSpPr>
            <p:cNvPr id="36" name="直接连接符 35">
              <a:extLst>
                <a:ext uri="{FF2B5EF4-FFF2-40B4-BE49-F238E27FC236}">
                  <a16:creationId xmlns:a16="http://schemas.microsoft.com/office/drawing/2014/main" id="{03ADD878-CB2E-30C8-943E-A005CDBB33B2}"/>
                </a:ext>
              </a:extLst>
            </p:cNvPr>
            <p:cNvCxnSpPr>
              <a:cxnSpLocks/>
            </p:cNvCxnSpPr>
            <p:nvPr/>
          </p:nvCxnSpPr>
          <p:spPr>
            <a:xfrm>
              <a:off x="8128000" y="1872810"/>
              <a:ext cx="458183" cy="0"/>
            </a:xfrm>
            <a:prstGeom prst="line">
              <a:avLst/>
            </a:prstGeom>
            <a:ln w="9525">
              <a:solidFill>
                <a:schemeClr val="accent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7" name="组合 36">
              <a:extLst>
                <a:ext uri="{FF2B5EF4-FFF2-40B4-BE49-F238E27FC236}">
                  <a16:creationId xmlns:a16="http://schemas.microsoft.com/office/drawing/2014/main" id="{D1916DC4-EB81-348D-30C5-45EDCEF1EA7E}"/>
                </a:ext>
              </a:extLst>
            </p:cNvPr>
            <p:cNvGrpSpPr/>
            <p:nvPr/>
          </p:nvGrpSpPr>
          <p:grpSpPr>
            <a:xfrm>
              <a:off x="8058708" y="1774539"/>
              <a:ext cx="196542" cy="196542"/>
              <a:chOff x="1774370" y="1687429"/>
              <a:chExt cx="678684" cy="678684"/>
            </a:xfrm>
          </p:grpSpPr>
          <p:sp>
            <p:nvSpPr>
              <p:cNvPr id="38" name="椭圆 37">
                <a:extLst>
                  <a:ext uri="{FF2B5EF4-FFF2-40B4-BE49-F238E27FC236}">
                    <a16:creationId xmlns:a16="http://schemas.microsoft.com/office/drawing/2014/main" id="{B3371ED1-5D5D-940C-952B-3F27CA1D7410}"/>
                  </a:ext>
                </a:extLst>
              </p:cNvPr>
              <p:cNvSpPr/>
              <p:nvPr/>
            </p:nvSpPr>
            <p:spPr>
              <a:xfrm>
                <a:off x="1774370" y="1687429"/>
                <a:ext cx="678684" cy="678684"/>
              </a:xfrm>
              <a:prstGeom prst="ellipse">
                <a:avLst/>
              </a:prstGeom>
              <a:gradFill>
                <a:gsLst>
                  <a:gs pos="75000">
                    <a:schemeClr val="accent1"/>
                  </a:gs>
                  <a:gs pos="100000">
                    <a:schemeClr val="accent2">
                      <a:lumMod val="60000"/>
                      <a:lumOff val="40000"/>
                    </a:schemeClr>
                  </a:gs>
                  <a:gs pos="49000">
                    <a:schemeClr val="accent1"/>
                  </a:gs>
                  <a:gs pos="5000">
                    <a:schemeClr val="accent2"/>
                  </a:gs>
                </a:gsLst>
                <a:path path="circle">
                  <a:fillToRect r="100000" b="100000"/>
                </a:path>
              </a:gradFill>
              <a:ln>
                <a:noFill/>
              </a:ln>
              <a:effectLst>
                <a:outerShdw blurRad="254000" dist="101600" dir="5400000" sx="90000" sy="90000" algn="t" rotWithShape="0">
                  <a:srgbClr val="01338D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39" name="椭圆 38">
                <a:extLst>
                  <a:ext uri="{FF2B5EF4-FFF2-40B4-BE49-F238E27FC236}">
                    <a16:creationId xmlns:a16="http://schemas.microsoft.com/office/drawing/2014/main" id="{FB31747A-CE9D-9A22-B22B-C7661AE28B96}"/>
                  </a:ext>
                </a:extLst>
              </p:cNvPr>
              <p:cNvSpPr/>
              <p:nvPr/>
            </p:nvSpPr>
            <p:spPr>
              <a:xfrm>
                <a:off x="1813029" y="1726089"/>
                <a:ext cx="601368" cy="601366"/>
              </a:xfrm>
              <a:prstGeom prst="ellipse">
                <a:avLst/>
              </a:prstGeom>
              <a:noFill/>
              <a:ln w="3175">
                <a:solidFill>
                  <a:schemeClr val="accent2"/>
                </a:solidFill>
                <a:prstDash val="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40" name="组合 39">
            <a:extLst>
              <a:ext uri="{FF2B5EF4-FFF2-40B4-BE49-F238E27FC236}">
                <a16:creationId xmlns:a16="http://schemas.microsoft.com/office/drawing/2014/main" id="{1C2EB678-0D2F-104E-F83A-73333A46C0C0}"/>
              </a:ext>
            </a:extLst>
          </p:cNvPr>
          <p:cNvGrpSpPr/>
          <p:nvPr/>
        </p:nvGrpSpPr>
        <p:grpSpPr>
          <a:xfrm>
            <a:off x="6588867" y="3399634"/>
            <a:ext cx="1997316" cy="196542"/>
            <a:chOff x="6588867" y="3427110"/>
            <a:chExt cx="1997316" cy="196542"/>
          </a:xfrm>
        </p:grpSpPr>
        <p:cxnSp>
          <p:nvCxnSpPr>
            <p:cNvPr id="41" name="直接连接符 40">
              <a:extLst>
                <a:ext uri="{FF2B5EF4-FFF2-40B4-BE49-F238E27FC236}">
                  <a16:creationId xmlns:a16="http://schemas.microsoft.com/office/drawing/2014/main" id="{35FA0E45-D3EE-6871-F74D-3BC0A4654E1C}"/>
                </a:ext>
              </a:extLst>
            </p:cNvPr>
            <p:cNvCxnSpPr>
              <a:cxnSpLocks/>
            </p:cNvCxnSpPr>
            <p:nvPr/>
          </p:nvCxnSpPr>
          <p:spPr>
            <a:xfrm>
              <a:off x="6699250" y="3525381"/>
              <a:ext cx="1886933" cy="0"/>
            </a:xfrm>
            <a:prstGeom prst="line">
              <a:avLst/>
            </a:prstGeom>
            <a:ln w="9525">
              <a:solidFill>
                <a:schemeClr val="accent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2" name="组合 41">
              <a:extLst>
                <a:ext uri="{FF2B5EF4-FFF2-40B4-BE49-F238E27FC236}">
                  <a16:creationId xmlns:a16="http://schemas.microsoft.com/office/drawing/2014/main" id="{AFAE5607-4327-AF99-1F63-D973D659E507}"/>
                </a:ext>
              </a:extLst>
            </p:cNvPr>
            <p:cNvGrpSpPr/>
            <p:nvPr/>
          </p:nvGrpSpPr>
          <p:grpSpPr>
            <a:xfrm>
              <a:off x="6588867" y="3427110"/>
              <a:ext cx="196542" cy="196542"/>
              <a:chOff x="6396785" y="3450150"/>
              <a:chExt cx="150462" cy="150462"/>
            </a:xfrm>
          </p:grpSpPr>
          <p:sp>
            <p:nvSpPr>
              <p:cNvPr id="43" name="椭圆 42">
                <a:extLst>
                  <a:ext uri="{FF2B5EF4-FFF2-40B4-BE49-F238E27FC236}">
                    <a16:creationId xmlns:a16="http://schemas.microsoft.com/office/drawing/2014/main" id="{F4DCBC96-6DB8-30AB-1EF8-88A04B322C3B}"/>
                  </a:ext>
                </a:extLst>
              </p:cNvPr>
              <p:cNvSpPr/>
              <p:nvPr/>
            </p:nvSpPr>
            <p:spPr>
              <a:xfrm>
                <a:off x="6396785" y="3450150"/>
                <a:ext cx="150462" cy="150462"/>
              </a:xfrm>
              <a:prstGeom prst="ellipse">
                <a:avLst/>
              </a:prstGeom>
              <a:gradFill>
                <a:gsLst>
                  <a:gs pos="75000">
                    <a:schemeClr val="accent1"/>
                  </a:gs>
                  <a:gs pos="100000">
                    <a:schemeClr val="accent2">
                      <a:lumMod val="60000"/>
                      <a:lumOff val="40000"/>
                    </a:schemeClr>
                  </a:gs>
                  <a:gs pos="49000">
                    <a:schemeClr val="accent1"/>
                  </a:gs>
                  <a:gs pos="5000">
                    <a:schemeClr val="accent2"/>
                  </a:gs>
                </a:gsLst>
                <a:path path="circle">
                  <a:fillToRect r="100000" b="100000"/>
                </a:path>
              </a:gradFill>
              <a:ln>
                <a:noFill/>
              </a:ln>
              <a:effectLst>
                <a:outerShdw blurRad="254000" dist="101600" dir="5400000" sx="90000" sy="90000" algn="t" rotWithShape="0">
                  <a:srgbClr val="01338D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44" name="椭圆 43">
                <a:extLst>
                  <a:ext uri="{FF2B5EF4-FFF2-40B4-BE49-F238E27FC236}">
                    <a16:creationId xmlns:a16="http://schemas.microsoft.com/office/drawing/2014/main" id="{3EC281D6-10B3-5F87-F5A6-C690C05E8A8F}"/>
                  </a:ext>
                </a:extLst>
              </p:cNvPr>
              <p:cNvSpPr/>
              <p:nvPr/>
            </p:nvSpPr>
            <p:spPr>
              <a:xfrm>
                <a:off x="6405356" y="3458721"/>
                <a:ext cx="133321" cy="133321"/>
              </a:xfrm>
              <a:prstGeom prst="ellipse">
                <a:avLst/>
              </a:prstGeom>
              <a:noFill/>
              <a:ln w="3175">
                <a:solidFill>
                  <a:schemeClr val="accent2"/>
                </a:solidFill>
                <a:prstDash val="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</p:grpSp>
      <p:cxnSp>
        <p:nvCxnSpPr>
          <p:cNvPr id="47" name="直接连接符 46">
            <a:extLst>
              <a:ext uri="{FF2B5EF4-FFF2-40B4-BE49-F238E27FC236}">
                <a16:creationId xmlns:a16="http://schemas.microsoft.com/office/drawing/2014/main" id="{9CB8E37E-91FF-F1E6-6B4D-395B57D6B0D6}"/>
              </a:ext>
            </a:extLst>
          </p:cNvPr>
          <p:cNvCxnSpPr>
            <a:cxnSpLocks/>
          </p:cNvCxnSpPr>
          <p:nvPr/>
        </p:nvCxnSpPr>
        <p:spPr>
          <a:xfrm>
            <a:off x="5689600" y="5123001"/>
            <a:ext cx="2896583" cy="0"/>
          </a:xfrm>
          <a:prstGeom prst="line">
            <a:avLst/>
          </a:prstGeom>
          <a:ln w="9525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9" name="组合 108">
            <a:extLst>
              <a:ext uri="{FF2B5EF4-FFF2-40B4-BE49-F238E27FC236}">
                <a16:creationId xmlns:a16="http://schemas.microsoft.com/office/drawing/2014/main" id="{091325A1-E697-95A0-695B-75E284F6D683}"/>
              </a:ext>
            </a:extLst>
          </p:cNvPr>
          <p:cNvGrpSpPr>
            <a:grpSpLocks/>
          </p:cNvGrpSpPr>
          <p:nvPr/>
        </p:nvGrpSpPr>
        <p:grpSpPr>
          <a:xfrm>
            <a:off x="5610496" y="5024730"/>
            <a:ext cx="196542" cy="196542"/>
            <a:chOff x="1774370" y="1687429"/>
            <a:chExt cx="678684" cy="678684"/>
          </a:xfrm>
        </p:grpSpPr>
        <p:sp>
          <p:nvSpPr>
            <p:cNvPr id="110" name="椭圆 109">
              <a:extLst>
                <a:ext uri="{FF2B5EF4-FFF2-40B4-BE49-F238E27FC236}">
                  <a16:creationId xmlns:a16="http://schemas.microsoft.com/office/drawing/2014/main" id="{5E8A3C51-CEE6-A1CE-BCBD-8454CE686C08}"/>
                </a:ext>
              </a:extLst>
            </p:cNvPr>
            <p:cNvSpPr/>
            <p:nvPr/>
          </p:nvSpPr>
          <p:spPr>
            <a:xfrm>
              <a:off x="1774370" y="1687429"/>
              <a:ext cx="678684" cy="678684"/>
            </a:xfrm>
            <a:prstGeom prst="ellipse">
              <a:avLst/>
            </a:prstGeom>
            <a:gradFill>
              <a:gsLst>
                <a:gs pos="75000">
                  <a:schemeClr val="accent1"/>
                </a:gs>
                <a:gs pos="100000">
                  <a:schemeClr val="accent2">
                    <a:lumMod val="60000"/>
                    <a:lumOff val="40000"/>
                  </a:schemeClr>
                </a:gs>
                <a:gs pos="49000">
                  <a:schemeClr val="accent1"/>
                </a:gs>
                <a:gs pos="5000">
                  <a:schemeClr val="accent2"/>
                </a:gs>
              </a:gsLst>
              <a:path path="circle">
                <a:fillToRect r="100000" b="100000"/>
              </a:path>
            </a:gradFill>
            <a:ln>
              <a:noFill/>
            </a:ln>
            <a:effectLst>
              <a:outerShdw blurRad="254000" dist="101600" dir="5400000" sx="90000" sy="90000" algn="t" rotWithShape="0">
                <a:srgbClr val="01338D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dirty="0"/>
            </a:p>
          </p:txBody>
        </p:sp>
        <p:sp>
          <p:nvSpPr>
            <p:cNvPr id="111" name="椭圆 110">
              <a:extLst>
                <a:ext uri="{FF2B5EF4-FFF2-40B4-BE49-F238E27FC236}">
                  <a16:creationId xmlns:a16="http://schemas.microsoft.com/office/drawing/2014/main" id="{0C64864D-0B1E-9316-3872-CB3F1D3AB752}"/>
                </a:ext>
              </a:extLst>
            </p:cNvPr>
            <p:cNvSpPr/>
            <p:nvPr/>
          </p:nvSpPr>
          <p:spPr>
            <a:xfrm>
              <a:off x="1813029" y="1726089"/>
              <a:ext cx="601368" cy="601366"/>
            </a:xfrm>
            <a:prstGeom prst="ellipse">
              <a:avLst/>
            </a:prstGeom>
            <a:noFill/>
            <a:ln w="3175">
              <a:solidFill>
                <a:schemeClr val="accent2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cxnSp>
        <p:nvCxnSpPr>
          <p:cNvPr id="77" name="直接连接符 76">
            <a:extLst>
              <a:ext uri="{FF2B5EF4-FFF2-40B4-BE49-F238E27FC236}">
                <a16:creationId xmlns:a16="http://schemas.microsoft.com/office/drawing/2014/main" id="{A44B3E3A-D4D6-99E3-9D3D-D570EE64AED1}"/>
              </a:ext>
            </a:extLst>
          </p:cNvPr>
          <p:cNvCxnSpPr>
            <a:cxnSpLocks/>
          </p:cNvCxnSpPr>
          <p:nvPr/>
        </p:nvCxnSpPr>
        <p:spPr>
          <a:xfrm>
            <a:off x="2019300" y="1382894"/>
            <a:ext cx="4902200" cy="0"/>
          </a:xfrm>
          <a:prstGeom prst="line">
            <a:avLst/>
          </a:prstGeom>
          <a:ln w="9525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8" name="组合 77">
            <a:extLst>
              <a:ext uri="{FF2B5EF4-FFF2-40B4-BE49-F238E27FC236}">
                <a16:creationId xmlns:a16="http://schemas.microsoft.com/office/drawing/2014/main" id="{446A4D6B-0EFB-49C1-70F6-3E3EF602F4AC}"/>
              </a:ext>
            </a:extLst>
          </p:cNvPr>
          <p:cNvGrpSpPr/>
          <p:nvPr/>
        </p:nvGrpSpPr>
        <p:grpSpPr>
          <a:xfrm>
            <a:off x="6834115" y="1284623"/>
            <a:ext cx="196542" cy="196542"/>
            <a:chOff x="1774370" y="1687429"/>
            <a:chExt cx="678684" cy="678684"/>
          </a:xfrm>
        </p:grpSpPr>
        <p:sp>
          <p:nvSpPr>
            <p:cNvPr id="79" name="椭圆 78">
              <a:extLst>
                <a:ext uri="{FF2B5EF4-FFF2-40B4-BE49-F238E27FC236}">
                  <a16:creationId xmlns:a16="http://schemas.microsoft.com/office/drawing/2014/main" id="{9116561B-4229-B8AA-1903-05ED64B998B7}"/>
                </a:ext>
              </a:extLst>
            </p:cNvPr>
            <p:cNvSpPr/>
            <p:nvPr/>
          </p:nvSpPr>
          <p:spPr>
            <a:xfrm>
              <a:off x="1774370" y="1687429"/>
              <a:ext cx="678684" cy="678684"/>
            </a:xfrm>
            <a:prstGeom prst="ellipse">
              <a:avLst/>
            </a:prstGeom>
            <a:gradFill>
              <a:gsLst>
                <a:gs pos="75000">
                  <a:schemeClr val="accent1"/>
                </a:gs>
                <a:gs pos="100000">
                  <a:schemeClr val="accent2">
                    <a:lumMod val="60000"/>
                    <a:lumOff val="40000"/>
                  </a:schemeClr>
                </a:gs>
                <a:gs pos="49000">
                  <a:schemeClr val="accent1"/>
                </a:gs>
                <a:gs pos="5000">
                  <a:schemeClr val="accent2"/>
                </a:gs>
              </a:gsLst>
              <a:path path="circle">
                <a:fillToRect r="100000" b="100000"/>
              </a:path>
            </a:gradFill>
            <a:ln>
              <a:noFill/>
            </a:ln>
            <a:effectLst>
              <a:outerShdw blurRad="254000" dist="101600" dir="5400000" sx="90000" sy="90000" algn="t" rotWithShape="0">
                <a:srgbClr val="01338D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dirty="0"/>
            </a:p>
          </p:txBody>
        </p:sp>
        <p:sp>
          <p:nvSpPr>
            <p:cNvPr id="80" name="椭圆 79">
              <a:extLst>
                <a:ext uri="{FF2B5EF4-FFF2-40B4-BE49-F238E27FC236}">
                  <a16:creationId xmlns:a16="http://schemas.microsoft.com/office/drawing/2014/main" id="{43AAB5B9-4B05-2A07-4EDD-4A05501E2CAB}"/>
                </a:ext>
              </a:extLst>
            </p:cNvPr>
            <p:cNvSpPr/>
            <p:nvPr/>
          </p:nvSpPr>
          <p:spPr>
            <a:xfrm>
              <a:off x="1813029" y="1726089"/>
              <a:ext cx="601368" cy="601366"/>
            </a:xfrm>
            <a:prstGeom prst="ellipse">
              <a:avLst/>
            </a:prstGeom>
            <a:noFill/>
            <a:ln w="3175">
              <a:solidFill>
                <a:schemeClr val="accent2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83" name="文本框 82">
            <a:extLst>
              <a:ext uri="{FF2B5EF4-FFF2-40B4-BE49-F238E27FC236}">
                <a16:creationId xmlns:a16="http://schemas.microsoft.com/office/drawing/2014/main" id="{9217E147-7F0E-C13F-328C-D2BB21D8E06B}"/>
              </a:ext>
            </a:extLst>
          </p:cNvPr>
          <p:cNvSpPr txBox="1"/>
          <p:nvPr/>
        </p:nvSpPr>
        <p:spPr>
          <a:xfrm>
            <a:off x="481550" y="1250538"/>
            <a:ext cx="1025922" cy="30777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2000" dirty="0">
                <a:gradFill>
                  <a:gsLst>
                    <a:gs pos="6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r="100000" b="100000"/>
                  </a:path>
                </a:gradFill>
                <a:latin typeface="思源宋体 CN Heavy" panose="02020900000000000000" pitchFamily="18" charset="-122"/>
                <a:ea typeface="思源宋体 CN Heavy" panose="02020900000000000000" pitchFamily="18" charset="-122"/>
                <a:cs typeface="OPPOSans R" panose="00020600040101010101" pitchFamily="18" charset="-122"/>
              </a:rPr>
              <a:t>公司创立</a:t>
            </a:r>
          </a:p>
        </p:txBody>
      </p:sp>
      <p:sp>
        <p:nvSpPr>
          <p:cNvPr id="84" name="文本框 83">
            <a:extLst>
              <a:ext uri="{FF2B5EF4-FFF2-40B4-BE49-F238E27FC236}">
                <a16:creationId xmlns:a16="http://schemas.microsoft.com/office/drawing/2014/main" id="{2DBFE86F-88EF-96E9-2430-2F1928D3DC11}"/>
              </a:ext>
            </a:extLst>
          </p:cNvPr>
          <p:cNvSpPr txBox="1"/>
          <p:nvPr/>
        </p:nvSpPr>
        <p:spPr>
          <a:xfrm>
            <a:off x="481550" y="1714880"/>
            <a:ext cx="2916487" cy="61079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25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cs typeface="OPPOSans R" panose="00020600040101010101" pitchFamily="18" charset="-122"/>
              </a:rPr>
              <a:t>这里是正文内容，这里是一段正文内容，这里是一段正文内容。</a:t>
            </a:r>
          </a:p>
        </p:txBody>
      </p:sp>
      <p:sp>
        <p:nvSpPr>
          <p:cNvPr id="87" name="文本框 86">
            <a:extLst>
              <a:ext uri="{FF2B5EF4-FFF2-40B4-BE49-F238E27FC236}">
                <a16:creationId xmlns:a16="http://schemas.microsoft.com/office/drawing/2014/main" id="{0D3044CE-E91E-70A5-6D46-59580B56B972}"/>
              </a:ext>
            </a:extLst>
          </p:cNvPr>
          <p:cNvSpPr txBox="1"/>
          <p:nvPr/>
        </p:nvSpPr>
        <p:spPr>
          <a:xfrm>
            <a:off x="481550" y="2856113"/>
            <a:ext cx="1282402" cy="30777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2000" dirty="0">
                <a:gradFill>
                  <a:gsLst>
                    <a:gs pos="6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r="100000" b="100000"/>
                  </a:path>
                </a:gradFill>
                <a:latin typeface="思源宋体 CN Heavy" panose="02020900000000000000" pitchFamily="18" charset="-122"/>
                <a:ea typeface="思源宋体 CN Heavy" panose="02020900000000000000" pitchFamily="18" charset="-122"/>
                <a:cs typeface="OPPOSans R" panose="00020600040101010101" pitchFamily="18" charset="-122"/>
              </a:rPr>
              <a:t>高速成长期</a:t>
            </a:r>
          </a:p>
        </p:txBody>
      </p:sp>
      <p:sp>
        <p:nvSpPr>
          <p:cNvPr id="88" name="文本框 87">
            <a:extLst>
              <a:ext uri="{FF2B5EF4-FFF2-40B4-BE49-F238E27FC236}">
                <a16:creationId xmlns:a16="http://schemas.microsoft.com/office/drawing/2014/main" id="{347CF69E-6633-96C8-B16F-9C1892CEE198}"/>
              </a:ext>
            </a:extLst>
          </p:cNvPr>
          <p:cNvSpPr txBox="1"/>
          <p:nvPr/>
        </p:nvSpPr>
        <p:spPr>
          <a:xfrm>
            <a:off x="481550" y="3320455"/>
            <a:ext cx="2916487" cy="61079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25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cs typeface="OPPOSans R" panose="00020600040101010101" pitchFamily="18" charset="-122"/>
              </a:rPr>
              <a:t>这里是正文内容，这里是一段正文内容，这里是一段正文内容。</a:t>
            </a:r>
          </a:p>
        </p:txBody>
      </p:sp>
      <p:sp>
        <p:nvSpPr>
          <p:cNvPr id="90" name="文本框 89">
            <a:extLst>
              <a:ext uri="{FF2B5EF4-FFF2-40B4-BE49-F238E27FC236}">
                <a16:creationId xmlns:a16="http://schemas.microsoft.com/office/drawing/2014/main" id="{37507296-20D1-5CA4-C679-4E963C2D77B4}"/>
              </a:ext>
            </a:extLst>
          </p:cNvPr>
          <p:cNvSpPr txBox="1"/>
          <p:nvPr/>
        </p:nvSpPr>
        <p:spPr>
          <a:xfrm>
            <a:off x="481550" y="4461689"/>
            <a:ext cx="1282402" cy="30777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2000" dirty="0">
                <a:gradFill>
                  <a:gsLst>
                    <a:gs pos="6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r="100000" b="100000"/>
                  </a:path>
                </a:gradFill>
                <a:latin typeface="思源宋体 CN Heavy" panose="02020900000000000000" pitchFamily="18" charset="-122"/>
                <a:ea typeface="思源宋体 CN Heavy" panose="02020900000000000000" pitchFamily="18" charset="-122"/>
                <a:cs typeface="OPPOSans R" panose="00020600040101010101" pitchFamily="18" charset="-122"/>
              </a:rPr>
              <a:t>竞争领先期</a:t>
            </a:r>
          </a:p>
        </p:txBody>
      </p:sp>
      <p:sp>
        <p:nvSpPr>
          <p:cNvPr id="91" name="文本框 90">
            <a:extLst>
              <a:ext uri="{FF2B5EF4-FFF2-40B4-BE49-F238E27FC236}">
                <a16:creationId xmlns:a16="http://schemas.microsoft.com/office/drawing/2014/main" id="{59732022-8C0F-DE83-184E-0F00570E8810}"/>
              </a:ext>
            </a:extLst>
          </p:cNvPr>
          <p:cNvSpPr txBox="1"/>
          <p:nvPr/>
        </p:nvSpPr>
        <p:spPr>
          <a:xfrm>
            <a:off x="481550" y="4926031"/>
            <a:ext cx="2916487" cy="61079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25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cs typeface="OPPOSans R" panose="00020600040101010101" pitchFamily="18" charset="-122"/>
              </a:rPr>
              <a:t>这里是正文内容，这里是一段正文内容，这里是一段正文内容。</a:t>
            </a:r>
          </a:p>
        </p:txBody>
      </p:sp>
      <p:sp>
        <p:nvSpPr>
          <p:cNvPr id="93" name="文本框 92">
            <a:extLst>
              <a:ext uri="{FF2B5EF4-FFF2-40B4-BE49-F238E27FC236}">
                <a16:creationId xmlns:a16="http://schemas.microsoft.com/office/drawing/2014/main" id="{4346699F-A68C-D538-B6B6-0064A7016069}"/>
              </a:ext>
            </a:extLst>
          </p:cNvPr>
          <p:cNvSpPr txBox="1"/>
          <p:nvPr/>
        </p:nvSpPr>
        <p:spPr>
          <a:xfrm>
            <a:off x="8793963" y="1730031"/>
            <a:ext cx="1282402" cy="30777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2000" dirty="0">
                <a:gradFill>
                  <a:gsLst>
                    <a:gs pos="6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r="100000" b="100000"/>
                  </a:path>
                </a:gradFill>
                <a:latin typeface="思源宋体 CN Heavy" panose="02020900000000000000" pitchFamily="18" charset="-122"/>
                <a:ea typeface="思源宋体 CN Heavy" panose="02020900000000000000" pitchFamily="18" charset="-122"/>
                <a:cs typeface="OPPOSans R" panose="00020600040101010101" pitchFamily="18" charset="-122"/>
              </a:rPr>
              <a:t>创业起步期</a:t>
            </a:r>
          </a:p>
        </p:txBody>
      </p:sp>
      <p:sp>
        <p:nvSpPr>
          <p:cNvPr id="94" name="文本框 93">
            <a:extLst>
              <a:ext uri="{FF2B5EF4-FFF2-40B4-BE49-F238E27FC236}">
                <a16:creationId xmlns:a16="http://schemas.microsoft.com/office/drawing/2014/main" id="{7B8E277C-509F-95F3-00EC-3F0238BB42CD}"/>
              </a:ext>
            </a:extLst>
          </p:cNvPr>
          <p:cNvSpPr txBox="1"/>
          <p:nvPr/>
        </p:nvSpPr>
        <p:spPr>
          <a:xfrm>
            <a:off x="8793963" y="2194373"/>
            <a:ext cx="2916487" cy="61079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25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cs typeface="OPPOSans R" panose="00020600040101010101" pitchFamily="18" charset="-122"/>
              </a:rPr>
              <a:t>这里是正文内容，这里是一段正文内容，这里是一段正文内容。</a:t>
            </a:r>
          </a:p>
        </p:txBody>
      </p:sp>
      <p:sp>
        <p:nvSpPr>
          <p:cNvPr id="96" name="文本框 95">
            <a:extLst>
              <a:ext uri="{FF2B5EF4-FFF2-40B4-BE49-F238E27FC236}">
                <a16:creationId xmlns:a16="http://schemas.microsoft.com/office/drawing/2014/main" id="{8DB37314-D632-79FF-A78F-85411438FE0B}"/>
              </a:ext>
            </a:extLst>
          </p:cNvPr>
          <p:cNvSpPr txBox="1"/>
          <p:nvPr/>
        </p:nvSpPr>
        <p:spPr>
          <a:xfrm>
            <a:off x="8793963" y="3335606"/>
            <a:ext cx="1282402" cy="30777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2000" dirty="0">
                <a:gradFill>
                  <a:gsLst>
                    <a:gs pos="6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r="100000" b="100000"/>
                  </a:path>
                </a:gradFill>
                <a:latin typeface="思源宋体 CN Heavy" panose="02020900000000000000" pitchFamily="18" charset="-122"/>
                <a:ea typeface="思源宋体 CN Heavy" panose="02020900000000000000" pitchFamily="18" charset="-122"/>
                <a:cs typeface="OPPOSans R" panose="00020600040101010101" pitchFamily="18" charset="-122"/>
              </a:rPr>
              <a:t>战略转型期</a:t>
            </a:r>
          </a:p>
        </p:txBody>
      </p:sp>
      <p:sp>
        <p:nvSpPr>
          <p:cNvPr id="97" name="文本框 96">
            <a:extLst>
              <a:ext uri="{FF2B5EF4-FFF2-40B4-BE49-F238E27FC236}">
                <a16:creationId xmlns:a16="http://schemas.microsoft.com/office/drawing/2014/main" id="{A4B438B9-7C0D-5F97-9DD6-4D0589CAA7C5}"/>
              </a:ext>
            </a:extLst>
          </p:cNvPr>
          <p:cNvSpPr txBox="1"/>
          <p:nvPr/>
        </p:nvSpPr>
        <p:spPr>
          <a:xfrm>
            <a:off x="8793963" y="3799948"/>
            <a:ext cx="2916487" cy="61079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25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cs typeface="OPPOSans R" panose="00020600040101010101" pitchFamily="18" charset="-122"/>
              </a:rPr>
              <a:t>这里是正文内容，这里是一段正文内容，这里是一段正文内容。</a:t>
            </a:r>
          </a:p>
        </p:txBody>
      </p:sp>
      <p:sp>
        <p:nvSpPr>
          <p:cNvPr id="99" name="文本框 98">
            <a:extLst>
              <a:ext uri="{FF2B5EF4-FFF2-40B4-BE49-F238E27FC236}">
                <a16:creationId xmlns:a16="http://schemas.microsoft.com/office/drawing/2014/main" id="{1F4EECDC-889B-A2C3-4BC9-DAC105C7AEA1}"/>
              </a:ext>
            </a:extLst>
          </p:cNvPr>
          <p:cNvSpPr txBox="1"/>
          <p:nvPr/>
        </p:nvSpPr>
        <p:spPr>
          <a:xfrm>
            <a:off x="8793963" y="4941182"/>
            <a:ext cx="1025922" cy="30777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2000" dirty="0">
                <a:gradFill>
                  <a:gsLst>
                    <a:gs pos="6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r="100000" b="100000"/>
                  </a:path>
                </a:gradFill>
                <a:latin typeface="思源宋体 CN Heavy" panose="02020900000000000000" pitchFamily="18" charset="-122"/>
                <a:ea typeface="思源宋体 CN Heavy" panose="02020900000000000000" pitchFamily="18" charset="-122"/>
                <a:cs typeface="OPPOSans R" panose="00020600040101010101" pitchFamily="18" charset="-122"/>
              </a:rPr>
              <a:t>公司性质</a:t>
            </a:r>
          </a:p>
        </p:txBody>
      </p:sp>
      <p:sp>
        <p:nvSpPr>
          <p:cNvPr id="100" name="文本框 99">
            <a:extLst>
              <a:ext uri="{FF2B5EF4-FFF2-40B4-BE49-F238E27FC236}">
                <a16:creationId xmlns:a16="http://schemas.microsoft.com/office/drawing/2014/main" id="{769E0BAE-75DB-2279-7D81-F48B3184A561}"/>
              </a:ext>
            </a:extLst>
          </p:cNvPr>
          <p:cNvSpPr txBox="1"/>
          <p:nvPr/>
        </p:nvSpPr>
        <p:spPr>
          <a:xfrm>
            <a:off x="8793963" y="5405524"/>
            <a:ext cx="2916487" cy="61079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25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cs typeface="OPPOSans R" panose="00020600040101010101" pitchFamily="18" charset="-122"/>
              </a:rPr>
              <a:t>这里是正文内容，这里是一段正文内容，这里是一段正文内容。</a:t>
            </a:r>
          </a:p>
        </p:txBody>
      </p:sp>
      <p:sp>
        <p:nvSpPr>
          <p:cNvPr id="2" name="灯片编号占位符 5">
            <a:extLst>
              <a:ext uri="{FF2B5EF4-FFF2-40B4-BE49-F238E27FC236}">
                <a16:creationId xmlns:a16="http://schemas.microsoft.com/office/drawing/2014/main" id="{38EF7191-3B71-26F7-44B3-B9EBA13A8F57}"/>
              </a:ext>
            </a:extLst>
          </p:cNvPr>
          <p:cNvSpPr txBox="1">
            <a:spLocks/>
          </p:cNvSpPr>
          <p:nvPr/>
        </p:nvSpPr>
        <p:spPr>
          <a:xfrm>
            <a:off x="6534450" y="6562144"/>
            <a:ext cx="133049" cy="18466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9098FD7-8554-4168-A0F4-FF16BA0BE011}" type="slidenum">
              <a:rPr lang="zh-CN" altLang="en-US" sz="1200" spc="300">
                <a:solidFill>
                  <a:schemeClr val="accent2">
                    <a:lumMod val="20000"/>
                    <a:lumOff val="80000"/>
                    <a:alpha val="40000"/>
                  </a:schemeClr>
                </a:solidFill>
                <a:ea typeface="OPPOSans R" panose="00020600040101010101" pitchFamily="18" charset="-122"/>
                <a:cs typeface="OPPOSans R" panose="00020600040101010101" pitchFamily="18" charset="-122"/>
              </a:rPr>
              <a:pPr algn="r"/>
              <a:t>5</a:t>
            </a:fld>
            <a:endParaRPr lang="zh-CN" altLang="en-US" sz="1200" spc="300" dirty="0">
              <a:solidFill>
                <a:schemeClr val="accent2">
                  <a:lumMod val="20000"/>
                  <a:lumOff val="80000"/>
                  <a:alpha val="40000"/>
                </a:schemeClr>
              </a:solidFill>
              <a:ea typeface="OPPOSans R" panose="00020600040101010101" pitchFamily="18" charset="-122"/>
              <a:cs typeface="OPPOSans R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035179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5">
            <a:extLst>
              <a:ext uri="{FF2B5EF4-FFF2-40B4-BE49-F238E27FC236}">
                <a16:creationId xmlns:a16="http://schemas.microsoft.com/office/drawing/2014/main" id="{38EF7191-3B71-26F7-44B3-B9EBA13A8F57}"/>
              </a:ext>
            </a:extLst>
          </p:cNvPr>
          <p:cNvSpPr txBox="1">
            <a:spLocks/>
          </p:cNvSpPr>
          <p:nvPr/>
        </p:nvSpPr>
        <p:spPr>
          <a:xfrm>
            <a:off x="6534450" y="6562144"/>
            <a:ext cx="133049" cy="18466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9098FD7-8554-4168-A0F4-FF16BA0BE011}" type="slidenum">
              <a:rPr lang="zh-CN" altLang="en-US" sz="1200" spc="300">
                <a:solidFill>
                  <a:schemeClr val="accent2">
                    <a:lumMod val="20000"/>
                    <a:lumOff val="80000"/>
                    <a:alpha val="40000"/>
                  </a:schemeClr>
                </a:solidFill>
                <a:ea typeface="OPPOSans R" panose="00020600040101010101" pitchFamily="18" charset="-122"/>
                <a:cs typeface="OPPOSans R" panose="00020600040101010101" pitchFamily="18" charset="-122"/>
              </a:rPr>
              <a:pPr algn="r"/>
              <a:t>6</a:t>
            </a:fld>
            <a:endParaRPr lang="zh-CN" altLang="en-US" sz="1200" spc="300" dirty="0">
              <a:solidFill>
                <a:schemeClr val="accent2">
                  <a:lumMod val="20000"/>
                  <a:lumOff val="80000"/>
                  <a:alpha val="40000"/>
                </a:schemeClr>
              </a:solidFill>
              <a:ea typeface="OPPOSans R" panose="00020600040101010101" pitchFamily="18" charset="-122"/>
              <a:cs typeface="OPPOSans R" panose="00020600040101010101" pitchFamily="18" charset="-122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FAB8730A-0D37-7D40-4F69-BEFBC68B4200}"/>
              </a:ext>
            </a:extLst>
          </p:cNvPr>
          <p:cNvSpPr txBox="1"/>
          <p:nvPr/>
        </p:nvSpPr>
        <p:spPr>
          <a:xfrm>
            <a:off x="713369" y="244791"/>
            <a:ext cx="2051844" cy="492443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OPPOSans R" panose="00020600040101010101" pitchFamily="18" charset="-122"/>
              </a:rPr>
              <a:t>核心竞争力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AC198599-104A-A28A-4725-E13CC1B32058}"/>
              </a:ext>
            </a:extLst>
          </p:cNvPr>
          <p:cNvGrpSpPr/>
          <p:nvPr/>
        </p:nvGrpSpPr>
        <p:grpSpPr>
          <a:xfrm>
            <a:off x="4365549" y="1152362"/>
            <a:ext cx="3460902" cy="4731077"/>
            <a:chOff x="4288638" y="1020729"/>
            <a:chExt cx="3460902" cy="4731077"/>
          </a:xfrm>
        </p:grpSpPr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7C5794E5-F360-4A02-E155-4F830D2C1022}"/>
                </a:ext>
              </a:extLst>
            </p:cNvPr>
            <p:cNvSpPr/>
            <p:nvPr/>
          </p:nvSpPr>
          <p:spPr>
            <a:xfrm>
              <a:off x="4288638" y="1020729"/>
              <a:ext cx="3460902" cy="4731077"/>
            </a:xfrm>
            <a:prstGeom prst="roundRect">
              <a:avLst>
                <a:gd name="adj" fmla="val 2738"/>
              </a:avLst>
            </a:prstGeom>
            <a:gradFill flip="none" rotWithShape="1">
              <a:gsLst>
                <a:gs pos="100000">
                  <a:schemeClr val="accent2">
                    <a:lumMod val="10000"/>
                    <a:lumOff val="90000"/>
                  </a:schemeClr>
                </a:gs>
                <a:gs pos="73000">
                  <a:schemeClr val="bg1"/>
                </a:gs>
                <a:gs pos="50000">
                  <a:schemeClr val="bg1"/>
                </a:gs>
                <a:gs pos="0">
                  <a:schemeClr val="accent3">
                    <a:lumMod val="15000"/>
                    <a:lumOff val="85000"/>
                  </a:scheme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solidFill>
                <a:schemeClr val="accent2">
                  <a:lumMod val="20000"/>
                  <a:lumOff val="80000"/>
                </a:schemeClr>
              </a:solidFill>
            </a:ln>
            <a:effectLst>
              <a:outerShdw blurRad="635000" dist="571500" dir="5400000" sx="90000" sy="90000" algn="t" rotWithShape="0">
                <a:schemeClr val="accent2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  <p:pic>
          <p:nvPicPr>
            <p:cNvPr id="46" name="图片 45">
              <a:extLst>
                <a:ext uri="{FF2B5EF4-FFF2-40B4-BE49-F238E27FC236}">
                  <a16:creationId xmlns:a16="http://schemas.microsoft.com/office/drawing/2014/main" id="{EE827671-F304-5159-2D5A-72B03442986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5300"/>
                      </a14:imgEffect>
                      <a14:imgEffect>
                        <a14:saturation sat="12000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905" r="25905"/>
            <a:stretch/>
          </p:blipFill>
          <p:spPr>
            <a:xfrm flipH="1">
              <a:off x="4376513" y="1112645"/>
              <a:ext cx="3285153" cy="4547245"/>
            </a:xfrm>
            <a:prstGeom prst="roundRect">
              <a:avLst>
                <a:gd name="adj" fmla="val 3214"/>
              </a:avLst>
            </a:prstGeom>
            <a:noFill/>
            <a:ln w="3175">
              <a:solidFill>
                <a:srgbClr val="2DAFFF"/>
              </a:solidFill>
              <a:prstDash val="dash"/>
            </a:ln>
            <a:effectLst/>
          </p:spPr>
        </p:pic>
      </p:grpSp>
      <p:sp>
        <p:nvSpPr>
          <p:cNvPr id="71" name="文本框 70">
            <a:extLst>
              <a:ext uri="{FF2B5EF4-FFF2-40B4-BE49-F238E27FC236}">
                <a16:creationId xmlns:a16="http://schemas.microsoft.com/office/drawing/2014/main" id="{E153669A-37F7-38B6-A753-FB23BEF71C15}"/>
              </a:ext>
            </a:extLst>
          </p:cNvPr>
          <p:cNvSpPr txBox="1"/>
          <p:nvPr/>
        </p:nvSpPr>
        <p:spPr>
          <a:xfrm>
            <a:off x="790280" y="1494235"/>
            <a:ext cx="2051844" cy="30777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2000" dirty="0">
                <a:gradFill>
                  <a:gsLst>
                    <a:gs pos="6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r="100000" b="100000"/>
                  </a:path>
                </a:gradFill>
                <a:latin typeface="思源宋体 CN Heavy" panose="02020900000000000000" pitchFamily="18" charset="-122"/>
                <a:ea typeface="思源宋体 CN Heavy" panose="02020900000000000000" pitchFamily="18" charset="-122"/>
                <a:cs typeface="OPPOSans R" panose="00020600040101010101" pitchFamily="18" charset="-122"/>
              </a:rPr>
              <a:t>基础设施高效可靠</a:t>
            </a:r>
          </a:p>
        </p:txBody>
      </p:sp>
      <p:sp>
        <p:nvSpPr>
          <p:cNvPr id="72" name="文本框 71">
            <a:extLst>
              <a:ext uri="{FF2B5EF4-FFF2-40B4-BE49-F238E27FC236}">
                <a16:creationId xmlns:a16="http://schemas.microsoft.com/office/drawing/2014/main" id="{EA5E4979-EC3C-0AFA-ECBD-19B0A8ABA61E}"/>
              </a:ext>
            </a:extLst>
          </p:cNvPr>
          <p:cNvSpPr txBox="1"/>
          <p:nvPr/>
        </p:nvSpPr>
        <p:spPr>
          <a:xfrm>
            <a:off x="790280" y="1987721"/>
            <a:ext cx="2916487" cy="61079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25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cs typeface="OPPOSans R" panose="00020600040101010101" pitchFamily="18" charset="-122"/>
              </a:rPr>
              <a:t>这里是正文内容，这里是一段正文内容，这里是一段正文内容。</a:t>
            </a:r>
          </a:p>
        </p:txBody>
      </p:sp>
      <p:grpSp>
        <p:nvGrpSpPr>
          <p:cNvPr id="73" name="组合 72">
            <a:extLst>
              <a:ext uri="{FF2B5EF4-FFF2-40B4-BE49-F238E27FC236}">
                <a16:creationId xmlns:a16="http://schemas.microsoft.com/office/drawing/2014/main" id="{BBFE47CC-656F-162C-5F5F-6EF912B80E18}"/>
              </a:ext>
            </a:extLst>
          </p:cNvPr>
          <p:cNvGrpSpPr/>
          <p:nvPr/>
        </p:nvGrpSpPr>
        <p:grpSpPr>
          <a:xfrm>
            <a:off x="790280" y="2794474"/>
            <a:ext cx="1707370" cy="392144"/>
            <a:chOff x="713368" y="2487514"/>
            <a:chExt cx="1925431" cy="392144"/>
          </a:xfrm>
        </p:grpSpPr>
        <p:sp>
          <p:nvSpPr>
            <p:cNvPr id="74" name="矩形: 圆角 73">
              <a:extLst>
                <a:ext uri="{FF2B5EF4-FFF2-40B4-BE49-F238E27FC236}">
                  <a16:creationId xmlns:a16="http://schemas.microsoft.com/office/drawing/2014/main" id="{C4CD9E48-8F80-BE51-C58F-3A9B00AA86A6}"/>
                </a:ext>
              </a:extLst>
            </p:cNvPr>
            <p:cNvSpPr/>
            <p:nvPr/>
          </p:nvSpPr>
          <p:spPr>
            <a:xfrm>
              <a:off x="713368" y="2487514"/>
              <a:ext cx="1925431" cy="392144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3000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254000" dist="101600" dir="5400000" sx="90000" sy="90000" algn="t" rotWithShape="0">
                <a:schemeClr val="accent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75" name="文本框 74">
              <a:extLst>
                <a:ext uri="{FF2B5EF4-FFF2-40B4-BE49-F238E27FC236}">
                  <a16:creationId xmlns:a16="http://schemas.microsoft.com/office/drawing/2014/main" id="{F70B3444-1C9A-6544-438A-DDDDB1E886BD}"/>
                </a:ext>
              </a:extLst>
            </p:cNvPr>
            <p:cNvSpPr txBox="1"/>
            <p:nvPr/>
          </p:nvSpPr>
          <p:spPr>
            <a:xfrm>
              <a:off x="883286" y="2556064"/>
              <a:ext cx="1585594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/>
              <a:r>
                <a:rPr lang="zh-CN" altLang="en-US" sz="1600" dirty="0">
                  <a:gradFill flip="none" rotWithShape="1">
                    <a:gsLst>
                      <a:gs pos="100000">
                        <a:schemeClr val="accent2">
                          <a:lumMod val="20000"/>
                          <a:lumOff val="80000"/>
                        </a:schemeClr>
                      </a:gs>
                      <a:gs pos="73000">
                        <a:schemeClr val="bg1"/>
                      </a:gs>
                      <a:gs pos="23000">
                        <a:schemeClr val="accent3">
                          <a:lumMod val="20000"/>
                          <a:lumOff val="80000"/>
                        </a:schemeClr>
                      </a:gs>
                      <a:gs pos="0">
                        <a:schemeClr val="accent3">
                          <a:lumMod val="60000"/>
                          <a:lumOff val="40000"/>
                        </a:schemeClr>
                      </a:gs>
                    </a:gsLst>
                    <a:path path="circle">
                      <a:fillToRect r="100000" b="100000"/>
                    </a:path>
                    <a:tileRect l="-100000" t="-100000"/>
                  </a:gradFill>
                  <a:effectLst>
                    <a:outerShdw blurRad="101600" sx="102000" sy="102000" algn="ctr" rotWithShape="0">
                      <a:schemeClr val="accent3">
                        <a:lumMod val="20000"/>
                        <a:lumOff val="80000"/>
                        <a:alpha val="25000"/>
                      </a:schemeClr>
                    </a:outerShdw>
                  </a:effectLst>
                  <a:latin typeface="+mn-ea"/>
                  <a:cs typeface="OPPOSans R" panose="00020600040101010101" pitchFamily="18" charset="-122"/>
                </a:rPr>
                <a:t>简要关键词</a:t>
              </a:r>
            </a:p>
          </p:txBody>
        </p:sp>
      </p:grpSp>
      <p:sp>
        <p:nvSpPr>
          <p:cNvPr id="66" name="文本框 65">
            <a:extLst>
              <a:ext uri="{FF2B5EF4-FFF2-40B4-BE49-F238E27FC236}">
                <a16:creationId xmlns:a16="http://schemas.microsoft.com/office/drawing/2014/main" id="{C01BFC28-81C3-5590-A121-F4196A6D3407}"/>
              </a:ext>
            </a:extLst>
          </p:cNvPr>
          <p:cNvSpPr txBox="1"/>
          <p:nvPr/>
        </p:nvSpPr>
        <p:spPr>
          <a:xfrm>
            <a:off x="790280" y="3997411"/>
            <a:ext cx="1538883" cy="30777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2000" dirty="0">
                <a:gradFill>
                  <a:gsLst>
                    <a:gs pos="6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r="100000" b="100000"/>
                  </a:path>
                </a:gradFill>
                <a:latin typeface="思源宋体 CN Heavy" panose="02020900000000000000" pitchFamily="18" charset="-122"/>
                <a:ea typeface="思源宋体 CN Heavy" panose="02020900000000000000" pitchFamily="18" charset="-122"/>
                <a:cs typeface="OPPOSans R" panose="00020600040101010101" pitchFamily="18" charset="-122"/>
              </a:rPr>
              <a:t>智能化程度高</a:t>
            </a:r>
          </a:p>
        </p:txBody>
      </p:sp>
      <p:sp>
        <p:nvSpPr>
          <p:cNvPr id="67" name="文本框 66">
            <a:extLst>
              <a:ext uri="{FF2B5EF4-FFF2-40B4-BE49-F238E27FC236}">
                <a16:creationId xmlns:a16="http://schemas.microsoft.com/office/drawing/2014/main" id="{53D80F94-FB74-DB73-C7DB-190C943CB4BF}"/>
              </a:ext>
            </a:extLst>
          </p:cNvPr>
          <p:cNvSpPr txBox="1"/>
          <p:nvPr/>
        </p:nvSpPr>
        <p:spPr>
          <a:xfrm>
            <a:off x="790280" y="4490897"/>
            <a:ext cx="2916487" cy="61079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25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cs typeface="OPPOSans R" panose="00020600040101010101" pitchFamily="18" charset="-122"/>
              </a:rPr>
              <a:t>这里是正文内容，这里是一段正文内容，这里是一段正文内容。</a:t>
            </a:r>
          </a:p>
        </p:txBody>
      </p:sp>
      <p:grpSp>
        <p:nvGrpSpPr>
          <p:cNvPr id="68" name="组合 67">
            <a:extLst>
              <a:ext uri="{FF2B5EF4-FFF2-40B4-BE49-F238E27FC236}">
                <a16:creationId xmlns:a16="http://schemas.microsoft.com/office/drawing/2014/main" id="{E228018C-B40F-83BF-B5F6-73584F06A10F}"/>
              </a:ext>
            </a:extLst>
          </p:cNvPr>
          <p:cNvGrpSpPr/>
          <p:nvPr/>
        </p:nvGrpSpPr>
        <p:grpSpPr>
          <a:xfrm>
            <a:off x="790280" y="5297650"/>
            <a:ext cx="1707370" cy="392144"/>
            <a:chOff x="713368" y="2487514"/>
            <a:chExt cx="1925431" cy="392144"/>
          </a:xfrm>
        </p:grpSpPr>
        <p:sp>
          <p:nvSpPr>
            <p:cNvPr id="69" name="矩形: 圆角 68">
              <a:extLst>
                <a:ext uri="{FF2B5EF4-FFF2-40B4-BE49-F238E27FC236}">
                  <a16:creationId xmlns:a16="http://schemas.microsoft.com/office/drawing/2014/main" id="{58E11C1B-3136-A160-FFF7-EBBF4864531F}"/>
                </a:ext>
              </a:extLst>
            </p:cNvPr>
            <p:cNvSpPr/>
            <p:nvPr/>
          </p:nvSpPr>
          <p:spPr>
            <a:xfrm>
              <a:off x="713368" y="2487514"/>
              <a:ext cx="1925431" cy="392144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3000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254000" dist="101600" dir="5400000" sx="90000" sy="90000" algn="t" rotWithShape="0">
                <a:schemeClr val="accent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70" name="文本框 69">
              <a:extLst>
                <a:ext uri="{FF2B5EF4-FFF2-40B4-BE49-F238E27FC236}">
                  <a16:creationId xmlns:a16="http://schemas.microsoft.com/office/drawing/2014/main" id="{67A6E7F1-8546-2FF1-6D72-31C05CA4806F}"/>
                </a:ext>
              </a:extLst>
            </p:cNvPr>
            <p:cNvSpPr txBox="1"/>
            <p:nvPr/>
          </p:nvSpPr>
          <p:spPr>
            <a:xfrm>
              <a:off x="883286" y="2556064"/>
              <a:ext cx="1585594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/>
              <a:r>
                <a:rPr lang="zh-CN" altLang="en-US" sz="1600" dirty="0">
                  <a:gradFill flip="none" rotWithShape="1">
                    <a:gsLst>
                      <a:gs pos="100000">
                        <a:schemeClr val="accent2">
                          <a:lumMod val="20000"/>
                          <a:lumOff val="80000"/>
                        </a:schemeClr>
                      </a:gs>
                      <a:gs pos="73000">
                        <a:schemeClr val="bg1"/>
                      </a:gs>
                      <a:gs pos="23000">
                        <a:schemeClr val="accent3">
                          <a:lumMod val="20000"/>
                          <a:lumOff val="80000"/>
                        </a:schemeClr>
                      </a:gs>
                      <a:gs pos="0">
                        <a:schemeClr val="accent3">
                          <a:lumMod val="60000"/>
                          <a:lumOff val="40000"/>
                        </a:schemeClr>
                      </a:gs>
                    </a:gsLst>
                    <a:path path="circle">
                      <a:fillToRect r="100000" b="100000"/>
                    </a:path>
                    <a:tileRect l="-100000" t="-100000"/>
                  </a:gradFill>
                  <a:effectLst>
                    <a:outerShdw blurRad="101600" sx="102000" sy="102000" algn="ctr" rotWithShape="0">
                      <a:schemeClr val="accent3">
                        <a:lumMod val="20000"/>
                        <a:lumOff val="80000"/>
                        <a:alpha val="25000"/>
                      </a:schemeClr>
                    </a:outerShdw>
                  </a:effectLst>
                  <a:latin typeface="+mn-ea"/>
                  <a:cs typeface="OPPOSans R" panose="00020600040101010101" pitchFamily="18" charset="-122"/>
                </a:rPr>
                <a:t>简要关键词</a:t>
              </a:r>
            </a:p>
          </p:txBody>
        </p:sp>
      </p:grpSp>
      <p:sp>
        <p:nvSpPr>
          <p:cNvPr id="61" name="文本框 60">
            <a:extLst>
              <a:ext uri="{FF2B5EF4-FFF2-40B4-BE49-F238E27FC236}">
                <a16:creationId xmlns:a16="http://schemas.microsoft.com/office/drawing/2014/main" id="{11194AF3-3D89-C520-FF2B-F036BCE72A57}"/>
              </a:ext>
            </a:extLst>
          </p:cNvPr>
          <p:cNvSpPr txBox="1"/>
          <p:nvPr/>
        </p:nvSpPr>
        <p:spPr>
          <a:xfrm>
            <a:off x="8269720" y="1494235"/>
            <a:ext cx="1538883" cy="30777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2000" dirty="0">
                <a:gradFill>
                  <a:gsLst>
                    <a:gs pos="6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r="100000" b="100000"/>
                  </a:path>
                </a:gradFill>
                <a:latin typeface="思源宋体 CN Heavy" panose="02020900000000000000" pitchFamily="18" charset="-122"/>
                <a:ea typeface="思源宋体 CN Heavy" panose="02020900000000000000" pitchFamily="18" charset="-122"/>
                <a:cs typeface="OPPOSans R" panose="00020600040101010101" pitchFamily="18" charset="-122"/>
              </a:rPr>
              <a:t>综合服务完善</a:t>
            </a:r>
          </a:p>
        </p:txBody>
      </p:sp>
      <p:sp>
        <p:nvSpPr>
          <p:cNvPr id="62" name="文本框 61">
            <a:extLst>
              <a:ext uri="{FF2B5EF4-FFF2-40B4-BE49-F238E27FC236}">
                <a16:creationId xmlns:a16="http://schemas.microsoft.com/office/drawing/2014/main" id="{929B6DD3-90C2-108F-ABE6-D68D732C930E}"/>
              </a:ext>
            </a:extLst>
          </p:cNvPr>
          <p:cNvSpPr txBox="1"/>
          <p:nvPr/>
        </p:nvSpPr>
        <p:spPr>
          <a:xfrm>
            <a:off x="8269720" y="1987721"/>
            <a:ext cx="2916487" cy="61079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25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cs typeface="OPPOSans R" panose="00020600040101010101" pitchFamily="18" charset="-122"/>
              </a:rPr>
              <a:t>这里是正文内容，这里是一段正文内容，这里是一段正文内容。</a:t>
            </a:r>
          </a:p>
        </p:txBody>
      </p:sp>
      <p:grpSp>
        <p:nvGrpSpPr>
          <p:cNvPr id="63" name="组合 62">
            <a:extLst>
              <a:ext uri="{FF2B5EF4-FFF2-40B4-BE49-F238E27FC236}">
                <a16:creationId xmlns:a16="http://schemas.microsoft.com/office/drawing/2014/main" id="{4EA2AAB5-0288-9D2E-BD3D-D48713DCA520}"/>
              </a:ext>
            </a:extLst>
          </p:cNvPr>
          <p:cNvGrpSpPr/>
          <p:nvPr/>
        </p:nvGrpSpPr>
        <p:grpSpPr>
          <a:xfrm>
            <a:off x="8269720" y="2794474"/>
            <a:ext cx="1707370" cy="392144"/>
            <a:chOff x="713368" y="2487514"/>
            <a:chExt cx="1925431" cy="392144"/>
          </a:xfrm>
        </p:grpSpPr>
        <p:sp>
          <p:nvSpPr>
            <p:cNvPr id="64" name="矩形: 圆角 63">
              <a:extLst>
                <a:ext uri="{FF2B5EF4-FFF2-40B4-BE49-F238E27FC236}">
                  <a16:creationId xmlns:a16="http://schemas.microsoft.com/office/drawing/2014/main" id="{04312634-3158-5A73-794D-624BE9B37298}"/>
                </a:ext>
              </a:extLst>
            </p:cNvPr>
            <p:cNvSpPr/>
            <p:nvPr/>
          </p:nvSpPr>
          <p:spPr>
            <a:xfrm>
              <a:off x="713368" y="2487514"/>
              <a:ext cx="1925431" cy="392144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3000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254000" dist="101600" dir="5400000" sx="90000" sy="90000" algn="t" rotWithShape="0">
                <a:schemeClr val="accent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dirty="0"/>
            </a:p>
          </p:txBody>
        </p:sp>
        <p:sp>
          <p:nvSpPr>
            <p:cNvPr id="65" name="文本框 64">
              <a:extLst>
                <a:ext uri="{FF2B5EF4-FFF2-40B4-BE49-F238E27FC236}">
                  <a16:creationId xmlns:a16="http://schemas.microsoft.com/office/drawing/2014/main" id="{841E247D-07E2-634C-D1CD-120F6E5F2066}"/>
                </a:ext>
              </a:extLst>
            </p:cNvPr>
            <p:cNvSpPr txBox="1"/>
            <p:nvPr/>
          </p:nvSpPr>
          <p:spPr>
            <a:xfrm>
              <a:off x="883286" y="2556064"/>
              <a:ext cx="1585594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/>
              <a:r>
                <a:rPr lang="zh-CN" altLang="en-US" sz="1600" dirty="0">
                  <a:gradFill flip="none" rotWithShape="1">
                    <a:gsLst>
                      <a:gs pos="100000">
                        <a:schemeClr val="accent2">
                          <a:lumMod val="20000"/>
                          <a:lumOff val="80000"/>
                        </a:schemeClr>
                      </a:gs>
                      <a:gs pos="73000">
                        <a:schemeClr val="bg1"/>
                      </a:gs>
                      <a:gs pos="23000">
                        <a:schemeClr val="accent3">
                          <a:lumMod val="20000"/>
                          <a:lumOff val="80000"/>
                        </a:schemeClr>
                      </a:gs>
                      <a:gs pos="0">
                        <a:schemeClr val="accent3">
                          <a:lumMod val="60000"/>
                          <a:lumOff val="40000"/>
                        </a:schemeClr>
                      </a:gs>
                    </a:gsLst>
                    <a:path path="circle">
                      <a:fillToRect r="100000" b="100000"/>
                    </a:path>
                    <a:tileRect l="-100000" t="-100000"/>
                  </a:gradFill>
                  <a:effectLst>
                    <a:outerShdw blurRad="101600" sx="102000" sy="102000" algn="ctr" rotWithShape="0">
                      <a:schemeClr val="accent3">
                        <a:lumMod val="20000"/>
                        <a:lumOff val="80000"/>
                        <a:alpha val="25000"/>
                      </a:schemeClr>
                    </a:outerShdw>
                  </a:effectLst>
                  <a:latin typeface="+mn-ea"/>
                  <a:cs typeface="OPPOSans R" panose="00020600040101010101" pitchFamily="18" charset="-122"/>
                </a:rPr>
                <a:t>简要关键词</a:t>
              </a:r>
            </a:p>
          </p:txBody>
        </p:sp>
      </p:grpSp>
      <p:sp>
        <p:nvSpPr>
          <p:cNvPr id="56" name="文本框 55">
            <a:extLst>
              <a:ext uri="{FF2B5EF4-FFF2-40B4-BE49-F238E27FC236}">
                <a16:creationId xmlns:a16="http://schemas.microsoft.com/office/drawing/2014/main" id="{0A366F15-2775-59A7-DC20-5AFE20AB206B}"/>
              </a:ext>
            </a:extLst>
          </p:cNvPr>
          <p:cNvSpPr txBox="1"/>
          <p:nvPr/>
        </p:nvSpPr>
        <p:spPr>
          <a:xfrm>
            <a:off x="8269720" y="3997411"/>
            <a:ext cx="1538883" cy="30777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2000" dirty="0">
                <a:gradFill>
                  <a:gsLst>
                    <a:gs pos="6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r="100000" b="100000"/>
                  </a:path>
                </a:gradFill>
                <a:latin typeface="思源宋体 CN Heavy" panose="02020900000000000000" pitchFamily="18" charset="-122"/>
                <a:ea typeface="思源宋体 CN Heavy" panose="02020900000000000000" pitchFamily="18" charset="-122"/>
                <a:cs typeface="OPPOSans R" panose="00020600040101010101" pitchFamily="18" charset="-122"/>
              </a:rPr>
              <a:t>品牌价值优秀</a:t>
            </a:r>
          </a:p>
        </p:txBody>
      </p:sp>
      <p:sp>
        <p:nvSpPr>
          <p:cNvPr id="57" name="文本框 56">
            <a:extLst>
              <a:ext uri="{FF2B5EF4-FFF2-40B4-BE49-F238E27FC236}">
                <a16:creationId xmlns:a16="http://schemas.microsoft.com/office/drawing/2014/main" id="{1DFEE198-D98A-6BFF-86EF-E5751AFA4879}"/>
              </a:ext>
            </a:extLst>
          </p:cNvPr>
          <p:cNvSpPr txBox="1"/>
          <p:nvPr/>
        </p:nvSpPr>
        <p:spPr>
          <a:xfrm>
            <a:off x="8269720" y="4490897"/>
            <a:ext cx="2916487" cy="61079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25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cs typeface="OPPOSans R" panose="00020600040101010101" pitchFamily="18" charset="-122"/>
              </a:rPr>
              <a:t>这里是正文内容，这里是一段正文内容，这里是一段正文内容。</a:t>
            </a:r>
          </a:p>
        </p:txBody>
      </p:sp>
      <p:grpSp>
        <p:nvGrpSpPr>
          <p:cNvPr id="58" name="组合 57">
            <a:extLst>
              <a:ext uri="{FF2B5EF4-FFF2-40B4-BE49-F238E27FC236}">
                <a16:creationId xmlns:a16="http://schemas.microsoft.com/office/drawing/2014/main" id="{149058C3-4508-BFD9-B81F-F5ECE77F8542}"/>
              </a:ext>
            </a:extLst>
          </p:cNvPr>
          <p:cNvGrpSpPr/>
          <p:nvPr/>
        </p:nvGrpSpPr>
        <p:grpSpPr>
          <a:xfrm>
            <a:off x="8269720" y="5297650"/>
            <a:ext cx="1707370" cy="392144"/>
            <a:chOff x="713368" y="2487514"/>
            <a:chExt cx="1925431" cy="392144"/>
          </a:xfrm>
        </p:grpSpPr>
        <p:sp>
          <p:nvSpPr>
            <p:cNvPr id="59" name="矩形: 圆角 58">
              <a:extLst>
                <a:ext uri="{FF2B5EF4-FFF2-40B4-BE49-F238E27FC236}">
                  <a16:creationId xmlns:a16="http://schemas.microsoft.com/office/drawing/2014/main" id="{D57811DA-94E8-58D4-2DA0-A9D1939E4C49}"/>
                </a:ext>
              </a:extLst>
            </p:cNvPr>
            <p:cNvSpPr/>
            <p:nvPr/>
          </p:nvSpPr>
          <p:spPr>
            <a:xfrm>
              <a:off x="713368" y="2487514"/>
              <a:ext cx="1925431" cy="392144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3000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254000" dist="101600" dir="5400000" sx="90000" sy="90000" algn="t" rotWithShape="0">
                <a:schemeClr val="accent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60" name="文本框 59">
              <a:extLst>
                <a:ext uri="{FF2B5EF4-FFF2-40B4-BE49-F238E27FC236}">
                  <a16:creationId xmlns:a16="http://schemas.microsoft.com/office/drawing/2014/main" id="{8D4894BA-C444-253F-3770-0E157BA73881}"/>
                </a:ext>
              </a:extLst>
            </p:cNvPr>
            <p:cNvSpPr txBox="1"/>
            <p:nvPr/>
          </p:nvSpPr>
          <p:spPr>
            <a:xfrm>
              <a:off x="883286" y="2556064"/>
              <a:ext cx="1585594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/>
              <a:r>
                <a:rPr lang="zh-CN" altLang="en-US" sz="1600" dirty="0">
                  <a:gradFill flip="none" rotWithShape="1">
                    <a:gsLst>
                      <a:gs pos="100000">
                        <a:schemeClr val="accent2">
                          <a:lumMod val="20000"/>
                          <a:lumOff val="80000"/>
                        </a:schemeClr>
                      </a:gs>
                      <a:gs pos="73000">
                        <a:schemeClr val="bg1"/>
                      </a:gs>
                      <a:gs pos="23000">
                        <a:schemeClr val="accent3">
                          <a:lumMod val="20000"/>
                          <a:lumOff val="80000"/>
                        </a:schemeClr>
                      </a:gs>
                      <a:gs pos="0">
                        <a:schemeClr val="accent3">
                          <a:lumMod val="60000"/>
                          <a:lumOff val="40000"/>
                        </a:schemeClr>
                      </a:gs>
                    </a:gsLst>
                    <a:path path="circle">
                      <a:fillToRect r="100000" b="100000"/>
                    </a:path>
                    <a:tileRect l="-100000" t="-100000"/>
                  </a:gradFill>
                  <a:effectLst>
                    <a:outerShdw blurRad="101600" sx="102000" sy="102000" algn="ctr" rotWithShape="0">
                      <a:schemeClr val="accent3">
                        <a:lumMod val="20000"/>
                        <a:lumOff val="80000"/>
                        <a:alpha val="25000"/>
                      </a:schemeClr>
                    </a:outerShdw>
                  </a:effectLst>
                  <a:latin typeface="+mn-ea"/>
                  <a:cs typeface="OPPOSans R" panose="00020600040101010101" pitchFamily="18" charset="-122"/>
                </a:rPr>
                <a:t>简要关键词</a:t>
              </a:r>
            </a:p>
          </p:txBody>
        </p:sp>
      </p:grpSp>
      <p:sp>
        <p:nvSpPr>
          <p:cNvPr id="52" name="矩形: 圆角 51">
            <a:extLst>
              <a:ext uri="{FF2B5EF4-FFF2-40B4-BE49-F238E27FC236}">
                <a16:creationId xmlns:a16="http://schemas.microsoft.com/office/drawing/2014/main" id="{B1E35999-793F-D865-5292-B5DCC697329A}"/>
              </a:ext>
            </a:extLst>
          </p:cNvPr>
          <p:cNvSpPr/>
          <p:nvPr/>
        </p:nvSpPr>
        <p:spPr>
          <a:xfrm>
            <a:off x="790280" y="1346006"/>
            <a:ext cx="3132000" cy="47604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16200000" scaled="1"/>
            <a:tileRect/>
          </a:gradFill>
          <a:ln>
            <a:noFill/>
          </a:ln>
          <a:effectLst>
            <a:reflection blurRad="25400" stA="4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3" name="矩形: 圆角 52">
            <a:extLst>
              <a:ext uri="{FF2B5EF4-FFF2-40B4-BE49-F238E27FC236}">
                <a16:creationId xmlns:a16="http://schemas.microsoft.com/office/drawing/2014/main" id="{AEDB99F7-1316-5677-60FE-74E47A0A75F4}"/>
              </a:ext>
            </a:extLst>
          </p:cNvPr>
          <p:cNvSpPr/>
          <p:nvPr/>
        </p:nvSpPr>
        <p:spPr>
          <a:xfrm>
            <a:off x="8269720" y="1346006"/>
            <a:ext cx="3132000" cy="47604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16200000" scaled="1"/>
            <a:tileRect/>
          </a:gradFill>
          <a:ln>
            <a:noFill/>
          </a:ln>
          <a:effectLst>
            <a:reflection blurRad="25400" stA="4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4" name="矩形: 圆角 53">
            <a:extLst>
              <a:ext uri="{FF2B5EF4-FFF2-40B4-BE49-F238E27FC236}">
                <a16:creationId xmlns:a16="http://schemas.microsoft.com/office/drawing/2014/main" id="{92E64CCE-2A15-371B-846B-59B1FD93523D}"/>
              </a:ext>
            </a:extLst>
          </p:cNvPr>
          <p:cNvSpPr/>
          <p:nvPr/>
        </p:nvSpPr>
        <p:spPr>
          <a:xfrm>
            <a:off x="790280" y="3855189"/>
            <a:ext cx="3132000" cy="47604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16200000" scaled="1"/>
            <a:tileRect/>
          </a:gradFill>
          <a:ln>
            <a:noFill/>
          </a:ln>
          <a:effectLst>
            <a:reflection blurRad="25400" stA="4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5" name="矩形: 圆角 54">
            <a:extLst>
              <a:ext uri="{FF2B5EF4-FFF2-40B4-BE49-F238E27FC236}">
                <a16:creationId xmlns:a16="http://schemas.microsoft.com/office/drawing/2014/main" id="{1212F60B-FD17-9746-AAC8-E61C494F3440}"/>
              </a:ext>
            </a:extLst>
          </p:cNvPr>
          <p:cNvSpPr/>
          <p:nvPr/>
        </p:nvSpPr>
        <p:spPr>
          <a:xfrm>
            <a:off x="8269720" y="3855189"/>
            <a:ext cx="3132000" cy="47604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16200000" scaled="1"/>
            <a:tileRect/>
          </a:gradFill>
          <a:ln>
            <a:noFill/>
          </a:ln>
          <a:effectLst>
            <a:reflection blurRad="25400" stA="4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88924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8F1FB842-8059-17EF-FF60-78E41FAB3D9D}"/>
              </a:ext>
            </a:extLst>
          </p:cNvPr>
          <p:cNvSpPr txBox="1"/>
          <p:nvPr/>
        </p:nvSpPr>
        <p:spPr>
          <a:xfrm>
            <a:off x="4172396" y="2146017"/>
            <a:ext cx="3847208" cy="67710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zh-CN" altLang="en-US" sz="4400" spc="600" dirty="0">
                <a:gradFill flip="none" rotWithShape="1">
                  <a:gsLst>
                    <a:gs pos="100000">
                      <a:schemeClr val="accent2">
                        <a:lumMod val="20000"/>
                        <a:lumOff val="80000"/>
                      </a:schemeClr>
                    </a:gs>
                    <a:gs pos="73000">
                      <a:schemeClr val="bg1"/>
                    </a:gs>
                    <a:gs pos="23000">
                      <a:schemeClr val="accent3">
                        <a:lumMod val="20000"/>
                        <a:lumOff val="80000"/>
                      </a:schemeClr>
                    </a:gs>
                    <a:gs pos="0">
                      <a:schemeClr val="accent3">
                        <a:lumMod val="60000"/>
                        <a:lumOff val="40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outerShdw blurRad="101600" sx="102000" sy="102000" algn="ctr" rotWithShape="0">
                    <a:schemeClr val="accent3">
                      <a:lumMod val="20000"/>
                      <a:lumOff val="80000"/>
                      <a:alpha val="25000"/>
                    </a:schemeClr>
                  </a:outerShdw>
                </a:effectLst>
                <a:latin typeface="+mj-ea"/>
                <a:ea typeface="+mj-ea"/>
                <a:cs typeface="OPPOSans R" panose="00020600040101010101" pitchFamily="18" charset="-122"/>
              </a:rPr>
              <a:t>公司企业文化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32D6E879-9C8D-AE63-2012-8A4A98C53897}"/>
              </a:ext>
            </a:extLst>
          </p:cNvPr>
          <p:cNvGrpSpPr/>
          <p:nvPr/>
        </p:nvGrpSpPr>
        <p:grpSpPr>
          <a:xfrm>
            <a:off x="5412167" y="1407582"/>
            <a:ext cx="1367666" cy="392144"/>
            <a:chOff x="5356533" y="2005234"/>
            <a:chExt cx="1367666" cy="392144"/>
          </a:xfrm>
        </p:grpSpPr>
        <p:sp>
          <p:nvSpPr>
            <p:cNvPr id="4" name="矩形: 圆角 3">
              <a:extLst>
                <a:ext uri="{FF2B5EF4-FFF2-40B4-BE49-F238E27FC236}">
                  <a16:creationId xmlns:a16="http://schemas.microsoft.com/office/drawing/2014/main" id="{10ABE7DB-3867-4552-B4B7-05CC3A5F5F31}"/>
                </a:ext>
              </a:extLst>
            </p:cNvPr>
            <p:cNvSpPr/>
            <p:nvPr/>
          </p:nvSpPr>
          <p:spPr>
            <a:xfrm>
              <a:off x="5356533" y="2005234"/>
              <a:ext cx="1367666" cy="392144"/>
            </a:xfrm>
            <a:prstGeom prst="roundRect">
              <a:avLst>
                <a:gd name="adj" fmla="val 50000"/>
              </a:avLst>
            </a:prstGeom>
            <a:gradFill>
              <a:gsLst>
                <a:gs pos="100000">
                  <a:schemeClr val="accent2">
                    <a:lumMod val="40000"/>
                    <a:lumOff val="60000"/>
                  </a:schemeClr>
                </a:gs>
                <a:gs pos="73000">
                  <a:schemeClr val="accent2">
                    <a:lumMod val="20000"/>
                    <a:lumOff val="80000"/>
                  </a:schemeClr>
                </a:gs>
                <a:gs pos="23000">
                  <a:schemeClr val="accent3">
                    <a:lumMod val="20000"/>
                    <a:lumOff val="80000"/>
                  </a:schemeClr>
                </a:gs>
                <a:gs pos="0">
                  <a:schemeClr val="accent3">
                    <a:lumMod val="60000"/>
                    <a:lumOff val="40000"/>
                  </a:schemeClr>
                </a:gs>
              </a:gsLst>
              <a:path path="circle">
                <a:fillToRect r="100000" b="100000"/>
              </a:path>
            </a:gradFill>
            <a:ln w="9525">
              <a:solidFill>
                <a:schemeClr val="bg1"/>
              </a:solidFill>
            </a:ln>
            <a:effectLst>
              <a:outerShdw blurRad="381000" sx="102000" sy="102000" algn="ctr" rotWithShape="0">
                <a:schemeClr val="accent2">
                  <a:lumMod val="20000"/>
                  <a:lumOff val="80000"/>
                  <a:alpha val="3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7D2A9907-442D-D37A-EE9C-220CD5C1E3CF}"/>
                </a:ext>
              </a:extLst>
            </p:cNvPr>
            <p:cNvSpPr txBox="1"/>
            <p:nvPr/>
          </p:nvSpPr>
          <p:spPr>
            <a:xfrm>
              <a:off x="5629997" y="2086882"/>
              <a:ext cx="820738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r>
                <a:rPr lang="zh-CN" altLang="en-US" sz="1600" dirty="0">
                  <a:gradFill>
                    <a:gsLst>
                      <a:gs pos="60000">
                        <a:schemeClr val="accent1"/>
                      </a:gs>
                      <a:gs pos="0">
                        <a:schemeClr val="accent2"/>
                      </a:gs>
                    </a:gsLst>
                    <a:path path="circle">
                      <a:fillToRect r="100000" b="100000"/>
                    </a:path>
                  </a:gradFill>
                  <a:latin typeface="+mn-ea"/>
                  <a:cs typeface="OPPOSans M" panose="00020600040101010101" pitchFamily="18" charset="-122"/>
                </a:rPr>
                <a:t>第二部分</a:t>
              </a:r>
            </a:p>
          </p:txBody>
        </p:sp>
      </p:grpSp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2D134175-CBA3-4D2A-828F-8A87518D1C47}"/>
              </a:ext>
            </a:extLst>
          </p:cNvPr>
          <p:cNvSpPr/>
          <p:nvPr/>
        </p:nvSpPr>
        <p:spPr>
          <a:xfrm>
            <a:off x="3676651" y="1671074"/>
            <a:ext cx="4838700" cy="201156"/>
          </a:xfrm>
          <a:custGeom>
            <a:avLst/>
            <a:gdLst>
              <a:gd name="connsiteX0" fmla="*/ 0 w 4490254"/>
              <a:gd name="connsiteY0" fmla="*/ 0 h 1897463"/>
              <a:gd name="connsiteX1" fmla="*/ 4490254 w 4490254"/>
              <a:gd name="connsiteY1" fmla="*/ 0 h 1897463"/>
              <a:gd name="connsiteX2" fmla="*/ 4490254 w 4490254"/>
              <a:gd name="connsiteY2" fmla="*/ 1710793 h 1897463"/>
              <a:gd name="connsiteX3" fmla="*/ 2927062 w 4490254"/>
              <a:gd name="connsiteY3" fmla="*/ 1710793 h 1897463"/>
              <a:gd name="connsiteX4" fmla="*/ 2913552 w 4490254"/>
              <a:gd name="connsiteY4" fmla="*/ 1777711 h 1897463"/>
              <a:gd name="connsiteX5" fmla="*/ 2732888 w 4490254"/>
              <a:gd name="connsiteY5" fmla="*/ 1897463 h 1897463"/>
              <a:gd name="connsiteX6" fmla="*/ 1757366 w 4490254"/>
              <a:gd name="connsiteY6" fmla="*/ 1897463 h 1897463"/>
              <a:gd name="connsiteX7" fmla="*/ 1576703 w 4490254"/>
              <a:gd name="connsiteY7" fmla="*/ 1777711 h 1897463"/>
              <a:gd name="connsiteX8" fmla="*/ 1563192 w 4490254"/>
              <a:gd name="connsiteY8" fmla="*/ 1710793 h 1897463"/>
              <a:gd name="connsiteX9" fmla="*/ 0 w 4490254"/>
              <a:gd name="connsiteY9" fmla="*/ 1710793 h 1897463"/>
              <a:gd name="connsiteX0" fmla="*/ 0 w 4490254"/>
              <a:gd name="connsiteY0" fmla="*/ 0 h 1897463"/>
              <a:gd name="connsiteX1" fmla="*/ 4490254 w 4490254"/>
              <a:gd name="connsiteY1" fmla="*/ 0 h 1897463"/>
              <a:gd name="connsiteX2" fmla="*/ 4490254 w 4490254"/>
              <a:gd name="connsiteY2" fmla="*/ 1710793 h 1897463"/>
              <a:gd name="connsiteX3" fmla="*/ 2927062 w 4490254"/>
              <a:gd name="connsiteY3" fmla="*/ 1710793 h 1897463"/>
              <a:gd name="connsiteX4" fmla="*/ 2913552 w 4490254"/>
              <a:gd name="connsiteY4" fmla="*/ 1777711 h 1897463"/>
              <a:gd name="connsiteX5" fmla="*/ 2732888 w 4490254"/>
              <a:gd name="connsiteY5" fmla="*/ 1897463 h 1897463"/>
              <a:gd name="connsiteX6" fmla="*/ 1757366 w 4490254"/>
              <a:gd name="connsiteY6" fmla="*/ 1897463 h 1897463"/>
              <a:gd name="connsiteX7" fmla="*/ 1576703 w 4490254"/>
              <a:gd name="connsiteY7" fmla="*/ 1777711 h 1897463"/>
              <a:gd name="connsiteX8" fmla="*/ 1563192 w 4490254"/>
              <a:gd name="connsiteY8" fmla="*/ 1710793 h 1897463"/>
              <a:gd name="connsiteX9" fmla="*/ 0 w 4490254"/>
              <a:gd name="connsiteY9" fmla="*/ 1710793 h 1897463"/>
              <a:gd name="connsiteX10" fmla="*/ 91440 w 4490254"/>
              <a:gd name="connsiteY10" fmla="*/ 91440 h 1897463"/>
              <a:gd name="connsiteX0" fmla="*/ 0 w 4490254"/>
              <a:gd name="connsiteY0" fmla="*/ 0 h 1897463"/>
              <a:gd name="connsiteX1" fmla="*/ 4490254 w 4490254"/>
              <a:gd name="connsiteY1" fmla="*/ 0 h 1897463"/>
              <a:gd name="connsiteX2" fmla="*/ 4490254 w 4490254"/>
              <a:gd name="connsiteY2" fmla="*/ 1710793 h 1897463"/>
              <a:gd name="connsiteX3" fmla="*/ 2927062 w 4490254"/>
              <a:gd name="connsiteY3" fmla="*/ 1710793 h 1897463"/>
              <a:gd name="connsiteX4" fmla="*/ 2913552 w 4490254"/>
              <a:gd name="connsiteY4" fmla="*/ 1777711 h 1897463"/>
              <a:gd name="connsiteX5" fmla="*/ 2732888 w 4490254"/>
              <a:gd name="connsiteY5" fmla="*/ 1897463 h 1897463"/>
              <a:gd name="connsiteX6" fmla="*/ 1757366 w 4490254"/>
              <a:gd name="connsiteY6" fmla="*/ 1897463 h 1897463"/>
              <a:gd name="connsiteX7" fmla="*/ 1576703 w 4490254"/>
              <a:gd name="connsiteY7" fmla="*/ 1777711 h 1897463"/>
              <a:gd name="connsiteX8" fmla="*/ 1563192 w 4490254"/>
              <a:gd name="connsiteY8" fmla="*/ 1710793 h 1897463"/>
              <a:gd name="connsiteX9" fmla="*/ 0 w 4490254"/>
              <a:gd name="connsiteY9" fmla="*/ 1710793 h 1897463"/>
              <a:gd name="connsiteX0" fmla="*/ 4490254 w 4490254"/>
              <a:gd name="connsiteY0" fmla="*/ 0 h 1897463"/>
              <a:gd name="connsiteX1" fmla="*/ 4490254 w 4490254"/>
              <a:gd name="connsiteY1" fmla="*/ 1710793 h 1897463"/>
              <a:gd name="connsiteX2" fmla="*/ 2927062 w 4490254"/>
              <a:gd name="connsiteY2" fmla="*/ 1710793 h 1897463"/>
              <a:gd name="connsiteX3" fmla="*/ 2913552 w 4490254"/>
              <a:gd name="connsiteY3" fmla="*/ 1777711 h 1897463"/>
              <a:gd name="connsiteX4" fmla="*/ 2732888 w 4490254"/>
              <a:gd name="connsiteY4" fmla="*/ 1897463 h 1897463"/>
              <a:gd name="connsiteX5" fmla="*/ 1757366 w 4490254"/>
              <a:gd name="connsiteY5" fmla="*/ 1897463 h 1897463"/>
              <a:gd name="connsiteX6" fmla="*/ 1576703 w 4490254"/>
              <a:gd name="connsiteY6" fmla="*/ 1777711 h 1897463"/>
              <a:gd name="connsiteX7" fmla="*/ 1563192 w 4490254"/>
              <a:gd name="connsiteY7" fmla="*/ 1710793 h 1897463"/>
              <a:gd name="connsiteX8" fmla="*/ 0 w 4490254"/>
              <a:gd name="connsiteY8" fmla="*/ 1710793 h 1897463"/>
              <a:gd name="connsiteX0" fmla="*/ 4490254 w 4490254"/>
              <a:gd name="connsiteY0" fmla="*/ 0 h 186670"/>
              <a:gd name="connsiteX1" fmla="*/ 2927062 w 4490254"/>
              <a:gd name="connsiteY1" fmla="*/ 0 h 186670"/>
              <a:gd name="connsiteX2" fmla="*/ 2913552 w 4490254"/>
              <a:gd name="connsiteY2" fmla="*/ 66918 h 186670"/>
              <a:gd name="connsiteX3" fmla="*/ 2732888 w 4490254"/>
              <a:gd name="connsiteY3" fmla="*/ 186670 h 186670"/>
              <a:gd name="connsiteX4" fmla="*/ 1757366 w 4490254"/>
              <a:gd name="connsiteY4" fmla="*/ 186670 h 186670"/>
              <a:gd name="connsiteX5" fmla="*/ 1576703 w 4490254"/>
              <a:gd name="connsiteY5" fmla="*/ 66918 h 186670"/>
              <a:gd name="connsiteX6" fmla="*/ 1563192 w 4490254"/>
              <a:gd name="connsiteY6" fmla="*/ 0 h 186670"/>
              <a:gd name="connsiteX7" fmla="*/ 0 w 4490254"/>
              <a:gd name="connsiteY7" fmla="*/ 0 h 186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490254" h="186670">
                <a:moveTo>
                  <a:pt x="4490254" y="0"/>
                </a:moveTo>
                <a:lnTo>
                  <a:pt x="2927062" y="0"/>
                </a:lnTo>
                <a:lnTo>
                  <a:pt x="2913552" y="66918"/>
                </a:lnTo>
                <a:cubicBezTo>
                  <a:pt x="2883787" y="137292"/>
                  <a:pt x="2814104" y="186670"/>
                  <a:pt x="2732888" y="186670"/>
                </a:cubicBezTo>
                <a:lnTo>
                  <a:pt x="1757366" y="186670"/>
                </a:lnTo>
                <a:cubicBezTo>
                  <a:pt x="1676150" y="186670"/>
                  <a:pt x="1606468" y="137292"/>
                  <a:pt x="1576703" y="66918"/>
                </a:cubicBezTo>
                <a:lnTo>
                  <a:pt x="1563192" y="0"/>
                </a:lnTo>
                <a:lnTo>
                  <a:pt x="0" y="0"/>
                </a:lnTo>
              </a:path>
            </a:pathLst>
          </a:custGeom>
          <a:noFill/>
          <a:ln w="6350">
            <a:gradFill flip="none" rotWithShape="1">
              <a:gsLst>
                <a:gs pos="0">
                  <a:srgbClr val="CDECFF">
                    <a:alpha val="0"/>
                  </a:srgbClr>
                </a:gs>
                <a:gs pos="70000">
                  <a:srgbClr val="CDECFF">
                    <a:alpha val="50000"/>
                  </a:srgbClr>
                </a:gs>
                <a:gs pos="30000">
                  <a:srgbClr val="CDECFF">
                    <a:alpha val="50000"/>
                  </a:srgbClr>
                </a:gs>
                <a:gs pos="100000">
                  <a:srgbClr val="CDECFF">
                    <a:alpha val="0"/>
                  </a:srgb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B4023CDB-2199-97FB-419A-76274A93AC36}"/>
              </a:ext>
            </a:extLst>
          </p:cNvPr>
          <p:cNvGrpSpPr/>
          <p:nvPr/>
        </p:nvGrpSpPr>
        <p:grpSpPr>
          <a:xfrm>
            <a:off x="3960814" y="1601716"/>
            <a:ext cx="4270372" cy="144101"/>
            <a:chOff x="3938457" y="2199368"/>
            <a:chExt cx="4270372" cy="144101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44C7BEB2-2F62-5F13-02E9-8DF0049A2655}"/>
                </a:ext>
              </a:extLst>
            </p:cNvPr>
            <p:cNvGrpSpPr/>
            <p:nvPr/>
          </p:nvGrpSpPr>
          <p:grpSpPr>
            <a:xfrm>
              <a:off x="6909091" y="2199642"/>
              <a:ext cx="1299738" cy="143827"/>
              <a:chOff x="6909091" y="2199642"/>
              <a:chExt cx="1299738" cy="143827"/>
            </a:xfrm>
          </p:grpSpPr>
          <p:cxnSp>
            <p:nvCxnSpPr>
              <p:cNvPr id="12" name="直接连接符 11">
                <a:extLst>
                  <a:ext uri="{FF2B5EF4-FFF2-40B4-BE49-F238E27FC236}">
                    <a16:creationId xmlns:a16="http://schemas.microsoft.com/office/drawing/2014/main" id="{086D34F0-7B2E-E5CE-5D55-837B337B3CE8}"/>
                  </a:ext>
                </a:extLst>
              </p:cNvPr>
              <p:cNvCxnSpPr/>
              <p:nvPr/>
            </p:nvCxnSpPr>
            <p:spPr>
              <a:xfrm>
                <a:off x="6909091" y="2343469"/>
                <a:ext cx="1132596" cy="0"/>
              </a:xfrm>
              <a:prstGeom prst="line">
                <a:avLst/>
              </a:prstGeom>
              <a:noFill/>
              <a:ln w="3175" cap="rnd">
                <a:gradFill flip="none" rotWithShape="1">
                  <a:gsLst>
                    <a:gs pos="0">
                      <a:schemeClr val="accent2">
                        <a:lumMod val="20000"/>
                        <a:lumOff val="80000"/>
                        <a:alpha val="40000"/>
                      </a:schemeClr>
                    </a:gs>
                    <a:gs pos="100000">
                      <a:schemeClr val="accent2">
                        <a:lumMod val="20000"/>
                        <a:lumOff val="80000"/>
                        <a:alpha val="0"/>
                      </a:schemeClr>
                    </a:gs>
                  </a:gsLst>
                  <a:lin ang="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3" name="直接连接符 12">
                <a:extLst>
                  <a:ext uri="{FF2B5EF4-FFF2-40B4-BE49-F238E27FC236}">
                    <a16:creationId xmlns:a16="http://schemas.microsoft.com/office/drawing/2014/main" id="{4D15920E-E452-2BD6-A762-BF0C8C825D71}"/>
                  </a:ext>
                </a:extLst>
              </p:cNvPr>
              <p:cNvCxnSpPr/>
              <p:nvPr/>
            </p:nvCxnSpPr>
            <p:spPr>
              <a:xfrm>
                <a:off x="7076233" y="2199642"/>
                <a:ext cx="1132596" cy="0"/>
              </a:xfrm>
              <a:prstGeom prst="line">
                <a:avLst/>
              </a:prstGeom>
              <a:noFill/>
              <a:ln w="3175" cap="rnd">
                <a:gradFill flip="none" rotWithShape="1">
                  <a:gsLst>
                    <a:gs pos="0">
                      <a:schemeClr val="accent2">
                        <a:lumMod val="20000"/>
                        <a:lumOff val="80000"/>
                        <a:alpha val="40000"/>
                      </a:schemeClr>
                    </a:gs>
                    <a:gs pos="100000">
                      <a:schemeClr val="accent2">
                        <a:lumMod val="20000"/>
                        <a:lumOff val="80000"/>
                        <a:alpha val="0"/>
                      </a:schemeClr>
                    </a:gs>
                  </a:gsLst>
                  <a:lin ang="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2492092B-72F9-9594-4F84-6CFE5BB2085C}"/>
                </a:ext>
              </a:extLst>
            </p:cNvPr>
            <p:cNvGrpSpPr/>
            <p:nvPr/>
          </p:nvGrpSpPr>
          <p:grpSpPr>
            <a:xfrm flipH="1">
              <a:off x="3938457" y="2199368"/>
              <a:ext cx="1299738" cy="143827"/>
              <a:chOff x="6909091" y="2199642"/>
              <a:chExt cx="1299738" cy="143827"/>
            </a:xfrm>
          </p:grpSpPr>
          <p:cxnSp>
            <p:nvCxnSpPr>
              <p:cNvPr id="10" name="直接连接符 9">
                <a:extLst>
                  <a:ext uri="{FF2B5EF4-FFF2-40B4-BE49-F238E27FC236}">
                    <a16:creationId xmlns:a16="http://schemas.microsoft.com/office/drawing/2014/main" id="{35E425E6-18B1-FC77-F3A4-E20A814A038A}"/>
                  </a:ext>
                </a:extLst>
              </p:cNvPr>
              <p:cNvCxnSpPr/>
              <p:nvPr/>
            </p:nvCxnSpPr>
            <p:spPr>
              <a:xfrm>
                <a:off x="6909091" y="2343469"/>
                <a:ext cx="1132596" cy="0"/>
              </a:xfrm>
              <a:prstGeom prst="line">
                <a:avLst/>
              </a:prstGeom>
              <a:noFill/>
              <a:ln w="3175" cap="rnd">
                <a:gradFill flip="none" rotWithShape="1">
                  <a:gsLst>
                    <a:gs pos="0">
                      <a:schemeClr val="accent2">
                        <a:lumMod val="20000"/>
                        <a:lumOff val="80000"/>
                        <a:alpha val="40000"/>
                      </a:schemeClr>
                    </a:gs>
                    <a:gs pos="100000">
                      <a:schemeClr val="accent2">
                        <a:lumMod val="20000"/>
                        <a:lumOff val="80000"/>
                        <a:alpha val="0"/>
                      </a:schemeClr>
                    </a:gs>
                  </a:gsLst>
                  <a:lin ang="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1" name="直接连接符 10">
                <a:extLst>
                  <a:ext uri="{FF2B5EF4-FFF2-40B4-BE49-F238E27FC236}">
                    <a16:creationId xmlns:a16="http://schemas.microsoft.com/office/drawing/2014/main" id="{89B948C5-49F7-9F29-C384-A3DE30E00CF9}"/>
                  </a:ext>
                </a:extLst>
              </p:cNvPr>
              <p:cNvCxnSpPr/>
              <p:nvPr/>
            </p:nvCxnSpPr>
            <p:spPr>
              <a:xfrm>
                <a:off x="7076233" y="2199642"/>
                <a:ext cx="1132596" cy="0"/>
              </a:xfrm>
              <a:prstGeom prst="line">
                <a:avLst/>
              </a:prstGeom>
              <a:noFill/>
              <a:ln w="3175" cap="rnd">
                <a:gradFill flip="none" rotWithShape="1">
                  <a:gsLst>
                    <a:gs pos="0">
                      <a:schemeClr val="accent2">
                        <a:lumMod val="20000"/>
                        <a:lumOff val="80000"/>
                        <a:alpha val="40000"/>
                      </a:schemeClr>
                    </a:gs>
                    <a:gs pos="100000">
                      <a:schemeClr val="accent2">
                        <a:lumMod val="20000"/>
                        <a:lumOff val="80000"/>
                        <a:alpha val="0"/>
                      </a:schemeClr>
                    </a:gs>
                  </a:gsLst>
                  <a:lin ang="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sp>
        <p:nvSpPr>
          <p:cNvPr id="14" name="文本框 13">
            <a:extLst>
              <a:ext uri="{FF2B5EF4-FFF2-40B4-BE49-F238E27FC236}">
                <a16:creationId xmlns:a16="http://schemas.microsoft.com/office/drawing/2014/main" id="{C7AAC012-FCCF-1FF5-1FA8-E6E826F2315E}"/>
              </a:ext>
            </a:extLst>
          </p:cNvPr>
          <p:cNvSpPr txBox="1"/>
          <p:nvPr/>
        </p:nvSpPr>
        <p:spPr>
          <a:xfrm>
            <a:off x="4215988" y="2940593"/>
            <a:ext cx="3760024" cy="24622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dist"/>
            <a:r>
              <a:rPr lang="en-US" altLang="zh-CN" sz="1600" spc="300" dirty="0">
                <a:solidFill>
                  <a:schemeClr val="bg1">
                    <a:alpha val="80000"/>
                  </a:schemeClr>
                </a:solidFill>
                <a:cs typeface="OPPOSans R" panose="00020600040101010101" pitchFamily="18" charset="-122"/>
              </a:rPr>
              <a:t>Corporate culture</a:t>
            </a:r>
          </a:p>
        </p:txBody>
      </p:sp>
    </p:spTree>
    <p:extLst>
      <p:ext uri="{BB962C8B-B14F-4D97-AF65-F5344CB8AC3E}">
        <p14:creationId xmlns:p14="http://schemas.microsoft.com/office/powerpoint/2010/main" val="9316833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63E9CC96-9BF1-49D6-8F0C-83556AC7A256}"/>
              </a:ext>
            </a:extLst>
          </p:cNvPr>
          <p:cNvSpPr/>
          <p:nvPr/>
        </p:nvSpPr>
        <p:spPr>
          <a:xfrm>
            <a:off x="279400" y="972341"/>
            <a:ext cx="11633200" cy="5397336"/>
          </a:xfrm>
          <a:prstGeom prst="roundRect">
            <a:avLst>
              <a:gd name="adj" fmla="val 2457"/>
            </a:avLst>
          </a:prstGeom>
          <a:solidFill>
            <a:schemeClr val="bg1">
              <a:alpha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AC7D9754-C68D-13D2-655C-50C77DA69BCD}"/>
              </a:ext>
            </a:extLst>
          </p:cNvPr>
          <p:cNvSpPr txBox="1"/>
          <p:nvPr/>
        </p:nvSpPr>
        <p:spPr>
          <a:xfrm>
            <a:off x="713369" y="244791"/>
            <a:ext cx="1641475" cy="492443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OPPOSans R" panose="00020600040101010101" pitchFamily="18" charset="-122"/>
              </a:rPr>
              <a:t>企业精神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7D8EDF2-2F02-DBA1-08F5-CFB0A330A1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12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341" y="1362153"/>
            <a:ext cx="4949371" cy="3301239"/>
          </a:xfrm>
          <a:prstGeom prst="roundRect">
            <a:avLst>
              <a:gd name="adj" fmla="val 3696"/>
            </a:avLst>
          </a:prstGeom>
          <a:noFill/>
          <a:ln w="3175">
            <a:solidFill>
              <a:schemeClr val="accent2"/>
            </a:solidFill>
            <a:prstDash val="dash"/>
          </a:ln>
          <a:effectLst/>
        </p:spPr>
      </p:pic>
      <p:sp>
        <p:nvSpPr>
          <p:cNvPr id="5" name="矩形: 圆角 4">
            <a:extLst>
              <a:ext uri="{FF2B5EF4-FFF2-40B4-BE49-F238E27FC236}">
                <a16:creationId xmlns:a16="http://schemas.microsoft.com/office/drawing/2014/main" id="{07125E97-3EFD-E8FF-D9B1-A2B13CE05B7F}"/>
              </a:ext>
            </a:extLst>
          </p:cNvPr>
          <p:cNvSpPr/>
          <p:nvPr/>
        </p:nvSpPr>
        <p:spPr>
          <a:xfrm>
            <a:off x="1026342" y="4663391"/>
            <a:ext cx="4949371" cy="1318309"/>
          </a:xfrm>
          <a:prstGeom prst="roundRect">
            <a:avLst>
              <a:gd name="adj" fmla="val 7674"/>
            </a:avLst>
          </a:prstGeom>
          <a:noFill/>
          <a:ln w="3175">
            <a:solidFill>
              <a:schemeClr val="accent2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3C9C82FD-2023-D54C-E529-9832AE09664A}"/>
              </a:ext>
            </a:extLst>
          </p:cNvPr>
          <p:cNvGrpSpPr/>
          <p:nvPr/>
        </p:nvGrpSpPr>
        <p:grpSpPr>
          <a:xfrm>
            <a:off x="6597593" y="1362153"/>
            <a:ext cx="4568066" cy="2193950"/>
            <a:chOff x="6597593" y="1362153"/>
            <a:chExt cx="4568066" cy="2193950"/>
          </a:xfrm>
        </p:grpSpPr>
        <p:sp>
          <p:nvSpPr>
            <p:cNvPr id="6" name="任意多边形: 形状 5">
              <a:extLst>
                <a:ext uri="{FF2B5EF4-FFF2-40B4-BE49-F238E27FC236}">
                  <a16:creationId xmlns:a16="http://schemas.microsoft.com/office/drawing/2014/main" id="{D49429D1-79C3-1EAB-5609-8452EB5B4255}"/>
                </a:ext>
              </a:extLst>
            </p:cNvPr>
            <p:cNvSpPr/>
            <p:nvPr/>
          </p:nvSpPr>
          <p:spPr>
            <a:xfrm>
              <a:off x="6597593" y="1362153"/>
              <a:ext cx="4568066" cy="2193950"/>
            </a:xfrm>
            <a:custGeom>
              <a:avLst/>
              <a:gdLst>
                <a:gd name="connsiteX0" fmla="*/ 102707 w 4568066"/>
                <a:gd name="connsiteY0" fmla="*/ 0 h 2193950"/>
                <a:gd name="connsiteX1" fmla="*/ 108699 w 4568066"/>
                <a:gd name="connsiteY1" fmla="*/ 0 h 2193950"/>
                <a:gd name="connsiteX2" fmla="*/ 460703 w 4568066"/>
                <a:gd name="connsiteY2" fmla="*/ 0 h 2193950"/>
                <a:gd name="connsiteX3" fmla="*/ 1116757 w 4568066"/>
                <a:gd name="connsiteY3" fmla="*/ 0 h 2193950"/>
                <a:gd name="connsiteX4" fmla="*/ 1122749 w 4568066"/>
                <a:gd name="connsiteY4" fmla="*/ 0 h 2193950"/>
                <a:gd name="connsiteX5" fmla="*/ 1474753 w 4568066"/>
                <a:gd name="connsiteY5" fmla="*/ 0 h 2193950"/>
                <a:gd name="connsiteX6" fmla="*/ 2023074 w 4568066"/>
                <a:gd name="connsiteY6" fmla="*/ 0 h 2193950"/>
                <a:gd name="connsiteX7" fmla="*/ 3037124 w 4568066"/>
                <a:gd name="connsiteY7" fmla="*/ 0 h 2193950"/>
                <a:gd name="connsiteX8" fmla="*/ 3128989 w 4568066"/>
                <a:gd name="connsiteY8" fmla="*/ 56775 h 2193950"/>
                <a:gd name="connsiteX9" fmla="*/ 3267833 w 4568066"/>
                <a:gd name="connsiteY9" fmla="*/ 334464 h 2193950"/>
                <a:gd name="connsiteX10" fmla="*/ 3298773 w 4568066"/>
                <a:gd name="connsiteY10" fmla="*/ 397325 h 2193950"/>
                <a:gd name="connsiteX11" fmla="*/ 3362984 w 4568066"/>
                <a:gd name="connsiteY11" fmla="*/ 438084 h 2193950"/>
                <a:gd name="connsiteX12" fmla="*/ 3432371 w 4568066"/>
                <a:gd name="connsiteY12" fmla="*/ 463399 h 2193950"/>
                <a:gd name="connsiteX13" fmla="*/ 3451309 w 4568066"/>
                <a:gd name="connsiteY13" fmla="*/ 463399 h 2193950"/>
                <a:gd name="connsiteX14" fmla="*/ 4465359 w 4568066"/>
                <a:gd name="connsiteY14" fmla="*/ 463399 h 2193950"/>
                <a:gd name="connsiteX15" fmla="*/ 4568066 w 4568066"/>
                <a:gd name="connsiteY15" fmla="*/ 566106 h 2193950"/>
                <a:gd name="connsiteX16" fmla="*/ 4568066 w 4568066"/>
                <a:gd name="connsiteY16" fmla="*/ 2091243 h 2193950"/>
                <a:gd name="connsiteX17" fmla="*/ 4465359 w 4568066"/>
                <a:gd name="connsiteY17" fmla="*/ 2193950 h 2193950"/>
                <a:gd name="connsiteX18" fmla="*/ 3451309 w 4568066"/>
                <a:gd name="connsiteY18" fmla="*/ 2193950 h 2193950"/>
                <a:gd name="connsiteX19" fmla="*/ 1474753 w 4568066"/>
                <a:gd name="connsiteY19" fmla="*/ 2193950 h 2193950"/>
                <a:gd name="connsiteX20" fmla="*/ 1225455 w 4568066"/>
                <a:gd name="connsiteY20" fmla="*/ 2193950 h 2193950"/>
                <a:gd name="connsiteX21" fmla="*/ 1116757 w 4568066"/>
                <a:gd name="connsiteY21" fmla="*/ 2193950 h 2193950"/>
                <a:gd name="connsiteX22" fmla="*/ 460703 w 4568066"/>
                <a:gd name="connsiteY22" fmla="*/ 2193950 h 2193950"/>
                <a:gd name="connsiteX23" fmla="*/ 211405 w 4568066"/>
                <a:gd name="connsiteY23" fmla="*/ 2193950 h 2193950"/>
                <a:gd name="connsiteX24" fmla="*/ 102707 w 4568066"/>
                <a:gd name="connsiteY24" fmla="*/ 2193950 h 2193950"/>
                <a:gd name="connsiteX25" fmla="*/ 0 w 4568066"/>
                <a:gd name="connsiteY25" fmla="*/ 2091243 h 2193950"/>
                <a:gd name="connsiteX26" fmla="*/ 0 w 4568066"/>
                <a:gd name="connsiteY26" fmla="*/ 102707 h 2193950"/>
                <a:gd name="connsiteX27" fmla="*/ 102707 w 4568066"/>
                <a:gd name="connsiteY27" fmla="*/ 0 h 2193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4568066" h="2193950">
                  <a:moveTo>
                    <a:pt x="102707" y="0"/>
                  </a:moveTo>
                  <a:lnTo>
                    <a:pt x="108699" y="0"/>
                  </a:lnTo>
                  <a:lnTo>
                    <a:pt x="460703" y="0"/>
                  </a:lnTo>
                  <a:lnTo>
                    <a:pt x="1116757" y="0"/>
                  </a:lnTo>
                  <a:lnTo>
                    <a:pt x="1122749" y="0"/>
                  </a:lnTo>
                  <a:lnTo>
                    <a:pt x="1474753" y="0"/>
                  </a:lnTo>
                  <a:lnTo>
                    <a:pt x="2023074" y="0"/>
                  </a:lnTo>
                  <a:lnTo>
                    <a:pt x="3037124" y="0"/>
                  </a:lnTo>
                  <a:cubicBezTo>
                    <a:pt x="3076036" y="0"/>
                    <a:pt x="3111587" y="21972"/>
                    <a:pt x="3128989" y="56775"/>
                  </a:cubicBezTo>
                  <a:lnTo>
                    <a:pt x="3267833" y="334464"/>
                  </a:lnTo>
                  <a:lnTo>
                    <a:pt x="3298773" y="397325"/>
                  </a:lnTo>
                  <a:lnTo>
                    <a:pt x="3362984" y="438084"/>
                  </a:lnTo>
                  <a:lnTo>
                    <a:pt x="3432371" y="463399"/>
                  </a:lnTo>
                  <a:lnTo>
                    <a:pt x="3451309" y="463399"/>
                  </a:lnTo>
                  <a:lnTo>
                    <a:pt x="4465359" y="463399"/>
                  </a:lnTo>
                  <a:cubicBezTo>
                    <a:pt x="4522053" y="463399"/>
                    <a:pt x="4568066" y="509412"/>
                    <a:pt x="4568066" y="566106"/>
                  </a:cubicBezTo>
                  <a:lnTo>
                    <a:pt x="4568066" y="2091243"/>
                  </a:lnTo>
                  <a:cubicBezTo>
                    <a:pt x="4568066" y="2147937"/>
                    <a:pt x="4522053" y="2193950"/>
                    <a:pt x="4465359" y="2193950"/>
                  </a:cubicBezTo>
                  <a:lnTo>
                    <a:pt x="3451309" y="2193950"/>
                  </a:lnTo>
                  <a:lnTo>
                    <a:pt x="1474753" y="2193950"/>
                  </a:lnTo>
                  <a:lnTo>
                    <a:pt x="1225455" y="2193950"/>
                  </a:lnTo>
                  <a:lnTo>
                    <a:pt x="1116757" y="2193950"/>
                  </a:lnTo>
                  <a:lnTo>
                    <a:pt x="460703" y="2193950"/>
                  </a:lnTo>
                  <a:lnTo>
                    <a:pt x="211405" y="2193950"/>
                  </a:lnTo>
                  <a:lnTo>
                    <a:pt x="102707" y="2193950"/>
                  </a:lnTo>
                  <a:cubicBezTo>
                    <a:pt x="46013" y="2193950"/>
                    <a:pt x="0" y="2147937"/>
                    <a:pt x="0" y="2091243"/>
                  </a:cubicBezTo>
                  <a:lnTo>
                    <a:pt x="0" y="102707"/>
                  </a:lnTo>
                  <a:cubicBezTo>
                    <a:pt x="0" y="46013"/>
                    <a:pt x="46013" y="0"/>
                    <a:pt x="10270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444500" dist="254000" dir="5400000" sx="90000" sy="90000" algn="t" rotWithShape="0">
                <a:schemeClr val="accent2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6CBAA376-BE5F-96EE-0D5B-C9C4A580BFD2}"/>
                </a:ext>
              </a:extLst>
            </p:cNvPr>
            <p:cNvGrpSpPr/>
            <p:nvPr/>
          </p:nvGrpSpPr>
          <p:grpSpPr>
            <a:xfrm>
              <a:off x="6597593" y="1362153"/>
              <a:ext cx="4568066" cy="2193950"/>
              <a:chOff x="6597593" y="1335973"/>
              <a:chExt cx="4568066" cy="2193950"/>
            </a:xfrm>
          </p:grpSpPr>
          <p:sp>
            <p:nvSpPr>
              <p:cNvPr id="8" name="任意多边形: 形状 7">
                <a:extLst>
                  <a:ext uri="{FF2B5EF4-FFF2-40B4-BE49-F238E27FC236}">
                    <a16:creationId xmlns:a16="http://schemas.microsoft.com/office/drawing/2014/main" id="{08037ECC-CD88-2E2D-0F0A-890A6D9A4065}"/>
                  </a:ext>
                </a:extLst>
              </p:cNvPr>
              <p:cNvSpPr/>
              <p:nvPr/>
            </p:nvSpPr>
            <p:spPr>
              <a:xfrm>
                <a:off x="6597593" y="1335973"/>
                <a:ext cx="4568066" cy="2193950"/>
              </a:xfrm>
              <a:custGeom>
                <a:avLst/>
                <a:gdLst>
                  <a:gd name="connsiteX0" fmla="*/ 102707 w 4568066"/>
                  <a:gd name="connsiteY0" fmla="*/ 0 h 2193950"/>
                  <a:gd name="connsiteX1" fmla="*/ 108699 w 4568066"/>
                  <a:gd name="connsiteY1" fmla="*/ 0 h 2193950"/>
                  <a:gd name="connsiteX2" fmla="*/ 460703 w 4568066"/>
                  <a:gd name="connsiteY2" fmla="*/ 0 h 2193950"/>
                  <a:gd name="connsiteX3" fmla="*/ 1116757 w 4568066"/>
                  <a:gd name="connsiteY3" fmla="*/ 0 h 2193950"/>
                  <a:gd name="connsiteX4" fmla="*/ 1122749 w 4568066"/>
                  <a:gd name="connsiteY4" fmla="*/ 0 h 2193950"/>
                  <a:gd name="connsiteX5" fmla="*/ 1474753 w 4568066"/>
                  <a:gd name="connsiteY5" fmla="*/ 0 h 2193950"/>
                  <a:gd name="connsiteX6" fmla="*/ 2023074 w 4568066"/>
                  <a:gd name="connsiteY6" fmla="*/ 0 h 2193950"/>
                  <a:gd name="connsiteX7" fmla="*/ 3037124 w 4568066"/>
                  <a:gd name="connsiteY7" fmla="*/ 0 h 2193950"/>
                  <a:gd name="connsiteX8" fmla="*/ 3128989 w 4568066"/>
                  <a:gd name="connsiteY8" fmla="*/ 56775 h 2193950"/>
                  <a:gd name="connsiteX9" fmla="*/ 3267833 w 4568066"/>
                  <a:gd name="connsiteY9" fmla="*/ 334464 h 2193950"/>
                  <a:gd name="connsiteX10" fmla="*/ 3298773 w 4568066"/>
                  <a:gd name="connsiteY10" fmla="*/ 397325 h 2193950"/>
                  <a:gd name="connsiteX11" fmla="*/ 3362984 w 4568066"/>
                  <a:gd name="connsiteY11" fmla="*/ 438084 h 2193950"/>
                  <a:gd name="connsiteX12" fmla="*/ 3432371 w 4568066"/>
                  <a:gd name="connsiteY12" fmla="*/ 463399 h 2193950"/>
                  <a:gd name="connsiteX13" fmla="*/ 3451309 w 4568066"/>
                  <a:gd name="connsiteY13" fmla="*/ 463399 h 2193950"/>
                  <a:gd name="connsiteX14" fmla="*/ 4465359 w 4568066"/>
                  <a:gd name="connsiteY14" fmla="*/ 463399 h 2193950"/>
                  <a:gd name="connsiteX15" fmla="*/ 4568066 w 4568066"/>
                  <a:gd name="connsiteY15" fmla="*/ 566106 h 2193950"/>
                  <a:gd name="connsiteX16" fmla="*/ 4568066 w 4568066"/>
                  <a:gd name="connsiteY16" fmla="*/ 2091243 h 2193950"/>
                  <a:gd name="connsiteX17" fmla="*/ 4465359 w 4568066"/>
                  <a:gd name="connsiteY17" fmla="*/ 2193950 h 2193950"/>
                  <a:gd name="connsiteX18" fmla="*/ 3451309 w 4568066"/>
                  <a:gd name="connsiteY18" fmla="*/ 2193950 h 2193950"/>
                  <a:gd name="connsiteX19" fmla="*/ 1474753 w 4568066"/>
                  <a:gd name="connsiteY19" fmla="*/ 2193950 h 2193950"/>
                  <a:gd name="connsiteX20" fmla="*/ 1225455 w 4568066"/>
                  <a:gd name="connsiteY20" fmla="*/ 2193950 h 2193950"/>
                  <a:gd name="connsiteX21" fmla="*/ 1116757 w 4568066"/>
                  <a:gd name="connsiteY21" fmla="*/ 2193950 h 2193950"/>
                  <a:gd name="connsiteX22" fmla="*/ 460703 w 4568066"/>
                  <a:gd name="connsiteY22" fmla="*/ 2193950 h 2193950"/>
                  <a:gd name="connsiteX23" fmla="*/ 211405 w 4568066"/>
                  <a:gd name="connsiteY23" fmla="*/ 2193950 h 2193950"/>
                  <a:gd name="connsiteX24" fmla="*/ 102707 w 4568066"/>
                  <a:gd name="connsiteY24" fmla="*/ 2193950 h 2193950"/>
                  <a:gd name="connsiteX25" fmla="*/ 0 w 4568066"/>
                  <a:gd name="connsiteY25" fmla="*/ 2091243 h 2193950"/>
                  <a:gd name="connsiteX26" fmla="*/ 0 w 4568066"/>
                  <a:gd name="connsiteY26" fmla="*/ 102707 h 2193950"/>
                  <a:gd name="connsiteX27" fmla="*/ 102707 w 4568066"/>
                  <a:gd name="connsiteY27" fmla="*/ 0 h 2193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4568066" h="2193950">
                    <a:moveTo>
                      <a:pt x="102707" y="0"/>
                    </a:moveTo>
                    <a:lnTo>
                      <a:pt x="108699" y="0"/>
                    </a:lnTo>
                    <a:lnTo>
                      <a:pt x="460703" y="0"/>
                    </a:lnTo>
                    <a:lnTo>
                      <a:pt x="1116757" y="0"/>
                    </a:lnTo>
                    <a:lnTo>
                      <a:pt x="1122749" y="0"/>
                    </a:lnTo>
                    <a:lnTo>
                      <a:pt x="1474753" y="0"/>
                    </a:lnTo>
                    <a:lnTo>
                      <a:pt x="2023074" y="0"/>
                    </a:lnTo>
                    <a:lnTo>
                      <a:pt x="3037124" y="0"/>
                    </a:lnTo>
                    <a:cubicBezTo>
                      <a:pt x="3076036" y="0"/>
                      <a:pt x="3111587" y="21972"/>
                      <a:pt x="3128989" y="56775"/>
                    </a:cubicBezTo>
                    <a:lnTo>
                      <a:pt x="3267833" y="334464"/>
                    </a:lnTo>
                    <a:lnTo>
                      <a:pt x="3298773" y="397325"/>
                    </a:lnTo>
                    <a:lnTo>
                      <a:pt x="3362984" y="438084"/>
                    </a:lnTo>
                    <a:lnTo>
                      <a:pt x="3432371" y="463399"/>
                    </a:lnTo>
                    <a:lnTo>
                      <a:pt x="3451309" y="463399"/>
                    </a:lnTo>
                    <a:lnTo>
                      <a:pt x="4465359" y="463399"/>
                    </a:lnTo>
                    <a:cubicBezTo>
                      <a:pt x="4522053" y="463399"/>
                      <a:pt x="4568066" y="509412"/>
                      <a:pt x="4568066" y="566106"/>
                    </a:cubicBezTo>
                    <a:lnTo>
                      <a:pt x="4568066" y="2091243"/>
                    </a:lnTo>
                    <a:cubicBezTo>
                      <a:pt x="4568066" y="2147937"/>
                      <a:pt x="4522053" y="2193950"/>
                      <a:pt x="4465359" y="2193950"/>
                    </a:cubicBezTo>
                    <a:lnTo>
                      <a:pt x="3451309" y="2193950"/>
                    </a:lnTo>
                    <a:lnTo>
                      <a:pt x="1474753" y="2193950"/>
                    </a:lnTo>
                    <a:lnTo>
                      <a:pt x="1225455" y="2193950"/>
                    </a:lnTo>
                    <a:lnTo>
                      <a:pt x="1116757" y="2193950"/>
                    </a:lnTo>
                    <a:lnTo>
                      <a:pt x="460703" y="2193950"/>
                    </a:lnTo>
                    <a:lnTo>
                      <a:pt x="211405" y="2193950"/>
                    </a:lnTo>
                    <a:lnTo>
                      <a:pt x="102707" y="2193950"/>
                    </a:lnTo>
                    <a:cubicBezTo>
                      <a:pt x="46013" y="2193950"/>
                      <a:pt x="0" y="2147937"/>
                      <a:pt x="0" y="2091243"/>
                    </a:cubicBezTo>
                    <a:lnTo>
                      <a:pt x="0" y="102707"/>
                    </a:lnTo>
                    <a:cubicBezTo>
                      <a:pt x="0" y="46013"/>
                      <a:pt x="46013" y="0"/>
                      <a:pt x="102707" y="0"/>
                    </a:cubicBezTo>
                    <a:close/>
                  </a:path>
                </a:pathLst>
              </a:custGeom>
              <a:gradFill>
                <a:gsLst>
                  <a:gs pos="100000">
                    <a:schemeClr val="accent2">
                      <a:lumMod val="20000"/>
                      <a:lumOff val="80000"/>
                      <a:alpha val="40000"/>
                    </a:schemeClr>
                  </a:gs>
                  <a:gs pos="73000">
                    <a:schemeClr val="bg1"/>
                  </a:gs>
                  <a:gs pos="50000">
                    <a:schemeClr val="bg1"/>
                  </a:gs>
                  <a:gs pos="0">
                    <a:schemeClr val="accent3">
                      <a:lumMod val="20000"/>
                      <a:lumOff val="80000"/>
                    </a:schemeClr>
                  </a:gs>
                </a:gsLst>
                <a:path path="circle">
                  <a:fillToRect r="100000" b="100000"/>
                </a:path>
              </a:gradFill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32F77B34-C774-BD04-8477-3E815FF483F4}"/>
                  </a:ext>
                </a:extLst>
              </p:cNvPr>
              <p:cNvSpPr txBox="1"/>
              <p:nvPr/>
            </p:nvSpPr>
            <p:spPr>
              <a:xfrm>
                <a:off x="6905669" y="1630689"/>
                <a:ext cx="1025922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r>
                  <a:rPr lang="zh-CN" altLang="en-US" sz="2000" dirty="0">
                    <a:gradFill>
                      <a:gsLst>
                        <a:gs pos="60000">
                          <a:schemeClr val="accent1"/>
                        </a:gs>
                        <a:gs pos="0">
                          <a:schemeClr val="accent2"/>
                        </a:gs>
                      </a:gsLst>
                      <a:path path="circle">
                        <a:fillToRect r="100000" b="100000"/>
                      </a:path>
                    </a:gradFill>
                    <a:latin typeface="+mj-ea"/>
                    <a:ea typeface="+mj-ea"/>
                    <a:cs typeface="OPPOSans R" panose="00020600040101010101" pitchFamily="18" charset="-122"/>
                  </a:rPr>
                  <a:t>平等尊重</a:t>
                </a:r>
              </a:p>
            </p:txBody>
          </p:sp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F95E408B-A893-0B21-01CB-9D2765E65260}"/>
                  </a:ext>
                </a:extLst>
              </p:cNvPr>
              <p:cNvSpPr txBox="1"/>
              <p:nvPr/>
            </p:nvSpPr>
            <p:spPr>
              <a:xfrm>
                <a:off x="6905669" y="2180561"/>
                <a:ext cx="3933001" cy="61079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>
                  <a:lnSpc>
                    <a:spcPct val="125000"/>
                  </a:lnSpc>
                </a:pPr>
                <a:r>
                  <a:rPr lang="zh-CN" altLang="en-US" sz="16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cs typeface="OPPOSans R" panose="00020600040101010101" pitchFamily="18" charset="-122"/>
                  </a:rPr>
                  <a:t>这里是正文内容，这里是一段正文内容，这里是一段正文内容。</a:t>
                </a:r>
              </a:p>
            </p:txBody>
          </p:sp>
          <p:grpSp>
            <p:nvGrpSpPr>
              <p:cNvPr id="11" name="组合 10">
                <a:extLst>
                  <a:ext uri="{FF2B5EF4-FFF2-40B4-BE49-F238E27FC236}">
                    <a16:creationId xmlns:a16="http://schemas.microsoft.com/office/drawing/2014/main" id="{5AF9EDFA-B410-B270-CFC6-658C5C06ECA5}"/>
                  </a:ext>
                </a:extLst>
              </p:cNvPr>
              <p:cNvGrpSpPr/>
              <p:nvPr/>
            </p:nvGrpSpPr>
            <p:grpSpPr>
              <a:xfrm>
                <a:off x="9798415" y="1422266"/>
                <a:ext cx="1367244" cy="332252"/>
                <a:chOff x="8689895" y="1391302"/>
                <a:chExt cx="1367244" cy="332252"/>
              </a:xfrm>
            </p:grpSpPr>
            <p:sp>
              <p:nvSpPr>
                <p:cNvPr id="14" name="文本框 13">
                  <a:extLst>
                    <a:ext uri="{FF2B5EF4-FFF2-40B4-BE49-F238E27FC236}">
                      <a16:creationId xmlns:a16="http://schemas.microsoft.com/office/drawing/2014/main" id="{3FFC4336-BEF3-AC71-F091-17F9B837711C}"/>
                    </a:ext>
                  </a:extLst>
                </p:cNvPr>
                <p:cNvSpPr txBox="1"/>
                <p:nvPr/>
              </p:nvSpPr>
              <p:spPr>
                <a:xfrm>
                  <a:off x="9023080" y="1600443"/>
                  <a:ext cx="868986" cy="12311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noAutofit/>
                </a:bodyPr>
                <a:lstStyle/>
                <a:p>
                  <a:pPr algn="dist"/>
                  <a:r>
                    <a:rPr lang="en-US" altLang="zh-CN" sz="800" dirty="0">
                      <a:solidFill>
                        <a:schemeClr val="accent2">
                          <a:alpha val="60000"/>
                        </a:schemeClr>
                      </a:solidFill>
                      <a:ea typeface="OPPOSans R" panose="00020600040101010101" pitchFamily="18" charset="-122"/>
                      <a:cs typeface="OPPOSans R" panose="00020600040101010101" pitchFamily="18" charset="-122"/>
                    </a:rPr>
                    <a:t>equality</a:t>
                  </a:r>
                  <a:endParaRPr lang="zh-CN" altLang="en-US" sz="800" dirty="0">
                    <a:solidFill>
                      <a:schemeClr val="accent2">
                        <a:alpha val="60000"/>
                      </a:schemeClr>
                    </a:solidFill>
                    <a:ea typeface="OPPOSans R" panose="00020600040101010101" pitchFamily="18" charset="-122"/>
                    <a:cs typeface="OPPOSans R" panose="00020600040101010101" pitchFamily="18" charset="-122"/>
                  </a:endParaRPr>
                </a:p>
              </p:txBody>
            </p:sp>
            <p:sp>
              <p:nvSpPr>
                <p:cNvPr id="15" name="Freeform 7">
                  <a:extLst>
                    <a:ext uri="{FF2B5EF4-FFF2-40B4-BE49-F238E27FC236}">
                      <a16:creationId xmlns:a16="http://schemas.microsoft.com/office/drawing/2014/main" id="{3AFC0FDE-0322-E540-77B0-C4C2AE2677E7}"/>
                    </a:ext>
                  </a:extLst>
                </p:cNvPr>
                <p:cNvSpPr/>
                <p:nvPr/>
              </p:nvSpPr>
              <p:spPr>
                <a:xfrm>
                  <a:off x="8817222" y="1481393"/>
                  <a:ext cx="1239917" cy="20756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337157" h="223838">
                      <a:moveTo>
                        <a:pt x="103668" y="223837"/>
                      </a:moveTo>
                      <a:lnTo>
                        <a:pt x="12748" y="52906"/>
                      </a:lnTo>
                      <a:cubicBezTo>
                        <a:pt x="0" y="28940"/>
                        <a:pt x="17385" y="0"/>
                        <a:pt x="44531" y="0"/>
                      </a:cubicBezTo>
                      <a:lnTo>
                        <a:pt x="1337156" y="0"/>
                      </a:lnTo>
                    </a:path>
                  </a:pathLst>
                </a:custGeom>
                <a:noFill/>
                <a:ln w="6350">
                  <a:gradFill flip="none" rotWithShape="1">
                    <a:gsLst>
                      <a:gs pos="0">
                        <a:schemeClr val="accent2"/>
                      </a:gs>
                      <a:gs pos="80000">
                        <a:schemeClr val="accent2">
                          <a:lumMod val="20000"/>
                          <a:lumOff val="80000"/>
                          <a:alpha val="0"/>
                        </a:schemeClr>
                      </a:gs>
                    </a:gsLst>
                    <a:lin ang="2700000" scaled="1"/>
                    <a:tileRect/>
                  </a:gradFill>
                  <a:prstDash val="sysDot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cxnSp>
              <p:nvCxnSpPr>
                <p:cNvPr id="16" name="直接连接符 15">
                  <a:extLst>
                    <a:ext uri="{FF2B5EF4-FFF2-40B4-BE49-F238E27FC236}">
                      <a16:creationId xmlns:a16="http://schemas.microsoft.com/office/drawing/2014/main" id="{8D1CF543-689C-6300-BD96-671916B0A69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89895" y="1391302"/>
                  <a:ext cx="1367244" cy="0"/>
                </a:xfrm>
                <a:prstGeom prst="line">
                  <a:avLst/>
                </a:prstGeom>
                <a:noFill/>
                <a:ln w="6350">
                  <a:gradFill flip="none" rotWithShape="1">
                    <a:gsLst>
                      <a:gs pos="0">
                        <a:schemeClr val="accent2"/>
                      </a:gs>
                      <a:gs pos="100000">
                        <a:schemeClr val="accent2">
                          <a:lumMod val="20000"/>
                          <a:lumOff val="80000"/>
                          <a:alpha val="0"/>
                        </a:schemeClr>
                      </a:gs>
                    </a:gsLst>
                    <a:lin ang="0" scaled="1"/>
                    <a:tileRect/>
                  </a:gradFill>
                  <a:prstDash val="sysDot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  <p:sp>
            <p:nvSpPr>
              <p:cNvPr id="12" name="任意多边形: 形状 11">
                <a:extLst>
                  <a:ext uri="{FF2B5EF4-FFF2-40B4-BE49-F238E27FC236}">
                    <a16:creationId xmlns:a16="http://schemas.microsoft.com/office/drawing/2014/main" id="{7D3D6A69-9952-F59B-A0D8-0331C70DDCF3}"/>
                  </a:ext>
                </a:extLst>
              </p:cNvPr>
              <p:cNvSpPr/>
              <p:nvPr/>
            </p:nvSpPr>
            <p:spPr>
              <a:xfrm>
                <a:off x="6665508" y="1430686"/>
                <a:ext cx="4411001" cy="2019016"/>
              </a:xfrm>
              <a:custGeom>
                <a:avLst/>
                <a:gdLst>
                  <a:gd name="connsiteX0" fmla="*/ 98782 w 4411001"/>
                  <a:gd name="connsiteY0" fmla="*/ 0 h 2019016"/>
                  <a:gd name="connsiteX1" fmla="*/ 104545 w 4411001"/>
                  <a:gd name="connsiteY1" fmla="*/ 0 h 2019016"/>
                  <a:gd name="connsiteX2" fmla="*/ 443095 w 4411001"/>
                  <a:gd name="connsiteY2" fmla="*/ 0 h 2019016"/>
                  <a:gd name="connsiteX3" fmla="*/ 1091598 w 4411001"/>
                  <a:gd name="connsiteY3" fmla="*/ 0 h 2019016"/>
                  <a:gd name="connsiteX4" fmla="*/ 1097361 w 4411001"/>
                  <a:gd name="connsiteY4" fmla="*/ 0 h 2019016"/>
                  <a:gd name="connsiteX5" fmla="*/ 1435911 w 4411001"/>
                  <a:gd name="connsiteY5" fmla="*/ 0 h 2019016"/>
                  <a:gd name="connsiteX6" fmla="*/ 1945754 w 4411001"/>
                  <a:gd name="connsiteY6" fmla="*/ 0 h 2019016"/>
                  <a:gd name="connsiteX7" fmla="*/ 2938570 w 4411001"/>
                  <a:gd name="connsiteY7" fmla="*/ 0 h 2019016"/>
                  <a:gd name="connsiteX8" fmla="*/ 3026924 w 4411001"/>
                  <a:gd name="connsiteY8" fmla="*/ 52248 h 2019016"/>
                  <a:gd name="connsiteX9" fmla="*/ 3160462 w 4411001"/>
                  <a:gd name="connsiteY9" fmla="*/ 307796 h 2019016"/>
                  <a:gd name="connsiteX10" fmla="*/ 3190220 w 4411001"/>
                  <a:gd name="connsiteY10" fmla="*/ 365645 h 2019016"/>
                  <a:gd name="connsiteX11" fmla="*/ 3251976 w 4411001"/>
                  <a:gd name="connsiteY11" fmla="*/ 403153 h 2019016"/>
                  <a:gd name="connsiteX12" fmla="*/ 3318711 w 4411001"/>
                  <a:gd name="connsiteY12" fmla="*/ 426450 h 2019016"/>
                  <a:gd name="connsiteX13" fmla="*/ 3319404 w 4411001"/>
                  <a:gd name="connsiteY13" fmla="*/ 426450 h 2019016"/>
                  <a:gd name="connsiteX14" fmla="*/ 4312220 w 4411001"/>
                  <a:gd name="connsiteY14" fmla="*/ 426450 h 2019016"/>
                  <a:gd name="connsiteX15" fmla="*/ 4411001 w 4411001"/>
                  <a:gd name="connsiteY15" fmla="*/ 520968 h 2019016"/>
                  <a:gd name="connsiteX16" fmla="*/ 4411001 w 4411001"/>
                  <a:gd name="connsiteY16" fmla="*/ 1924499 h 2019016"/>
                  <a:gd name="connsiteX17" fmla="*/ 4312220 w 4411001"/>
                  <a:gd name="connsiteY17" fmla="*/ 2019016 h 2019016"/>
                  <a:gd name="connsiteX18" fmla="*/ 3319404 w 4411001"/>
                  <a:gd name="connsiteY18" fmla="*/ 2019016 h 2019016"/>
                  <a:gd name="connsiteX19" fmla="*/ 1435911 w 4411001"/>
                  <a:gd name="connsiteY19" fmla="*/ 2019016 h 2019016"/>
                  <a:gd name="connsiteX20" fmla="*/ 1196141 w 4411001"/>
                  <a:gd name="connsiteY20" fmla="*/ 2019016 h 2019016"/>
                  <a:gd name="connsiteX21" fmla="*/ 1091598 w 4411001"/>
                  <a:gd name="connsiteY21" fmla="*/ 2019016 h 2019016"/>
                  <a:gd name="connsiteX22" fmla="*/ 443095 w 4411001"/>
                  <a:gd name="connsiteY22" fmla="*/ 2019016 h 2019016"/>
                  <a:gd name="connsiteX23" fmla="*/ 203325 w 4411001"/>
                  <a:gd name="connsiteY23" fmla="*/ 2019016 h 2019016"/>
                  <a:gd name="connsiteX24" fmla="*/ 98782 w 4411001"/>
                  <a:gd name="connsiteY24" fmla="*/ 2019016 h 2019016"/>
                  <a:gd name="connsiteX25" fmla="*/ 0 w 4411001"/>
                  <a:gd name="connsiteY25" fmla="*/ 1924499 h 2019016"/>
                  <a:gd name="connsiteX26" fmla="*/ 0 w 4411001"/>
                  <a:gd name="connsiteY26" fmla="*/ 94518 h 2019016"/>
                  <a:gd name="connsiteX27" fmla="*/ 98782 w 4411001"/>
                  <a:gd name="connsiteY27" fmla="*/ 0 h 2019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4411001" h="2019016">
                    <a:moveTo>
                      <a:pt x="98782" y="0"/>
                    </a:moveTo>
                    <a:lnTo>
                      <a:pt x="104545" y="0"/>
                    </a:lnTo>
                    <a:lnTo>
                      <a:pt x="443095" y="0"/>
                    </a:lnTo>
                    <a:lnTo>
                      <a:pt x="1091598" y="0"/>
                    </a:lnTo>
                    <a:lnTo>
                      <a:pt x="1097361" y="0"/>
                    </a:lnTo>
                    <a:lnTo>
                      <a:pt x="1435911" y="0"/>
                    </a:lnTo>
                    <a:lnTo>
                      <a:pt x="1945754" y="0"/>
                    </a:lnTo>
                    <a:lnTo>
                      <a:pt x="2938570" y="0"/>
                    </a:lnTo>
                    <a:cubicBezTo>
                      <a:pt x="2975995" y="0"/>
                      <a:pt x="3010187" y="20220"/>
                      <a:pt x="3026924" y="52248"/>
                    </a:cubicBezTo>
                    <a:lnTo>
                      <a:pt x="3160462" y="307796"/>
                    </a:lnTo>
                    <a:lnTo>
                      <a:pt x="3190220" y="365645"/>
                    </a:lnTo>
                    <a:lnTo>
                      <a:pt x="3251976" y="403153"/>
                    </a:lnTo>
                    <a:lnTo>
                      <a:pt x="3318711" y="426450"/>
                    </a:lnTo>
                    <a:lnTo>
                      <a:pt x="3319404" y="426450"/>
                    </a:lnTo>
                    <a:lnTo>
                      <a:pt x="4312220" y="426450"/>
                    </a:lnTo>
                    <a:cubicBezTo>
                      <a:pt x="4366747" y="426450"/>
                      <a:pt x="4411001" y="468794"/>
                      <a:pt x="4411001" y="520968"/>
                    </a:cubicBezTo>
                    <a:lnTo>
                      <a:pt x="4411001" y="1924499"/>
                    </a:lnTo>
                    <a:cubicBezTo>
                      <a:pt x="4411001" y="1976672"/>
                      <a:pt x="4366747" y="2019016"/>
                      <a:pt x="4312220" y="2019016"/>
                    </a:cubicBezTo>
                    <a:lnTo>
                      <a:pt x="3319404" y="2019016"/>
                    </a:lnTo>
                    <a:lnTo>
                      <a:pt x="1435911" y="2019016"/>
                    </a:lnTo>
                    <a:lnTo>
                      <a:pt x="1196141" y="2019016"/>
                    </a:lnTo>
                    <a:lnTo>
                      <a:pt x="1091598" y="2019016"/>
                    </a:lnTo>
                    <a:lnTo>
                      <a:pt x="443095" y="2019016"/>
                    </a:lnTo>
                    <a:lnTo>
                      <a:pt x="203325" y="2019016"/>
                    </a:lnTo>
                    <a:lnTo>
                      <a:pt x="98782" y="2019016"/>
                    </a:lnTo>
                    <a:cubicBezTo>
                      <a:pt x="44254" y="2019016"/>
                      <a:pt x="0" y="1976672"/>
                      <a:pt x="0" y="1924499"/>
                    </a:cubicBezTo>
                    <a:lnTo>
                      <a:pt x="0" y="94518"/>
                    </a:lnTo>
                    <a:cubicBezTo>
                      <a:pt x="0" y="42344"/>
                      <a:pt x="44254" y="0"/>
                      <a:pt x="98782" y="0"/>
                    </a:cubicBezTo>
                    <a:close/>
                  </a:path>
                </a:pathLst>
              </a:custGeom>
              <a:noFill/>
              <a:ln w="3175">
                <a:solidFill>
                  <a:schemeClr val="accent2"/>
                </a:solidFill>
                <a:prstDash val="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FEF0DE26-34B1-E33A-4121-A5DACB935596}"/>
                  </a:ext>
                </a:extLst>
              </p:cNvPr>
              <p:cNvSpPr txBox="1"/>
              <p:nvPr/>
            </p:nvSpPr>
            <p:spPr>
              <a:xfrm>
                <a:off x="6905669" y="2893804"/>
                <a:ext cx="2462213" cy="29040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>
                  <a:lnSpc>
                    <a:spcPct val="125000"/>
                  </a:lnSpc>
                </a:pPr>
                <a:r>
                  <a:rPr lang="zh-CN" altLang="en-US" sz="1600" dirty="0">
                    <a:gradFill>
                      <a:gsLst>
                        <a:gs pos="60000">
                          <a:schemeClr val="accent1"/>
                        </a:gs>
                        <a:gs pos="0">
                          <a:schemeClr val="accent2"/>
                        </a:gs>
                      </a:gsLst>
                      <a:path path="circle">
                        <a:fillToRect r="100000" b="100000"/>
                      </a:path>
                    </a:gradFill>
                    <a:latin typeface="+mn-ea"/>
                    <a:cs typeface="OPPOSans M" panose="00020600040101010101" pitchFamily="18" charset="-122"/>
                  </a:rPr>
                  <a:t>这里可以总结一个核心观点</a:t>
                </a:r>
              </a:p>
            </p:txBody>
          </p:sp>
        </p:grpSp>
      </p:grp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875362F7-F9D2-83ED-31C5-51857DA8CDCD}"/>
              </a:ext>
            </a:extLst>
          </p:cNvPr>
          <p:cNvGrpSpPr/>
          <p:nvPr/>
        </p:nvGrpSpPr>
        <p:grpSpPr>
          <a:xfrm>
            <a:off x="6597593" y="3787750"/>
            <a:ext cx="4568066" cy="2193950"/>
            <a:chOff x="6597593" y="3787750"/>
            <a:chExt cx="4568066" cy="2193950"/>
          </a:xfrm>
        </p:grpSpPr>
        <p:sp>
          <p:nvSpPr>
            <p:cNvPr id="27" name="任意多边形: 形状 26">
              <a:extLst>
                <a:ext uri="{FF2B5EF4-FFF2-40B4-BE49-F238E27FC236}">
                  <a16:creationId xmlns:a16="http://schemas.microsoft.com/office/drawing/2014/main" id="{CEF0A237-5A35-20D3-BFC1-7BBDAA75B6CE}"/>
                </a:ext>
              </a:extLst>
            </p:cNvPr>
            <p:cNvSpPr/>
            <p:nvPr/>
          </p:nvSpPr>
          <p:spPr>
            <a:xfrm>
              <a:off x="6597593" y="3787750"/>
              <a:ext cx="4568066" cy="2193950"/>
            </a:xfrm>
            <a:custGeom>
              <a:avLst/>
              <a:gdLst>
                <a:gd name="connsiteX0" fmla="*/ 102707 w 4568066"/>
                <a:gd name="connsiteY0" fmla="*/ 0 h 2193950"/>
                <a:gd name="connsiteX1" fmla="*/ 108699 w 4568066"/>
                <a:gd name="connsiteY1" fmla="*/ 0 h 2193950"/>
                <a:gd name="connsiteX2" fmla="*/ 460703 w 4568066"/>
                <a:gd name="connsiteY2" fmla="*/ 0 h 2193950"/>
                <a:gd name="connsiteX3" fmla="*/ 1116757 w 4568066"/>
                <a:gd name="connsiteY3" fmla="*/ 0 h 2193950"/>
                <a:gd name="connsiteX4" fmla="*/ 1122749 w 4568066"/>
                <a:gd name="connsiteY4" fmla="*/ 0 h 2193950"/>
                <a:gd name="connsiteX5" fmla="*/ 1474753 w 4568066"/>
                <a:gd name="connsiteY5" fmla="*/ 0 h 2193950"/>
                <a:gd name="connsiteX6" fmla="*/ 2023074 w 4568066"/>
                <a:gd name="connsiteY6" fmla="*/ 0 h 2193950"/>
                <a:gd name="connsiteX7" fmla="*/ 3037124 w 4568066"/>
                <a:gd name="connsiteY7" fmla="*/ 0 h 2193950"/>
                <a:gd name="connsiteX8" fmla="*/ 3128989 w 4568066"/>
                <a:gd name="connsiteY8" fmla="*/ 56775 h 2193950"/>
                <a:gd name="connsiteX9" fmla="*/ 3267833 w 4568066"/>
                <a:gd name="connsiteY9" fmla="*/ 334464 h 2193950"/>
                <a:gd name="connsiteX10" fmla="*/ 3298773 w 4568066"/>
                <a:gd name="connsiteY10" fmla="*/ 397325 h 2193950"/>
                <a:gd name="connsiteX11" fmla="*/ 3362984 w 4568066"/>
                <a:gd name="connsiteY11" fmla="*/ 438084 h 2193950"/>
                <a:gd name="connsiteX12" fmla="*/ 3432371 w 4568066"/>
                <a:gd name="connsiteY12" fmla="*/ 463399 h 2193950"/>
                <a:gd name="connsiteX13" fmla="*/ 3451309 w 4568066"/>
                <a:gd name="connsiteY13" fmla="*/ 463399 h 2193950"/>
                <a:gd name="connsiteX14" fmla="*/ 4465359 w 4568066"/>
                <a:gd name="connsiteY14" fmla="*/ 463399 h 2193950"/>
                <a:gd name="connsiteX15" fmla="*/ 4568066 w 4568066"/>
                <a:gd name="connsiteY15" fmla="*/ 566106 h 2193950"/>
                <a:gd name="connsiteX16" fmla="*/ 4568066 w 4568066"/>
                <a:gd name="connsiteY16" fmla="*/ 2091243 h 2193950"/>
                <a:gd name="connsiteX17" fmla="*/ 4465359 w 4568066"/>
                <a:gd name="connsiteY17" fmla="*/ 2193950 h 2193950"/>
                <a:gd name="connsiteX18" fmla="*/ 3451309 w 4568066"/>
                <a:gd name="connsiteY18" fmla="*/ 2193950 h 2193950"/>
                <a:gd name="connsiteX19" fmla="*/ 1474753 w 4568066"/>
                <a:gd name="connsiteY19" fmla="*/ 2193950 h 2193950"/>
                <a:gd name="connsiteX20" fmla="*/ 1225455 w 4568066"/>
                <a:gd name="connsiteY20" fmla="*/ 2193950 h 2193950"/>
                <a:gd name="connsiteX21" fmla="*/ 1116757 w 4568066"/>
                <a:gd name="connsiteY21" fmla="*/ 2193950 h 2193950"/>
                <a:gd name="connsiteX22" fmla="*/ 460703 w 4568066"/>
                <a:gd name="connsiteY22" fmla="*/ 2193950 h 2193950"/>
                <a:gd name="connsiteX23" fmla="*/ 211405 w 4568066"/>
                <a:gd name="connsiteY23" fmla="*/ 2193950 h 2193950"/>
                <a:gd name="connsiteX24" fmla="*/ 102707 w 4568066"/>
                <a:gd name="connsiteY24" fmla="*/ 2193950 h 2193950"/>
                <a:gd name="connsiteX25" fmla="*/ 0 w 4568066"/>
                <a:gd name="connsiteY25" fmla="*/ 2091243 h 2193950"/>
                <a:gd name="connsiteX26" fmla="*/ 0 w 4568066"/>
                <a:gd name="connsiteY26" fmla="*/ 102707 h 2193950"/>
                <a:gd name="connsiteX27" fmla="*/ 102707 w 4568066"/>
                <a:gd name="connsiteY27" fmla="*/ 0 h 2193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4568066" h="2193950">
                  <a:moveTo>
                    <a:pt x="102707" y="0"/>
                  </a:moveTo>
                  <a:lnTo>
                    <a:pt x="108699" y="0"/>
                  </a:lnTo>
                  <a:lnTo>
                    <a:pt x="460703" y="0"/>
                  </a:lnTo>
                  <a:lnTo>
                    <a:pt x="1116757" y="0"/>
                  </a:lnTo>
                  <a:lnTo>
                    <a:pt x="1122749" y="0"/>
                  </a:lnTo>
                  <a:lnTo>
                    <a:pt x="1474753" y="0"/>
                  </a:lnTo>
                  <a:lnTo>
                    <a:pt x="2023074" y="0"/>
                  </a:lnTo>
                  <a:lnTo>
                    <a:pt x="3037124" y="0"/>
                  </a:lnTo>
                  <a:cubicBezTo>
                    <a:pt x="3076036" y="0"/>
                    <a:pt x="3111587" y="21972"/>
                    <a:pt x="3128989" y="56775"/>
                  </a:cubicBezTo>
                  <a:lnTo>
                    <a:pt x="3267833" y="334464"/>
                  </a:lnTo>
                  <a:lnTo>
                    <a:pt x="3298773" y="397325"/>
                  </a:lnTo>
                  <a:lnTo>
                    <a:pt x="3362984" y="438084"/>
                  </a:lnTo>
                  <a:lnTo>
                    <a:pt x="3432371" y="463399"/>
                  </a:lnTo>
                  <a:lnTo>
                    <a:pt x="3451309" y="463399"/>
                  </a:lnTo>
                  <a:lnTo>
                    <a:pt x="4465359" y="463399"/>
                  </a:lnTo>
                  <a:cubicBezTo>
                    <a:pt x="4522053" y="463399"/>
                    <a:pt x="4568066" y="509412"/>
                    <a:pt x="4568066" y="566106"/>
                  </a:cubicBezTo>
                  <a:lnTo>
                    <a:pt x="4568066" y="2091243"/>
                  </a:lnTo>
                  <a:cubicBezTo>
                    <a:pt x="4568066" y="2147937"/>
                    <a:pt x="4522053" y="2193950"/>
                    <a:pt x="4465359" y="2193950"/>
                  </a:cubicBezTo>
                  <a:lnTo>
                    <a:pt x="3451309" y="2193950"/>
                  </a:lnTo>
                  <a:lnTo>
                    <a:pt x="1474753" y="2193950"/>
                  </a:lnTo>
                  <a:lnTo>
                    <a:pt x="1225455" y="2193950"/>
                  </a:lnTo>
                  <a:lnTo>
                    <a:pt x="1116757" y="2193950"/>
                  </a:lnTo>
                  <a:lnTo>
                    <a:pt x="460703" y="2193950"/>
                  </a:lnTo>
                  <a:lnTo>
                    <a:pt x="211405" y="2193950"/>
                  </a:lnTo>
                  <a:lnTo>
                    <a:pt x="102707" y="2193950"/>
                  </a:lnTo>
                  <a:cubicBezTo>
                    <a:pt x="46013" y="2193950"/>
                    <a:pt x="0" y="2147937"/>
                    <a:pt x="0" y="2091243"/>
                  </a:cubicBezTo>
                  <a:lnTo>
                    <a:pt x="0" y="102707"/>
                  </a:lnTo>
                  <a:cubicBezTo>
                    <a:pt x="0" y="46013"/>
                    <a:pt x="46013" y="0"/>
                    <a:pt x="102707" y="0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chemeClr val="accent2">
                    <a:lumMod val="20000"/>
                    <a:lumOff val="80000"/>
                    <a:alpha val="40000"/>
                  </a:schemeClr>
                </a:gs>
                <a:gs pos="73000">
                  <a:schemeClr val="bg1"/>
                </a:gs>
                <a:gs pos="50000">
                  <a:schemeClr val="bg1"/>
                </a:gs>
                <a:gs pos="0">
                  <a:schemeClr val="accent3">
                    <a:lumMod val="20000"/>
                    <a:lumOff val="80000"/>
                  </a:scheme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solidFill>
                <a:schemeClr val="accent2">
                  <a:lumMod val="20000"/>
                  <a:lumOff val="80000"/>
                </a:schemeClr>
              </a:solidFill>
            </a:ln>
            <a:effectLst>
              <a:outerShdw blurRad="444500" dist="254000" dir="5400000" sx="90000" sy="90000" algn="t" rotWithShape="0">
                <a:schemeClr val="accent2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E3ED8FD9-4C94-97F3-DF2B-DCD51D32FB29}"/>
                </a:ext>
              </a:extLst>
            </p:cNvPr>
            <p:cNvGrpSpPr/>
            <p:nvPr/>
          </p:nvGrpSpPr>
          <p:grpSpPr>
            <a:xfrm>
              <a:off x="6597593" y="3787750"/>
              <a:ext cx="4568066" cy="2193950"/>
              <a:chOff x="6597593" y="3771931"/>
              <a:chExt cx="4568066" cy="2193950"/>
            </a:xfrm>
          </p:grpSpPr>
          <p:sp>
            <p:nvSpPr>
              <p:cNvPr id="18" name="任意多边形: 形状 17">
                <a:extLst>
                  <a:ext uri="{FF2B5EF4-FFF2-40B4-BE49-F238E27FC236}">
                    <a16:creationId xmlns:a16="http://schemas.microsoft.com/office/drawing/2014/main" id="{6BFECE67-DD1D-0815-61EC-9E115738C1FD}"/>
                  </a:ext>
                </a:extLst>
              </p:cNvPr>
              <p:cNvSpPr/>
              <p:nvPr/>
            </p:nvSpPr>
            <p:spPr>
              <a:xfrm>
                <a:off x="6597593" y="3771931"/>
                <a:ext cx="4568066" cy="2193950"/>
              </a:xfrm>
              <a:custGeom>
                <a:avLst/>
                <a:gdLst>
                  <a:gd name="connsiteX0" fmla="*/ 102707 w 4568066"/>
                  <a:gd name="connsiteY0" fmla="*/ 0 h 2193950"/>
                  <a:gd name="connsiteX1" fmla="*/ 108699 w 4568066"/>
                  <a:gd name="connsiteY1" fmla="*/ 0 h 2193950"/>
                  <a:gd name="connsiteX2" fmla="*/ 460703 w 4568066"/>
                  <a:gd name="connsiteY2" fmla="*/ 0 h 2193950"/>
                  <a:gd name="connsiteX3" fmla="*/ 1116757 w 4568066"/>
                  <a:gd name="connsiteY3" fmla="*/ 0 h 2193950"/>
                  <a:gd name="connsiteX4" fmla="*/ 1122749 w 4568066"/>
                  <a:gd name="connsiteY4" fmla="*/ 0 h 2193950"/>
                  <a:gd name="connsiteX5" fmla="*/ 1474753 w 4568066"/>
                  <a:gd name="connsiteY5" fmla="*/ 0 h 2193950"/>
                  <a:gd name="connsiteX6" fmla="*/ 2023074 w 4568066"/>
                  <a:gd name="connsiteY6" fmla="*/ 0 h 2193950"/>
                  <a:gd name="connsiteX7" fmla="*/ 3037124 w 4568066"/>
                  <a:gd name="connsiteY7" fmla="*/ 0 h 2193950"/>
                  <a:gd name="connsiteX8" fmla="*/ 3128989 w 4568066"/>
                  <a:gd name="connsiteY8" fmla="*/ 56775 h 2193950"/>
                  <a:gd name="connsiteX9" fmla="*/ 3267833 w 4568066"/>
                  <a:gd name="connsiteY9" fmla="*/ 334464 h 2193950"/>
                  <a:gd name="connsiteX10" fmla="*/ 3298773 w 4568066"/>
                  <a:gd name="connsiteY10" fmla="*/ 397325 h 2193950"/>
                  <a:gd name="connsiteX11" fmla="*/ 3362984 w 4568066"/>
                  <a:gd name="connsiteY11" fmla="*/ 438084 h 2193950"/>
                  <a:gd name="connsiteX12" fmla="*/ 3432371 w 4568066"/>
                  <a:gd name="connsiteY12" fmla="*/ 463399 h 2193950"/>
                  <a:gd name="connsiteX13" fmla="*/ 3451309 w 4568066"/>
                  <a:gd name="connsiteY13" fmla="*/ 463399 h 2193950"/>
                  <a:gd name="connsiteX14" fmla="*/ 4465359 w 4568066"/>
                  <a:gd name="connsiteY14" fmla="*/ 463399 h 2193950"/>
                  <a:gd name="connsiteX15" fmla="*/ 4568066 w 4568066"/>
                  <a:gd name="connsiteY15" fmla="*/ 566106 h 2193950"/>
                  <a:gd name="connsiteX16" fmla="*/ 4568066 w 4568066"/>
                  <a:gd name="connsiteY16" fmla="*/ 2091243 h 2193950"/>
                  <a:gd name="connsiteX17" fmla="*/ 4465359 w 4568066"/>
                  <a:gd name="connsiteY17" fmla="*/ 2193950 h 2193950"/>
                  <a:gd name="connsiteX18" fmla="*/ 3451309 w 4568066"/>
                  <a:gd name="connsiteY18" fmla="*/ 2193950 h 2193950"/>
                  <a:gd name="connsiteX19" fmla="*/ 1474753 w 4568066"/>
                  <a:gd name="connsiteY19" fmla="*/ 2193950 h 2193950"/>
                  <a:gd name="connsiteX20" fmla="*/ 1225455 w 4568066"/>
                  <a:gd name="connsiteY20" fmla="*/ 2193950 h 2193950"/>
                  <a:gd name="connsiteX21" fmla="*/ 1116757 w 4568066"/>
                  <a:gd name="connsiteY21" fmla="*/ 2193950 h 2193950"/>
                  <a:gd name="connsiteX22" fmla="*/ 460703 w 4568066"/>
                  <a:gd name="connsiteY22" fmla="*/ 2193950 h 2193950"/>
                  <a:gd name="connsiteX23" fmla="*/ 211405 w 4568066"/>
                  <a:gd name="connsiteY23" fmla="*/ 2193950 h 2193950"/>
                  <a:gd name="connsiteX24" fmla="*/ 102707 w 4568066"/>
                  <a:gd name="connsiteY24" fmla="*/ 2193950 h 2193950"/>
                  <a:gd name="connsiteX25" fmla="*/ 0 w 4568066"/>
                  <a:gd name="connsiteY25" fmla="*/ 2091243 h 2193950"/>
                  <a:gd name="connsiteX26" fmla="*/ 0 w 4568066"/>
                  <a:gd name="connsiteY26" fmla="*/ 102707 h 2193950"/>
                  <a:gd name="connsiteX27" fmla="*/ 102707 w 4568066"/>
                  <a:gd name="connsiteY27" fmla="*/ 0 h 2193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4568066" h="2193950">
                    <a:moveTo>
                      <a:pt x="102707" y="0"/>
                    </a:moveTo>
                    <a:lnTo>
                      <a:pt x="108699" y="0"/>
                    </a:lnTo>
                    <a:lnTo>
                      <a:pt x="460703" y="0"/>
                    </a:lnTo>
                    <a:lnTo>
                      <a:pt x="1116757" y="0"/>
                    </a:lnTo>
                    <a:lnTo>
                      <a:pt x="1122749" y="0"/>
                    </a:lnTo>
                    <a:lnTo>
                      <a:pt x="1474753" y="0"/>
                    </a:lnTo>
                    <a:lnTo>
                      <a:pt x="2023074" y="0"/>
                    </a:lnTo>
                    <a:lnTo>
                      <a:pt x="3037124" y="0"/>
                    </a:lnTo>
                    <a:cubicBezTo>
                      <a:pt x="3076036" y="0"/>
                      <a:pt x="3111587" y="21972"/>
                      <a:pt x="3128989" y="56775"/>
                    </a:cubicBezTo>
                    <a:lnTo>
                      <a:pt x="3267833" y="334464"/>
                    </a:lnTo>
                    <a:lnTo>
                      <a:pt x="3298773" y="397325"/>
                    </a:lnTo>
                    <a:lnTo>
                      <a:pt x="3362984" y="438084"/>
                    </a:lnTo>
                    <a:lnTo>
                      <a:pt x="3432371" y="463399"/>
                    </a:lnTo>
                    <a:lnTo>
                      <a:pt x="3451309" y="463399"/>
                    </a:lnTo>
                    <a:lnTo>
                      <a:pt x="4465359" y="463399"/>
                    </a:lnTo>
                    <a:cubicBezTo>
                      <a:pt x="4522053" y="463399"/>
                      <a:pt x="4568066" y="509412"/>
                      <a:pt x="4568066" y="566106"/>
                    </a:cubicBezTo>
                    <a:lnTo>
                      <a:pt x="4568066" y="2091243"/>
                    </a:lnTo>
                    <a:cubicBezTo>
                      <a:pt x="4568066" y="2147937"/>
                      <a:pt x="4522053" y="2193950"/>
                      <a:pt x="4465359" y="2193950"/>
                    </a:cubicBezTo>
                    <a:lnTo>
                      <a:pt x="3451309" y="2193950"/>
                    </a:lnTo>
                    <a:lnTo>
                      <a:pt x="1474753" y="2193950"/>
                    </a:lnTo>
                    <a:lnTo>
                      <a:pt x="1225455" y="2193950"/>
                    </a:lnTo>
                    <a:lnTo>
                      <a:pt x="1116757" y="2193950"/>
                    </a:lnTo>
                    <a:lnTo>
                      <a:pt x="460703" y="2193950"/>
                    </a:lnTo>
                    <a:lnTo>
                      <a:pt x="211405" y="2193950"/>
                    </a:lnTo>
                    <a:lnTo>
                      <a:pt x="102707" y="2193950"/>
                    </a:lnTo>
                    <a:cubicBezTo>
                      <a:pt x="46013" y="2193950"/>
                      <a:pt x="0" y="2147937"/>
                      <a:pt x="0" y="2091243"/>
                    </a:cubicBezTo>
                    <a:lnTo>
                      <a:pt x="0" y="102707"/>
                    </a:lnTo>
                    <a:cubicBezTo>
                      <a:pt x="0" y="46013"/>
                      <a:pt x="46013" y="0"/>
                      <a:pt x="102707" y="0"/>
                    </a:cubicBezTo>
                    <a:close/>
                  </a:path>
                </a:pathLst>
              </a:custGeom>
              <a:gradFill>
                <a:gsLst>
                  <a:gs pos="100000">
                    <a:schemeClr val="accent2">
                      <a:lumMod val="20000"/>
                      <a:lumOff val="80000"/>
                      <a:alpha val="40000"/>
                    </a:schemeClr>
                  </a:gs>
                  <a:gs pos="73000">
                    <a:schemeClr val="bg1"/>
                  </a:gs>
                  <a:gs pos="50000">
                    <a:schemeClr val="bg1"/>
                  </a:gs>
                  <a:gs pos="0">
                    <a:schemeClr val="accent3">
                      <a:lumMod val="20000"/>
                      <a:lumOff val="80000"/>
                    </a:schemeClr>
                  </a:gs>
                </a:gsLst>
                <a:path path="circle">
                  <a:fillToRect r="100000" b="100000"/>
                </a:path>
              </a:gradFill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FA6B5B31-232D-31E1-5586-38A233F06A41}"/>
                  </a:ext>
                </a:extLst>
              </p:cNvPr>
              <p:cNvSpPr txBox="1"/>
              <p:nvPr/>
            </p:nvSpPr>
            <p:spPr>
              <a:xfrm>
                <a:off x="6905669" y="4066647"/>
                <a:ext cx="1025922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r>
                  <a:rPr lang="zh-CN" altLang="en-US" sz="2000" dirty="0">
                    <a:gradFill>
                      <a:gsLst>
                        <a:gs pos="60000">
                          <a:schemeClr val="accent1"/>
                        </a:gs>
                        <a:gs pos="0">
                          <a:schemeClr val="accent2"/>
                        </a:gs>
                      </a:gsLst>
                      <a:path path="circle">
                        <a:fillToRect r="100000" b="100000"/>
                      </a:path>
                    </a:gradFill>
                    <a:latin typeface="+mj-ea"/>
                    <a:ea typeface="+mj-ea"/>
                    <a:cs typeface="OPPOSans R" panose="00020600040101010101" pitchFamily="18" charset="-122"/>
                  </a:rPr>
                  <a:t>正直务实</a:t>
                </a:r>
              </a:p>
            </p:txBody>
          </p:sp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B3BB3B50-C7C8-206F-E8AF-7CED2B47ED4B}"/>
                  </a:ext>
                </a:extLst>
              </p:cNvPr>
              <p:cNvSpPr txBox="1"/>
              <p:nvPr/>
            </p:nvSpPr>
            <p:spPr>
              <a:xfrm>
                <a:off x="6905669" y="4616519"/>
                <a:ext cx="3933001" cy="61079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>
                  <a:lnSpc>
                    <a:spcPct val="125000"/>
                  </a:lnSpc>
                </a:pPr>
                <a:r>
                  <a:rPr lang="zh-CN" altLang="en-US" sz="16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cs typeface="OPPOSans R" panose="00020600040101010101" pitchFamily="18" charset="-122"/>
                  </a:rPr>
                  <a:t>这里是正文内容，这里是一段正文内容，这里是一段正文内容。</a:t>
                </a:r>
              </a:p>
            </p:txBody>
          </p:sp>
          <p:grpSp>
            <p:nvGrpSpPr>
              <p:cNvPr id="21" name="组合 20">
                <a:extLst>
                  <a:ext uri="{FF2B5EF4-FFF2-40B4-BE49-F238E27FC236}">
                    <a16:creationId xmlns:a16="http://schemas.microsoft.com/office/drawing/2014/main" id="{33B639B3-35F9-3994-E927-AC8A319963DE}"/>
                  </a:ext>
                </a:extLst>
              </p:cNvPr>
              <p:cNvGrpSpPr/>
              <p:nvPr/>
            </p:nvGrpSpPr>
            <p:grpSpPr>
              <a:xfrm>
                <a:off x="9798415" y="3858224"/>
                <a:ext cx="1367244" cy="332252"/>
                <a:chOff x="8689895" y="3827260"/>
                <a:chExt cx="1367244" cy="332252"/>
              </a:xfrm>
            </p:grpSpPr>
            <p:sp>
              <p:nvSpPr>
                <p:cNvPr id="24" name="文本框 23">
                  <a:extLst>
                    <a:ext uri="{FF2B5EF4-FFF2-40B4-BE49-F238E27FC236}">
                      <a16:creationId xmlns:a16="http://schemas.microsoft.com/office/drawing/2014/main" id="{54B56389-1DB0-8B05-AE9C-648F5234F00D}"/>
                    </a:ext>
                  </a:extLst>
                </p:cNvPr>
                <p:cNvSpPr txBox="1"/>
                <p:nvPr/>
              </p:nvSpPr>
              <p:spPr>
                <a:xfrm>
                  <a:off x="9023080" y="4036401"/>
                  <a:ext cx="868986" cy="12311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noAutofit/>
                </a:bodyPr>
                <a:lstStyle/>
                <a:p>
                  <a:pPr algn="dist"/>
                  <a:r>
                    <a:rPr lang="en-US" altLang="zh-CN" sz="800" dirty="0">
                      <a:solidFill>
                        <a:schemeClr val="accent2">
                          <a:alpha val="60000"/>
                        </a:schemeClr>
                      </a:solidFill>
                      <a:ea typeface="OPPOSans R" panose="00020600040101010101" pitchFamily="18" charset="-122"/>
                      <a:cs typeface="OPPOSans R" panose="00020600040101010101" pitchFamily="18" charset="-122"/>
                    </a:rPr>
                    <a:t>honesty</a:t>
                  </a:r>
                  <a:endParaRPr lang="zh-CN" altLang="en-US" sz="800" dirty="0">
                    <a:solidFill>
                      <a:schemeClr val="accent2">
                        <a:alpha val="60000"/>
                      </a:schemeClr>
                    </a:solidFill>
                    <a:ea typeface="OPPOSans R" panose="00020600040101010101" pitchFamily="18" charset="-122"/>
                    <a:cs typeface="OPPOSans R" panose="00020600040101010101" pitchFamily="18" charset="-122"/>
                  </a:endParaRPr>
                </a:p>
              </p:txBody>
            </p:sp>
            <p:sp>
              <p:nvSpPr>
                <p:cNvPr id="25" name="Freeform 7">
                  <a:extLst>
                    <a:ext uri="{FF2B5EF4-FFF2-40B4-BE49-F238E27FC236}">
                      <a16:creationId xmlns:a16="http://schemas.microsoft.com/office/drawing/2014/main" id="{DFE5B21E-CB81-53F8-8D8F-BBD09B21E33F}"/>
                    </a:ext>
                  </a:extLst>
                </p:cNvPr>
                <p:cNvSpPr/>
                <p:nvPr/>
              </p:nvSpPr>
              <p:spPr>
                <a:xfrm>
                  <a:off x="8817222" y="3917351"/>
                  <a:ext cx="1239917" cy="20756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337157" h="223838">
                      <a:moveTo>
                        <a:pt x="103668" y="223837"/>
                      </a:moveTo>
                      <a:lnTo>
                        <a:pt x="12748" y="52906"/>
                      </a:lnTo>
                      <a:cubicBezTo>
                        <a:pt x="0" y="28940"/>
                        <a:pt x="17385" y="0"/>
                        <a:pt x="44531" y="0"/>
                      </a:cubicBezTo>
                      <a:lnTo>
                        <a:pt x="1337156" y="0"/>
                      </a:lnTo>
                    </a:path>
                  </a:pathLst>
                </a:custGeom>
                <a:noFill/>
                <a:ln w="6350">
                  <a:gradFill flip="none" rotWithShape="1">
                    <a:gsLst>
                      <a:gs pos="0">
                        <a:schemeClr val="accent2"/>
                      </a:gs>
                      <a:gs pos="80000">
                        <a:schemeClr val="accent2">
                          <a:lumMod val="20000"/>
                          <a:lumOff val="80000"/>
                          <a:alpha val="0"/>
                        </a:schemeClr>
                      </a:gs>
                    </a:gsLst>
                    <a:lin ang="2700000" scaled="1"/>
                    <a:tileRect/>
                  </a:gradFill>
                  <a:prstDash val="sysDot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cxnSp>
              <p:nvCxnSpPr>
                <p:cNvPr id="26" name="直接连接符 25">
                  <a:extLst>
                    <a:ext uri="{FF2B5EF4-FFF2-40B4-BE49-F238E27FC236}">
                      <a16:creationId xmlns:a16="http://schemas.microsoft.com/office/drawing/2014/main" id="{8368609F-6230-5011-5684-85A6721D9BC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89895" y="3827260"/>
                  <a:ext cx="1367244" cy="0"/>
                </a:xfrm>
                <a:prstGeom prst="line">
                  <a:avLst/>
                </a:prstGeom>
                <a:noFill/>
                <a:ln w="6350">
                  <a:gradFill flip="none" rotWithShape="1">
                    <a:gsLst>
                      <a:gs pos="0">
                        <a:schemeClr val="accent2"/>
                      </a:gs>
                      <a:gs pos="100000">
                        <a:schemeClr val="accent2">
                          <a:lumMod val="20000"/>
                          <a:lumOff val="80000"/>
                          <a:alpha val="0"/>
                        </a:schemeClr>
                      </a:gs>
                    </a:gsLst>
                    <a:lin ang="0" scaled="1"/>
                    <a:tileRect/>
                  </a:gradFill>
                  <a:prstDash val="sysDot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0A139DBF-697A-0B60-97FC-89C84A957E40}"/>
                  </a:ext>
                </a:extLst>
              </p:cNvPr>
              <p:cNvSpPr txBox="1"/>
              <p:nvPr/>
            </p:nvSpPr>
            <p:spPr>
              <a:xfrm>
                <a:off x="6905669" y="5329762"/>
                <a:ext cx="2462213" cy="29040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>
                  <a:lnSpc>
                    <a:spcPct val="125000"/>
                  </a:lnSpc>
                </a:pPr>
                <a:r>
                  <a:rPr lang="zh-CN" altLang="en-US" sz="1600" dirty="0">
                    <a:gradFill>
                      <a:gsLst>
                        <a:gs pos="60000">
                          <a:schemeClr val="accent1"/>
                        </a:gs>
                        <a:gs pos="0">
                          <a:schemeClr val="accent2"/>
                        </a:gs>
                      </a:gsLst>
                      <a:path path="circle">
                        <a:fillToRect r="100000" b="100000"/>
                      </a:path>
                    </a:gradFill>
                    <a:latin typeface="+mn-ea"/>
                    <a:cs typeface="OPPOSans M" panose="00020600040101010101" pitchFamily="18" charset="-122"/>
                  </a:rPr>
                  <a:t>这里可以总结一个核心观点</a:t>
                </a:r>
              </a:p>
            </p:txBody>
          </p:sp>
          <p:sp>
            <p:nvSpPr>
              <p:cNvPr id="23" name="任意多边形: 形状 22">
                <a:extLst>
                  <a:ext uri="{FF2B5EF4-FFF2-40B4-BE49-F238E27FC236}">
                    <a16:creationId xmlns:a16="http://schemas.microsoft.com/office/drawing/2014/main" id="{65B7A62B-8404-54BB-5A28-E1DE0ACB099C}"/>
                  </a:ext>
                </a:extLst>
              </p:cNvPr>
              <p:cNvSpPr/>
              <p:nvPr/>
            </p:nvSpPr>
            <p:spPr>
              <a:xfrm>
                <a:off x="6665508" y="3866644"/>
                <a:ext cx="4411001" cy="2019016"/>
              </a:xfrm>
              <a:custGeom>
                <a:avLst/>
                <a:gdLst>
                  <a:gd name="connsiteX0" fmla="*/ 98781 w 4411001"/>
                  <a:gd name="connsiteY0" fmla="*/ 0 h 2019016"/>
                  <a:gd name="connsiteX1" fmla="*/ 104544 w 4411001"/>
                  <a:gd name="connsiteY1" fmla="*/ 0 h 2019016"/>
                  <a:gd name="connsiteX2" fmla="*/ 443095 w 4411001"/>
                  <a:gd name="connsiteY2" fmla="*/ 0 h 2019016"/>
                  <a:gd name="connsiteX3" fmla="*/ 1091598 w 4411001"/>
                  <a:gd name="connsiteY3" fmla="*/ 0 h 2019016"/>
                  <a:gd name="connsiteX4" fmla="*/ 1097361 w 4411001"/>
                  <a:gd name="connsiteY4" fmla="*/ 0 h 2019016"/>
                  <a:gd name="connsiteX5" fmla="*/ 1435911 w 4411001"/>
                  <a:gd name="connsiteY5" fmla="*/ 0 h 2019016"/>
                  <a:gd name="connsiteX6" fmla="*/ 1945754 w 4411001"/>
                  <a:gd name="connsiteY6" fmla="*/ 0 h 2019016"/>
                  <a:gd name="connsiteX7" fmla="*/ 2938570 w 4411001"/>
                  <a:gd name="connsiteY7" fmla="*/ 0 h 2019016"/>
                  <a:gd name="connsiteX8" fmla="*/ 3026924 w 4411001"/>
                  <a:gd name="connsiteY8" fmla="*/ 52248 h 2019016"/>
                  <a:gd name="connsiteX9" fmla="*/ 3160462 w 4411001"/>
                  <a:gd name="connsiteY9" fmla="*/ 307796 h 2019016"/>
                  <a:gd name="connsiteX10" fmla="*/ 3190220 w 4411001"/>
                  <a:gd name="connsiteY10" fmla="*/ 365645 h 2019016"/>
                  <a:gd name="connsiteX11" fmla="*/ 3251976 w 4411001"/>
                  <a:gd name="connsiteY11" fmla="*/ 403153 h 2019016"/>
                  <a:gd name="connsiteX12" fmla="*/ 3318711 w 4411001"/>
                  <a:gd name="connsiteY12" fmla="*/ 426450 h 2019016"/>
                  <a:gd name="connsiteX13" fmla="*/ 3319404 w 4411001"/>
                  <a:gd name="connsiteY13" fmla="*/ 426450 h 2019016"/>
                  <a:gd name="connsiteX14" fmla="*/ 4312220 w 4411001"/>
                  <a:gd name="connsiteY14" fmla="*/ 426450 h 2019016"/>
                  <a:gd name="connsiteX15" fmla="*/ 4411001 w 4411001"/>
                  <a:gd name="connsiteY15" fmla="*/ 520968 h 2019016"/>
                  <a:gd name="connsiteX16" fmla="*/ 4411001 w 4411001"/>
                  <a:gd name="connsiteY16" fmla="*/ 1924499 h 2019016"/>
                  <a:gd name="connsiteX17" fmla="*/ 4312220 w 4411001"/>
                  <a:gd name="connsiteY17" fmla="*/ 2019016 h 2019016"/>
                  <a:gd name="connsiteX18" fmla="*/ 3319404 w 4411001"/>
                  <a:gd name="connsiteY18" fmla="*/ 2019016 h 2019016"/>
                  <a:gd name="connsiteX19" fmla="*/ 1435911 w 4411001"/>
                  <a:gd name="connsiteY19" fmla="*/ 2019016 h 2019016"/>
                  <a:gd name="connsiteX20" fmla="*/ 1196141 w 4411001"/>
                  <a:gd name="connsiteY20" fmla="*/ 2019016 h 2019016"/>
                  <a:gd name="connsiteX21" fmla="*/ 1091598 w 4411001"/>
                  <a:gd name="connsiteY21" fmla="*/ 2019016 h 2019016"/>
                  <a:gd name="connsiteX22" fmla="*/ 443095 w 4411001"/>
                  <a:gd name="connsiteY22" fmla="*/ 2019016 h 2019016"/>
                  <a:gd name="connsiteX23" fmla="*/ 203325 w 4411001"/>
                  <a:gd name="connsiteY23" fmla="*/ 2019016 h 2019016"/>
                  <a:gd name="connsiteX24" fmla="*/ 98781 w 4411001"/>
                  <a:gd name="connsiteY24" fmla="*/ 2019016 h 2019016"/>
                  <a:gd name="connsiteX25" fmla="*/ 0 w 4411001"/>
                  <a:gd name="connsiteY25" fmla="*/ 1924499 h 2019016"/>
                  <a:gd name="connsiteX26" fmla="*/ 0 w 4411001"/>
                  <a:gd name="connsiteY26" fmla="*/ 94518 h 2019016"/>
                  <a:gd name="connsiteX27" fmla="*/ 98781 w 4411001"/>
                  <a:gd name="connsiteY27" fmla="*/ 0 h 2019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4411001" h="2019016">
                    <a:moveTo>
                      <a:pt x="98781" y="0"/>
                    </a:moveTo>
                    <a:lnTo>
                      <a:pt x="104544" y="0"/>
                    </a:lnTo>
                    <a:lnTo>
                      <a:pt x="443095" y="0"/>
                    </a:lnTo>
                    <a:lnTo>
                      <a:pt x="1091598" y="0"/>
                    </a:lnTo>
                    <a:lnTo>
                      <a:pt x="1097361" y="0"/>
                    </a:lnTo>
                    <a:lnTo>
                      <a:pt x="1435911" y="0"/>
                    </a:lnTo>
                    <a:lnTo>
                      <a:pt x="1945754" y="0"/>
                    </a:lnTo>
                    <a:lnTo>
                      <a:pt x="2938570" y="0"/>
                    </a:lnTo>
                    <a:cubicBezTo>
                      <a:pt x="2975995" y="0"/>
                      <a:pt x="3010187" y="20220"/>
                      <a:pt x="3026924" y="52248"/>
                    </a:cubicBezTo>
                    <a:lnTo>
                      <a:pt x="3160462" y="307796"/>
                    </a:lnTo>
                    <a:lnTo>
                      <a:pt x="3190220" y="365645"/>
                    </a:lnTo>
                    <a:lnTo>
                      <a:pt x="3251976" y="403153"/>
                    </a:lnTo>
                    <a:lnTo>
                      <a:pt x="3318711" y="426450"/>
                    </a:lnTo>
                    <a:lnTo>
                      <a:pt x="3319404" y="426450"/>
                    </a:lnTo>
                    <a:lnTo>
                      <a:pt x="4312220" y="426450"/>
                    </a:lnTo>
                    <a:cubicBezTo>
                      <a:pt x="4366747" y="426450"/>
                      <a:pt x="4411001" y="468794"/>
                      <a:pt x="4411001" y="520968"/>
                    </a:cubicBezTo>
                    <a:lnTo>
                      <a:pt x="4411001" y="1924499"/>
                    </a:lnTo>
                    <a:cubicBezTo>
                      <a:pt x="4411001" y="1976672"/>
                      <a:pt x="4366747" y="2019016"/>
                      <a:pt x="4312220" y="2019016"/>
                    </a:cubicBezTo>
                    <a:lnTo>
                      <a:pt x="3319404" y="2019016"/>
                    </a:lnTo>
                    <a:lnTo>
                      <a:pt x="1435911" y="2019016"/>
                    </a:lnTo>
                    <a:lnTo>
                      <a:pt x="1196141" y="2019016"/>
                    </a:lnTo>
                    <a:lnTo>
                      <a:pt x="1091598" y="2019016"/>
                    </a:lnTo>
                    <a:lnTo>
                      <a:pt x="443095" y="2019016"/>
                    </a:lnTo>
                    <a:lnTo>
                      <a:pt x="203325" y="2019016"/>
                    </a:lnTo>
                    <a:lnTo>
                      <a:pt x="98781" y="2019016"/>
                    </a:lnTo>
                    <a:cubicBezTo>
                      <a:pt x="44254" y="2019016"/>
                      <a:pt x="0" y="1976672"/>
                      <a:pt x="0" y="1924499"/>
                    </a:cubicBezTo>
                    <a:lnTo>
                      <a:pt x="0" y="94518"/>
                    </a:lnTo>
                    <a:cubicBezTo>
                      <a:pt x="0" y="42344"/>
                      <a:pt x="44254" y="0"/>
                      <a:pt x="98781" y="0"/>
                    </a:cubicBezTo>
                    <a:close/>
                  </a:path>
                </a:pathLst>
              </a:custGeom>
              <a:noFill/>
              <a:ln w="3175">
                <a:solidFill>
                  <a:schemeClr val="accent2"/>
                </a:solidFill>
                <a:prstDash val="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28" name="文本框 27">
            <a:extLst>
              <a:ext uri="{FF2B5EF4-FFF2-40B4-BE49-F238E27FC236}">
                <a16:creationId xmlns:a16="http://schemas.microsoft.com/office/drawing/2014/main" id="{E8F95B38-EE94-35B1-F62E-E80EF2452452}"/>
              </a:ext>
            </a:extLst>
          </p:cNvPr>
          <p:cNvSpPr txBox="1">
            <a:spLocks/>
          </p:cNvSpPr>
          <p:nvPr/>
        </p:nvSpPr>
        <p:spPr>
          <a:xfrm>
            <a:off x="1256436" y="4898499"/>
            <a:ext cx="4541662" cy="90595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25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cs typeface="OPPOSans R" panose="00020600040101010101" pitchFamily="18" charset="-122"/>
              </a:rPr>
              <a:t>这里是一段正文内容，这里是一段正文内容，这里是一段正文内容，这里是一段正文内容，这里是一段正文内容。</a:t>
            </a:r>
          </a:p>
        </p:txBody>
      </p:sp>
      <p:sp>
        <p:nvSpPr>
          <p:cNvPr id="38" name="灯片编号占位符 5">
            <a:extLst>
              <a:ext uri="{FF2B5EF4-FFF2-40B4-BE49-F238E27FC236}">
                <a16:creationId xmlns:a16="http://schemas.microsoft.com/office/drawing/2014/main" id="{D3876C8B-89E9-9A82-3173-D9EDBFB11CE8}"/>
              </a:ext>
            </a:extLst>
          </p:cNvPr>
          <p:cNvSpPr txBox="1">
            <a:spLocks/>
          </p:cNvSpPr>
          <p:nvPr/>
        </p:nvSpPr>
        <p:spPr>
          <a:xfrm>
            <a:off x="6534450" y="6562144"/>
            <a:ext cx="133049" cy="18466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9098FD7-8554-4168-A0F4-FF16BA0BE011}" type="slidenum">
              <a:rPr lang="zh-CN" altLang="en-US" sz="1200" spc="300">
                <a:solidFill>
                  <a:schemeClr val="accent2">
                    <a:lumMod val="20000"/>
                    <a:lumOff val="80000"/>
                    <a:alpha val="40000"/>
                  </a:schemeClr>
                </a:solidFill>
                <a:ea typeface="OPPOSans R" panose="00020600040101010101" pitchFamily="18" charset="-122"/>
                <a:cs typeface="OPPOSans R" panose="00020600040101010101" pitchFamily="18" charset="-122"/>
              </a:rPr>
              <a:pPr algn="r"/>
              <a:t>8</a:t>
            </a:fld>
            <a:endParaRPr lang="zh-CN" altLang="en-US" sz="1200" spc="300" dirty="0">
              <a:solidFill>
                <a:schemeClr val="accent2">
                  <a:lumMod val="20000"/>
                  <a:lumOff val="80000"/>
                  <a:alpha val="40000"/>
                </a:schemeClr>
              </a:solidFill>
              <a:ea typeface="OPPOSans R" panose="00020600040101010101" pitchFamily="18" charset="-122"/>
              <a:cs typeface="OPPOSans R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869461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91FF2FAB-93AF-5F05-C891-9FC02464A451}"/>
              </a:ext>
            </a:extLst>
          </p:cNvPr>
          <p:cNvSpPr txBox="1"/>
          <p:nvPr/>
        </p:nvSpPr>
        <p:spPr>
          <a:xfrm>
            <a:off x="713369" y="244791"/>
            <a:ext cx="2051844" cy="492443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zh-CN" alt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OPPOSans R" panose="00020600040101010101" pitchFamily="18" charset="-122"/>
              </a:rPr>
              <a:t>核心价值观</a:t>
            </a:r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E259AD06-6704-0A2D-EC7A-C4294FF21573}"/>
              </a:ext>
            </a:extLst>
          </p:cNvPr>
          <p:cNvSpPr/>
          <p:nvPr/>
        </p:nvSpPr>
        <p:spPr>
          <a:xfrm>
            <a:off x="350044" y="3968672"/>
            <a:ext cx="11491912" cy="1982829"/>
          </a:xfrm>
          <a:prstGeom prst="roundRect">
            <a:avLst>
              <a:gd name="adj" fmla="val 1700"/>
            </a:avLst>
          </a:prstGeom>
          <a:solidFill>
            <a:schemeClr val="bg1">
              <a:alpha val="40000"/>
            </a:schemeClr>
          </a:solidFill>
          <a:ln>
            <a:noFill/>
          </a:ln>
          <a:effectLst>
            <a:outerShdw blurRad="838200" dist="38100" dir="5400000" algn="t" rotWithShape="0">
              <a:schemeClr val="accent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" name="梯形 3">
            <a:extLst>
              <a:ext uri="{FF2B5EF4-FFF2-40B4-BE49-F238E27FC236}">
                <a16:creationId xmlns:a16="http://schemas.microsoft.com/office/drawing/2014/main" id="{0B31E68B-E233-B833-CF96-30FADAA0F377}"/>
              </a:ext>
            </a:extLst>
          </p:cNvPr>
          <p:cNvSpPr/>
          <p:nvPr/>
        </p:nvSpPr>
        <p:spPr>
          <a:xfrm>
            <a:off x="350044" y="3594956"/>
            <a:ext cx="11491912" cy="357034"/>
          </a:xfrm>
          <a:prstGeom prst="trapezoid">
            <a:avLst>
              <a:gd name="adj" fmla="val 254820"/>
            </a:avLst>
          </a:prstGeom>
          <a:gradFill flip="none" rotWithShape="1">
            <a:gsLst>
              <a:gs pos="0">
                <a:schemeClr val="accent1">
                  <a:alpha val="5000"/>
                </a:schemeClr>
              </a:gs>
              <a:gs pos="100000">
                <a:schemeClr val="accent1">
                  <a:lumMod val="60000"/>
                  <a:lumOff val="40000"/>
                  <a:alpha val="0"/>
                </a:schemeClr>
              </a:gs>
            </a:gsLst>
            <a:lin ang="16200000" scaled="1"/>
            <a:tileRect/>
          </a:gradFill>
          <a:ln w="9525">
            <a:gradFill flip="none" rotWithShape="1">
              <a:gsLst>
                <a:gs pos="0">
                  <a:schemeClr val="accent2">
                    <a:alpha val="40000"/>
                  </a:schemeClr>
                </a:gs>
                <a:gs pos="100000">
                  <a:schemeClr val="accent2">
                    <a:alpha val="0"/>
                  </a:schemeClr>
                </a:gs>
              </a:gsLst>
              <a:lin ang="162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" name="梯形 4">
            <a:extLst>
              <a:ext uri="{FF2B5EF4-FFF2-40B4-BE49-F238E27FC236}">
                <a16:creationId xmlns:a16="http://schemas.microsoft.com/office/drawing/2014/main" id="{140400BA-DC98-613C-6657-92140231BC2D}"/>
              </a:ext>
            </a:extLst>
          </p:cNvPr>
          <p:cNvSpPr/>
          <p:nvPr/>
        </p:nvSpPr>
        <p:spPr>
          <a:xfrm>
            <a:off x="80962" y="3180781"/>
            <a:ext cx="12030075" cy="658198"/>
          </a:xfrm>
          <a:prstGeom prst="trapezoid">
            <a:avLst>
              <a:gd name="adj" fmla="val 254820"/>
            </a:avLst>
          </a:prstGeom>
          <a:gradFill flip="none" rotWithShape="1">
            <a:gsLst>
              <a:gs pos="0">
                <a:schemeClr val="accent1">
                  <a:alpha val="25000"/>
                </a:schemeClr>
              </a:gs>
              <a:gs pos="100000">
                <a:schemeClr val="accent1">
                  <a:lumMod val="60000"/>
                  <a:lumOff val="40000"/>
                  <a:alpha val="0"/>
                </a:schemeClr>
              </a:gs>
            </a:gsLst>
            <a:lin ang="16200000" scaled="1"/>
            <a:tileRect/>
          </a:gradFill>
          <a:ln w="9525">
            <a:gradFill flip="none" rotWithShape="1">
              <a:gsLst>
                <a:gs pos="0">
                  <a:schemeClr val="accent2"/>
                </a:gs>
                <a:gs pos="100000">
                  <a:schemeClr val="accent2">
                    <a:alpha val="0"/>
                  </a:schemeClr>
                </a:gs>
              </a:gsLst>
              <a:lin ang="162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4" name="矩形: 圆角 43">
            <a:extLst>
              <a:ext uri="{FF2B5EF4-FFF2-40B4-BE49-F238E27FC236}">
                <a16:creationId xmlns:a16="http://schemas.microsoft.com/office/drawing/2014/main" id="{39251E01-2303-A944-A510-6C63A736EBF5}"/>
              </a:ext>
            </a:extLst>
          </p:cNvPr>
          <p:cNvSpPr/>
          <p:nvPr/>
        </p:nvSpPr>
        <p:spPr>
          <a:xfrm>
            <a:off x="542925" y="4711233"/>
            <a:ext cx="11106150" cy="497707"/>
          </a:xfrm>
          <a:prstGeom prst="roundRect">
            <a:avLst>
              <a:gd name="adj" fmla="val 50000"/>
            </a:avLst>
          </a:prstGeom>
          <a:noFill/>
          <a:ln w="3175">
            <a:solidFill>
              <a:schemeClr val="accent2">
                <a:alpha val="80000"/>
              </a:schemeClr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52" name="组合 51">
            <a:extLst>
              <a:ext uri="{FF2B5EF4-FFF2-40B4-BE49-F238E27FC236}">
                <a16:creationId xmlns:a16="http://schemas.microsoft.com/office/drawing/2014/main" id="{014434FC-C814-0896-F860-518912674350}"/>
              </a:ext>
            </a:extLst>
          </p:cNvPr>
          <p:cNvGrpSpPr/>
          <p:nvPr/>
        </p:nvGrpSpPr>
        <p:grpSpPr>
          <a:xfrm>
            <a:off x="2179677" y="4886970"/>
            <a:ext cx="445065" cy="146232"/>
            <a:chOff x="2057401" y="5010060"/>
            <a:chExt cx="720744" cy="236810"/>
          </a:xfrm>
        </p:grpSpPr>
        <p:sp>
          <p:nvSpPr>
            <p:cNvPr id="149" name="矩形: 圆角 148">
              <a:extLst>
                <a:ext uri="{FF2B5EF4-FFF2-40B4-BE49-F238E27FC236}">
                  <a16:creationId xmlns:a16="http://schemas.microsoft.com/office/drawing/2014/main" id="{8C759B8D-6BA9-2AF4-CCDD-27BE6D3A4A50}"/>
                </a:ext>
              </a:extLst>
            </p:cNvPr>
            <p:cNvSpPr/>
            <p:nvPr/>
          </p:nvSpPr>
          <p:spPr>
            <a:xfrm>
              <a:off x="2057401" y="5010060"/>
              <a:ext cx="720744" cy="23681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3000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127000" dist="12700" dir="10800000" sx="90000" sy="90000" algn="t" rotWithShape="0">
                <a:schemeClr val="accent2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grpSp>
          <p:nvGrpSpPr>
            <p:cNvPr id="150" name="组合 149">
              <a:extLst>
                <a:ext uri="{FF2B5EF4-FFF2-40B4-BE49-F238E27FC236}">
                  <a16:creationId xmlns:a16="http://schemas.microsoft.com/office/drawing/2014/main" id="{E0125BDC-CE85-B4F7-9CFC-4439E43D1EC8}"/>
                </a:ext>
              </a:extLst>
            </p:cNvPr>
            <p:cNvGrpSpPr/>
            <p:nvPr/>
          </p:nvGrpSpPr>
          <p:grpSpPr>
            <a:xfrm>
              <a:off x="2186558" y="5060156"/>
              <a:ext cx="462430" cy="136618"/>
              <a:chOff x="2192310" y="5060156"/>
              <a:chExt cx="462430" cy="136618"/>
            </a:xfrm>
          </p:grpSpPr>
          <p:sp>
            <p:nvSpPr>
              <p:cNvPr id="151" name="任意多边形: 形状 150">
                <a:extLst>
                  <a:ext uri="{FF2B5EF4-FFF2-40B4-BE49-F238E27FC236}">
                    <a16:creationId xmlns:a16="http://schemas.microsoft.com/office/drawing/2014/main" id="{1998E368-747D-771D-062E-3EAC043FA83B}"/>
                  </a:ext>
                </a:extLst>
              </p:cNvPr>
              <p:cNvSpPr/>
              <p:nvPr/>
            </p:nvSpPr>
            <p:spPr>
              <a:xfrm rot="5400000">
                <a:off x="2508144" y="5050178"/>
                <a:ext cx="136618" cy="156574"/>
              </a:xfrm>
              <a:custGeom>
                <a:avLst/>
                <a:gdLst>
                  <a:gd name="connsiteX0" fmla="*/ 391256 w 782511"/>
                  <a:gd name="connsiteY0" fmla="*/ 0 h 492443"/>
                  <a:gd name="connsiteX1" fmla="*/ 782511 w 782511"/>
                  <a:gd name="connsiteY1" fmla="*/ 492443 h 492443"/>
                  <a:gd name="connsiteX2" fmla="*/ 782509 w 782511"/>
                  <a:gd name="connsiteY2" fmla="*/ 492443 h 492443"/>
                  <a:gd name="connsiteX3" fmla="*/ 391256 w 782511"/>
                  <a:gd name="connsiteY3" fmla="*/ 292980 h 492443"/>
                  <a:gd name="connsiteX4" fmla="*/ 2 w 782511"/>
                  <a:gd name="connsiteY4" fmla="*/ 492443 h 492443"/>
                  <a:gd name="connsiteX5" fmla="*/ 0 w 782511"/>
                  <a:gd name="connsiteY5" fmla="*/ 492443 h 492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2511" h="492443">
                    <a:moveTo>
                      <a:pt x="391256" y="0"/>
                    </a:moveTo>
                    <a:lnTo>
                      <a:pt x="782511" y="492443"/>
                    </a:lnTo>
                    <a:lnTo>
                      <a:pt x="782509" y="492443"/>
                    </a:lnTo>
                    <a:lnTo>
                      <a:pt x="391256" y="292980"/>
                    </a:lnTo>
                    <a:lnTo>
                      <a:pt x="2" y="492443"/>
                    </a:lnTo>
                    <a:lnTo>
                      <a:pt x="0" y="492443"/>
                    </a:lnTo>
                    <a:close/>
                  </a:path>
                </a:pathLst>
              </a:custGeom>
              <a:gradFill>
                <a:gsLst>
                  <a:gs pos="100000">
                    <a:schemeClr val="accent2">
                      <a:lumMod val="71000"/>
                      <a:lumOff val="29000"/>
                    </a:schemeClr>
                  </a:gs>
                  <a:gs pos="73000">
                    <a:schemeClr val="bg1"/>
                  </a:gs>
                  <a:gs pos="23000">
                    <a:schemeClr val="accent3">
                      <a:lumMod val="20000"/>
                      <a:lumOff val="80000"/>
                    </a:schemeClr>
                  </a:gs>
                  <a:gs pos="0">
                    <a:schemeClr val="accent3">
                      <a:lumMod val="60000"/>
                      <a:lumOff val="40000"/>
                    </a:schemeClr>
                  </a:gs>
                </a:gsLst>
                <a:path path="circle">
                  <a:fillToRect r="100000" b="100000"/>
                </a:path>
              </a:gradFill>
              <a:ln w="3175">
                <a:solidFill>
                  <a:schemeClr val="bg1"/>
                </a:solidFill>
              </a:ln>
              <a:effectLst>
                <a:outerShdw blurRad="190500" sx="102000" sy="102000" algn="ctr" rotWithShape="0">
                  <a:schemeClr val="accent3">
                    <a:lumMod val="20000"/>
                    <a:lumOff val="80000"/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152" name="任意多边形: 形状 151">
                <a:extLst>
                  <a:ext uri="{FF2B5EF4-FFF2-40B4-BE49-F238E27FC236}">
                    <a16:creationId xmlns:a16="http://schemas.microsoft.com/office/drawing/2014/main" id="{8B4AE29C-B1C7-1217-C887-7DA5C7DF7D1D}"/>
                  </a:ext>
                </a:extLst>
              </p:cNvPr>
              <p:cNvSpPr/>
              <p:nvPr/>
            </p:nvSpPr>
            <p:spPr>
              <a:xfrm rot="5400000">
                <a:off x="2355216" y="5050178"/>
                <a:ext cx="136618" cy="156574"/>
              </a:xfrm>
              <a:custGeom>
                <a:avLst/>
                <a:gdLst>
                  <a:gd name="connsiteX0" fmla="*/ 391256 w 782511"/>
                  <a:gd name="connsiteY0" fmla="*/ 0 h 492443"/>
                  <a:gd name="connsiteX1" fmla="*/ 782511 w 782511"/>
                  <a:gd name="connsiteY1" fmla="*/ 492443 h 492443"/>
                  <a:gd name="connsiteX2" fmla="*/ 782509 w 782511"/>
                  <a:gd name="connsiteY2" fmla="*/ 492443 h 492443"/>
                  <a:gd name="connsiteX3" fmla="*/ 391256 w 782511"/>
                  <a:gd name="connsiteY3" fmla="*/ 292980 h 492443"/>
                  <a:gd name="connsiteX4" fmla="*/ 2 w 782511"/>
                  <a:gd name="connsiteY4" fmla="*/ 492443 h 492443"/>
                  <a:gd name="connsiteX5" fmla="*/ 0 w 782511"/>
                  <a:gd name="connsiteY5" fmla="*/ 492443 h 492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2511" h="492443">
                    <a:moveTo>
                      <a:pt x="391256" y="0"/>
                    </a:moveTo>
                    <a:lnTo>
                      <a:pt x="782511" y="492443"/>
                    </a:lnTo>
                    <a:lnTo>
                      <a:pt x="782509" y="492443"/>
                    </a:lnTo>
                    <a:lnTo>
                      <a:pt x="391256" y="292980"/>
                    </a:lnTo>
                    <a:lnTo>
                      <a:pt x="2" y="492443"/>
                    </a:lnTo>
                    <a:lnTo>
                      <a:pt x="0" y="492443"/>
                    </a:lnTo>
                    <a:close/>
                  </a:path>
                </a:pathLst>
              </a:custGeom>
              <a:gradFill>
                <a:gsLst>
                  <a:gs pos="100000">
                    <a:schemeClr val="accent2">
                      <a:lumMod val="71000"/>
                      <a:lumOff val="29000"/>
                    </a:schemeClr>
                  </a:gs>
                  <a:gs pos="73000">
                    <a:schemeClr val="bg1"/>
                  </a:gs>
                  <a:gs pos="23000">
                    <a:schemeClr val="accent3">
                      <a:lumMod val="20000"/>
                      <a:lumOff val="80000"/>
                    </a:schemeClr>
                  </a:gs>
                  <a:gs pos="0">
                    <a:schemeClr val="accent3">
                      <a:lumMod val="60000"/>
                      <a:lumOff val="40000"/>
                    </a:schemeClr>
                  </a:gs>
                </a:gsLst>
                <a:path path="circle">
                  <a:fillToRect r="100000" b="100000"/>
                </a:path>
              </a:gradFill>
              <a:ln w="3175">
                <a:solidFill>
                  <a:schemeClr val="bg1"/>
                </a:solidFill>
              </a:ln>
              <a:effectLst>
                <a:outerShdw blurRad="190500" sx="102000" sy="102000" algn="ctr" rotWithShape="0">
                  <a:schemeClr val="accent3">
                    <a:lumMod val="20000"/>
                    <a:lumOff val="80000"/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153" name="任意多边形: 形状 152">
                <a:extLst>
                  <a:ext uri="{FF2B5EF4-FFF2-40B4-BE49-F238E27FC236}">
                    <a16:creationId xmlns:a16="http://schemas.microsoft.com/office/drawing/2014/main" id="{F8EC9351-1089-44A5-CD51-C1A1FEE49DCA}"/>
                  </a:ext>
                </a:extLst>
              </p:cNvPr>
              <p:cNvSpPr/>
              <p:nvPr/>
            </p:nvSpPr>
            <p:spPr>
              <a:xfrm rot="5400000">
                <a:off x="2202288" y="5050178"/>
                <a:ext cx="136618" cy="156574"/>
              </a:xfrm>
              <a:custGeom>
                <a:avLst/>
                <a:gdLst>
                  <a:gd name="connsiteX0" fmla="*/ 391256 w 782511"/>
                  <a:gd name="connsiteY0" fmla="*/ 0 h 492443"/>
                  <a:gd name="connsiteX1" fmla="*/ 782511 w 782511"/>
                  <a:gd name="connsiteY1" fmla="*/ 492443 h 492443"/>
                  <a:gd name="connsiteX2" fmla="*/ 782509 w 782511"/>
                  <a:gd name="connsiteY2" fmla="*/ 492443 h 492443"/>
                  <a:gd name="connsiteX3" fmla="*/ 391256 w 782511"/>
                  <a:gd name="connsiteY3" fmla="*/ 292980 h 492443"/>
                  <a:gd name="connsiteX4" fmla="*/ 2 w 782511"/>
                  <a:gd name="connsiteY4" fmla="*/ 492443 h 492443"/>
                  <a:gd name="connsiteX5" fmla="*/ 0 w 782511"/>
                  <a:gd name="connsiteY5" fmla="*/ 492443 h 492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2511" h="492443">
                    <a:moveTo>
                      <a:pt x="391256" y="0"/>
                    </a:moveTo>
                    <a:lnTo>
                      <a:pt x="782511" y="492443"/>
                    </a:lnTo>
                    <a:lnTo>
                      <a:pt x="782509" y="492443"/>
                    </a:lnTo>
                    <a:lnTo>
                      <a:pt x="391256" y="292980"/>
                    </a:lnTo>
                    <a:lnTo>
                      <a:pt x="2" y="492443"/>
                    </a:lnTo>
                    <a:lnTo>
                      <a:pt x="0" y="492443"/>
                    </a:lnTo>
                    <a:close/>
                  </a:path>
                </a:pathLst>
              </a:custGeom>
              <a:gradFill>
                <a:gsLst>
                  <a:gs pos="100000">
                    <a:schemeClr val="accent2">
                      <a:lumMod val="71000"/>
                      <a:lumOff val="29000"/>
                    </a:schemeClr>
                  </a:gs>
                  <a:gs pos="73000">
                    <a:schemeClr val="bg1"/>
                  </a:gs>
                  <a:gs pos="23000">
                    <a:schemeClr val="accent3">
                      <a:lumMod val="20000"/>
                      <a:lumOff val="80000"/>
                    </a:schemeClr>
                  </a:gs>
                  <a:gs pos="0">
                    <a:schemeClr val="accent3">
                      <a:lumMod val="60000"/>
                      <a:lumOff val="40000"/>
                    </a:schemeClr>
                  </a:gs>
                </a:gsLst>
                <a:path path="circle">
                  <a:fillToRect r="100000" b="100000"/>
                </a:path>
              </a:gradFill>
              <a:ln w="3175">
                <a:solidFill>
                  <a:schemeClr val="bg1"/>
                </a:solidFill>
              </a:ln>
              <a:effectLst>
                <a:outerShdw blurRad="190500" sx="102000" sy="102000" algn="ctr" rotWithShape="0">
                  <a:schemeClr val="accent3">
                    <a:lumMod val="20000"/>
                    <a:lumOff val="80000"/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182" name="组合 181">
            <a:extLst>
              <a:ext uri="{FF2B5EF4-FFF2-40B4-BE49-F238E27FC236}">
                <a16:creationId xmlns:a16="http://schemas.microsoft.com/office/drawing/2014/main" id="{68D5C744-6ABB-730E-2763-2A3CBA533C7F}"/>
              </a:ext>
            </a:extLst>
          </p:cNvPr>
          <p:cNvGrpSpPr/>
          <p:nvPr/>
        </p:nvGrpSpPr>
        <p:grpSpPr>
          <a:xfrm>
            <a:off x="4005903" y="4886970"/>
            <a:ext cx="445065" cy="146232"/>
            <a:chOff x="2057401" y="5010060"/>
            <a:chExt cx="720744" cy="236810"/>
          </a:xfrm>
        </p:grpSpPr>
        <p:sp>
          <p:nvSpPr>
            <p:cNvPr id="195" name="矩形: 圆角 194">
              <a:extLst>
                <a:ext uri="{FF2B5EF4-FFF2-40B4-BE49-F238E27FC236}">
                  <a16:creationId xmlns:a16="http://schemas.microsoft.com/office/drawing/2014/main" id="{22299B66-6ECF-CBD6-75E8-870B92011766}"/>
                </a:ext>
              </a:extLst>
            </p:cNvPr>
            <p:cNvSpPr/>
            <p:nvPr/>
          </p:nvSpPr>
          <p:spPr>
            <a:xfrm>
              <a:off x="2057401" y="5010060"/>
              <a:ext cx="720744" cy="23681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3000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127000" dist="12700" dir="10800000" sx="90000" sy="90000" algn="t" rotWithShape="0">
                <a:schemeClr val="accent2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grpSp>
          <p:nvGrpSpPr>
            <p:cNvPr id="196" name="组合 195">
              <a:extLst>
                <a:ext uri="{FF2B5EF4-FFF2-40B4-BE49-F238E27FC236}">
                  <a16:creationId xmlns:a16="http://schemas.microsoft.com/office/drawing/2014/main" id="{B5F9DB21-44EB-C372-BB8A-09B0E874017A}"/>
                </a:ext>
              </a:extLst>
            </p:cNvPr>
            <p:cNvGrpSpPr/>
            <p:nvPr/>
          </p:nvGrpSpPr>
          <p:grpSpPr>
            <a:xfrm>
              <a:off x="2186558" y="5060156"/>
              <a:ext cx="462430" cy="136618"/>
              <a:chOff x="2192310" y="5060156"/>
              <a:chExt cx="462430" cy="136618"/>
            </a:xfrm>
          </p:grpSpPr>
          <p:sp>
            <p:nvSpPr>
              <p:cNvPr id="197" name="任意多边形: 形状 196">
                <a:extLst>
                  <a:ext uri="{FF2B5EF4-FFF2-40B4-BE49-F238E27FC236}">
                    <a16:creationId xmlns:a16="http://schemas.microsoft.com/office/drawing/2014/main" id="{C6A61B9B-5DAD-8956-F356-9DA8149B2611}"/>
                  </a:ext>
                </a:extLst>
              </p:cNvPr>
              <p:cNvSpPr/>
              <p:nvPr/>
            </p:nvSpPr>
            <p:spPr>
              <a:xfrm rot="5400000">
                <a:off x="2508144" y="5050178"/>
                <a:ext cx="136618" cy="156574"/>
              </a:xfrm>
              <a:custGeom>
                <a:avLst/>
                <a:gdLst>
                  <a:gd name="connsiteX0" fmla="*/ 391256 w 782511"/>
                  <a:gd name="connsiteY0" fmla="*/ 0 h 492443"/>
                  <a:gd name="connsiteX1" fmla="*/ 782511 w 782511"/>
                  <a:gd name="connsiteY1" fmla="*/ 492443 h 492443"/>
                  <a:gd name="connsiteX2" fmla="*/ 782509 w 782511"/>
                  <a:gd name="connsiteY2" fmla="*/ 492443 h 492443"/>
                  <a:gd name="connsiteX3" fmla="*/ 391256 w 782511"/>
                  <a:gd name="connsiteY3" fmla="*/ 292980 h 492443"/>
                  <a:gd name="connsiteX4" fmla="*/ 2 w 782511"/>
                  <a:gd name="connsiteY4" fmla="*/ 492443 h 492443"/>
                  <a:gd name="connsiteX5" fmla="*/ 0 w 782511"/>
                  <a:gd name="connsiteY5" fmla="*/ 492443 h 492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2511" h="492443">
                    <a:moveTo>
                      <a:pt x="391256" y="0"/>
                    </a:moveTo>
                    <a:lnTo>
                      <a:pt x="782511" y="492443"/>
                    </a:lnTo>
                    <a:lnTo>
                      <a:pt x="782509" y="492443"/>
                    </a:lnTo>
                    <a:lnTo>
                      <a:pt x="391256" y="292980"/>
                    </a:lnTo>
                    <a:lnTo>
                      <a:pt x="2" y="492443"/>
                    </a:lnTo>
                    <a:lnTo>
                      <a:pt x="0" y="492443"/>
                    </a:lnTo>
                    <a:close/>
                  </a:path>
                </a:pathLst>
              </a:custGeom>
              <a:gradFill>
                <a:gsLst>
                  <a:gs pos="100000">
                    <a:schemeClr val="accent2">
                      <a:lumMod val="71000"/>
                      <a:lumOff val="29000"/>
                    </a:schemeClr>
                  </a:gs>
                  <a:gs pos="73000">
                    <a:schemeClr val="bg1"/>
                  </a:gs>
                  <a:gs pos="23000">
                    <a:schemeClr val="accent3">
                      <a:lumMod val="20000"/>
                      <a:lumOff val="80000"/>
                    </a:schemeClr>
                  </a:gs>
                  <a:gs pos="0">
                    <a:schemeClr val="accent3">
                      <a:lumMod val="60000"/>
                      <a:lumOff val="40000"/>
                    </a:schemeClr>
                  </a:gs>
                </a:gsLst>
                <a:path path="circle">
                  <a:fillToRect r="100000" b="100000"/>
                </a:path>
              </a:gradFill>
              <a:ln w="3175">
                <a:solidFill>
                  <a:schemeClr val="bg1"/>
                </a:solidFill>
              </a:ln>
              <a:effectLst>
                <a:outerShdw blurRad="190500" sx="102000" sy="102000" algn="ctr" rotWithShape="0">
                  <a:schemeClr val="accent3">
                    <a:lumMod val="20000"/>
                    <a:lumOff val="80000"/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198" name="任意多边形: 形状 197">
                <a:extLst>
                  <a:ext uri="{FF2B5EF4-FFF2-40B4-BE49-F238E27FC236}">
                    <a16:creationId xmlns:a16="http://schemas.microsoft.com/office/drawing/2014/main" id="{1814272F-1C22-4D09-F690-EBD34BA0F98B}"/>
                  </a:ext>
                </a:extLst>
              </p:cNvPr>
              <p:cNvSpPr/>
              <p:nvPr/>
            </p:nvSpPr>
            <p:spPr>
              <a:xfrm rot="5400000">
                <a:off x="2355216" y="5050178"/>
                <a:ext cx="136618" cy="156574"/>
              </a:xfrm>
              <a:custGeom>
                <a:avLst/>
                <a:gdLst>
                  <a:gd name="connsiteX0" fmla="*/ 391256 w 782511"/>
                  <a:gd name="connsiteY0" fmla="*/ 0 h 492443"/>
                  <a:gd name="connsiteX1" fmla="*/ 782511 w 782511"/>
                  <a:gd name="connsiteY1" fmla="*/ 492443 h 492443"/>
                  <a:gd name="connsiteX2" fmla="*/ 782509 w 782511"/>
                  <a:gd name="connsiteY2" fmla="*/ 492443 h 492443"/>
                  <a:gd name="connsiteX3" fmla="*/ 391256 w 782511"/>
                  <a:gd name="connsiteY3" fmla="*/ 292980 h 492443"/>
                  <a:gd name="connsiteX4" fmla="*/ 2 w 782511"/>
                  <a:gd name="connsiteY4" fmla="*/ 492443 h 492443"/>
                  <a:gd name="connsiteX5" fmla="*/ 0 w 782511"/>
                  <a:gd name="connsiteY5" fmla="*/ 492443 h 492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2511" h="492443">
                    <a:moveTo>
                      <a:pt x="391256" y="0"/>
                    </a:moveTo>
                    <a:lnTo>
                      <a:pt x="782511" y="492443"/>
                    </a:lnTo>
                    <a:lnTo>
                      <a:pt x="782509" y="492443"/>
                    </a:lnTo>
                    <a:lnTo>
                      <a:pt x="391256" y="292980"/>
                    </a:lnTo>
                    <a:lnTo>
                      <a:pt x="2" y="492443"/>
                    </a:lnTo>
                    <a:lnTo>
                      <a:pt x="0" y="492443"/>
                    </a:lnTo>
                    <a:close/>
                  </a:path>
                </a:pathLst>
              </a:custGeom>
              <a:gradFill>
                <a:gsLst>
                  <a:gs pos="100000">
                    <a:schemeClr val="accent2">
                      <a:lumMod val="71000"/>
                      <a:lumOff val="29000"/>
                    </a:schemeClr>
                  </a:gs>
                  <a:gs pos="73000">
                    <a:schemeClr val="bg1"/>
                  </a:gs>
                  <a:gs pos="23000">
                    <a:schemeClr val="accent3">
                      <a:lumMod val="20000"/>
                      <a:lumOff val="80000"/>
                    </a:schemeClr>
                  </a:gs>
                  <a:gs pos="0">
                    <a:schemeClr val="accent3">
                      <a:lumMod val="60000"/>
                      <a:lumOff val="40000"/>
                    </a:schemeClr>
                  </a:gs>
                </a:gsLst>
                <a:path path="circle">
                  <a:fillToRect r="100000" b="100000"/>
                </a:path>
              </a:gradFill>
              <a:ln w="3175">
                <a:solidFill>
                  <a:schemeClr val="bg1"/>
                </a:solidFill>
              </a:ln>
              <a:effectLst>
                <a:outerShdw blurRad="190500" sx="102000" sy="102000" algn="ctr" rotWithShape="0">
                  <a:schemeClr val="accent3">
                    <a:lumMod val="20000"/>
                    <a:lumOff val="80000"/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199" name="任意多边形: 形状 198">
                <a:extLst>
                  <a:ext uri="{FF2B5EF4-FFF2-40B4-BE49-F238E27FC236}">
                    <a16:creationId xmlns:a16="http://schemas.microsoft.com/office/drawing/2014/main" id="{22A4E60A-1A79-D27F-D7D9-5E2604F192F5}"/>
                  </a:ext>
                </a:extLst>
              </p:cNvPr>
              <p:cNvSpPr/>
              <p:nvPr/>
            </p:nvSpPr>
            <p:spPr>
              <a:xfrm rot="5400000">
                <a:off x="2202288" y="5050178"/>
                <a:ext cx="136618" cy="156574"/>
              </a:xfrm>
              <a:custGeom>
                <a:avLst/>
                <a:gdLst>
                  <a:gd name="connsiteX0" fmla="*/ 391256 w 782511"/>
                  <a:gd name="connsiteY0" fmla="*/ 0 h 492443"/>
                  <a:gd name="connsiteX1" fmla="*/ 782511 w 782511"/>
                  <a:gd name="connsiteY1" fmla="*/ 492443 h 492443"/>
                  <a:gd name="connsiteX2" fmla="*/ 782509 w 782511"/>
                  <a:gd name="connsiteY2" fmla="*/ 492443 h 492443"/>
                  <a:gd name="connsiteX3" fmla="*/ 391256 w 782511"/>
                  <a:gd name="connsiteY3" fmla="*/ 292980 h 492443"/>
                  <a:gd name="connsiteX4" fmla="*/ 2 w 782511"/>
                  <a:gd name="connsiteY4" fmla="*/ 492443 h 492443"/>
                  <a:gd name="connsiteX5" fmla="*/ 0 w 782511"/>
                  <a:gd name="connsiteY5" fmla="*/ 492443 h 492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2511" h="492443">
                    <a:moveTo>
                      <a:pt x="391256" y="0"/>
                    </a:moveTo>
                    <a:lnTo>
                      <a:pt x="782511" y="492443"/>
                    </a:lnTo>
                    <a:lnTo>
                      <a:pt x="782509" y="492443"/>
                    </a:lnTo>
                    <a:lnTo>
                      <a:pt x="391256" y="292980"/>
                    </a:lnTo>
                    <a:lnTo>
                      <a:pt x="2" y="492443"/>
                    </a:lnTo>
                    <a:lnTo>
                      <a:pt x="0" y="492443"/>
                    </a:lnTo>
                    <a:close/>
                  </a:path>
                </a:pathLst>
              </a:custGeom>
              <a:gradFill>
                <a:gsLst>
                  <a:gs pos="100000">
                    <a:schemeClr val="accent2">
                      <a:lumMod val="71000"/>
                      <a:lumOff val="29000"/>
                    </a:schemeClr>
                  </a:gs>
                  <a:gs pos="73000">
                    <a:schemeClr val="bg1"/>
                  </a:gs>
                  <a:gs pos="23000">
                    <a:schemeClr val="accent3">
                      <a:lumMod val="20000"/>
                      <a:lumOff val="80000"/>
                    </a:schemeClr>
                  </a:gs>
                  <a:gs pos="0">
                    <a:schemeClr val="accent3">
                      <a:lumMod val="60000"/>
                      <a:lumOff val="40000"/>
                    </a:schemeClr>
                  </a:gs>
                </a:gsLst>
                <a:path path="circle">
                  <a:fillToRect r="100000" b="100000"/>
                </a:path>
              </a:gradFill>
              <a:ln w="3175">
                <a:solidFill>
                  <a:schemeClr val="bg1"/>
                </a:solidFill>
              </a:ln>
              <a:effectLst>
                <a:outerShdw blurRad="190500" sx="102000" sy="102000" algn="ctr" rotWithShape="0">
                  <a:schemeClr val="accent3">
                    <a:lumMod val="20000"/>
                    <a:lumOff val="80000"/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206" name="组合 205">
            <a:extLst>
              <a:ext uri="{FF2B5EF4-FFF2-40B4-BE49-F238E27FC236}">
                <a16:creationId xmlns:a16="http://schemas.microsoft.com/office/drawing/2014/main" id="{AE54DBBE-485A-434D-6EC1-F6A8709CF064}"/>
              </a:ext>
            </a:extLst>
          </p:cNvPr>
          <p:cNvGrpSpPr/>
          <p:nvPr/>
        </p:nvGrpSpPr>
        <p:grpSpPr>
          <a:xfrm>
            <a:off x="5832129" y="4886970"/>
            <a:ext cx="445065" cy="146232"/>
            <a:chOff x="2057401" y="5010060"/>
            <a:chExt cx="720744" cy="236810"/>
          </a:xfrm>
        </p:grpSpPr>
        <p:sp>
          <p:nvSpPr>
            <p:cNvPr id="219" name="矩形: 圆角 218">
              <a:extLst>
                <a:ext uri="{FF2B5EF4-FFF2-40B4-BE49-F238E27FC236}">
                  <a16:creationId xmlns:a16="http://schemas.microsoft.com/office/drawing/2014/main" id="{A1B7F8C3-FA39-00A5-E6CE-AA9D6A09E813}"/>
                </a:ext>
              </a:extLst>
            </p:cNvPr>
            <p:cNvSpPr/>
            <p:nvPr/>
          </p:nvSpPr>
          <p:spPr>
            <a:xfrm>
              <a:off x="2057401" y="5010060"/>
              <a:ext cx="720744" cy="23681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3000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127000" dist="12700" dir="10800000" sx="90000" sy="90000" algn="t" rotWithShape="0">
                <a:schemeClr val="accent2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grpSp>
          <p:nvGrpSpPr>
            <p:cNvPr id="220" name="组合 219">
              <a:extLst>
                <a:ext uri="{FF2B5EF4-FFF2-40B4-BE49-F238E27FC236}">
                  <a16:creationId xmlns:a16="http://schemas.microsoft.com/office/drawing/2014/main" id="{5C8BAF0D-C17C-DF8B-7BE7-337E7BC9C0F9}"/>
                </a:ext>
              </a:extLst>
            </p:cNvPr>
            <p:cNvGrpSpPr/>
            <p:nvPr/>
          </p:nvGrpSpPr>
          <p:grpSpPr>
            <a:xfrm>
              <a:off x="2186558" y="5060156"/>
              <a:ext cx="462430" cy="136618"/>
              <a:chOff x="2192310" y="5060156"/>
              <a:chExt cx="462430" cy="136618"/>
            </a:xfrm>
          </p:grpSpPr>
          <p:sp>
            <p:nvSpPr>
              <p:cNvPr id="221" name="任意多边形: 形状 220">
                <a:extLst>
                  <a:ext uri="{FF2B5EF4-FFF2-40B4-BE49-F238E27FC236}">
                    <a16:creationId xmlns:a16="http://schemas.microsoft.com/office/drawing/2014/main" id="{5D82326F-5727-6E09-0707-303284FDB7F5}"/>
                  </a:ext>
                </a:extLst>
              </p:cNvPr>
              <p:cNvSpPr/>
              <p:nvPr/>
            </p:nvSpPr>
            <p:spPr>
              <a:xfrm rot="5400000">
                <a:off x="2508144" y="5050178"/>
                <a:ext cx="136618" cy="156574"/>
              </a:xfrm>
              <a:custGeom>
                <a:avLst/>
                <a:gdLst>
                  <a:gd name="connsiteX0" fmla="*/ 391256 w 782511"/>
                  <a:gd name="connsiteY0" fmla="*/ 0 h 492443"/>
                  <a:gd name="connsiteX1" fmla="*/ 782511 w 782511"/>
                  <a:gd name="connsiteY1" fmla="*/ 492443 h 492443"/>
                  <a:gd name="connsiteX2" fmla="*/ 782509 w 782511"/>
                  <a:gd name="connsiteY2" fmla="*/ 492443 h 492443"/>
                  <a:gd name="connsiteX3" fmla="*/ 391256 w 782511"/>
                  <a:gd name="connsiteY3" fmla="*/ 292980 h 492443"/>
                  <a:gd name="connsiteX4" fmla="*/ 2 w 782511"/>
                  <a:gd name="connsiteY4" fmla="*/ 492443 h 492443"/>
                  <a:gd name="connsiteX5" fmla="*/ 0 w 782511"/>
                  <a:gd name="connsiteY5" fmla="*/ 492443 h 492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2511" h="492443">
                    <a:moveTo>
                      <a:pt x="391256" y="0"/>
                    </a:moveTo>
                    <a:lnTo>
                      <a:pt x="782511" y="492443"/>
                    </a:lnTo>
                    <a:lnTo>
                      <a:pt x="782509" y="492443"/>
                    </a:lnTo>
                    <a:lnTo>
                      <a:pt x="391256" y="292980"/>
                    </a:lnTo>
                    <a:lnTo>
                      <a:pt x="2" y="492443"/>
                    </a:lnTo>
                    <a:lnTo>
                      <a:pt x="0" y="492443"/>
                    </a:lnTo>
                    <a:close/>
                  </a:path>
                </a:pathLst>
              </a:custGeom>
              <a:gradFill>
                <a:gsLst>
                  <a:gs pos="100000">
                    <a:schemeClr val="accent2">
                      <a:lumMod val="71000"/>
                      <a:lumOff val="29000"/>
                    </a:schemeClr>
                  </a:gs>
                  <a:gs pos="73000">
                    <a:schemeClr val="bg1"/>
                  </a:gs>
                  <a:gs pos="23000">
                    <a:schemeClr val="accent3">
                      <a:lumMod val="20000"/>
                      <a:lumOff val="80000"/>
                    </a:schemeClr>
                  </a:gs>
                  <a:gs pos="0">
                    <a:schemeClr val="accent3">
                      <a:lumMod val="60000"/>
                      <a:lumOff val="40000"/>
                    </a:schemeClr>
                  </a:gs>
                </a:gsLst>
                <a:path path="circle">
                  <a:fillToRect r="100000" b="100000"/>
                </a:path>
              </a:gradFill>
              <a:ln w="3175">
                <a:solidFill>
                  <a:schemeClr val="bg1"/>
                </a:solidFill>
              </a:ln>
              <a:effectLst>
                <a:outerShdw blurRad="190500" sx="102000" sy="102000" algn="ctr" rotWithShape="0">
                  <a:schemeClr val="accent3">
                    <a:lumMod val="20000"/>
                    <a:lumOff val="80000"/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222" name="任意多边形: 形状 221">
                <a:extLst>
                  <a:ext uri="{FF2B5EF4-FFF2-40B4-BE49-F238E27FC236}">
                    <a16:creationId xmlns:a16="http://schemas.microsoft.com/office/drawing/2014/main" id="{6155FE45-0A39-1C39-4755-CEDDC2AC5967}"/>
                  </a:ext>
                </a:extLst>
              </p:cNvPr>
              <p:cNvSpPr/>
              <p:nvPr/>
            </p:nvSpPr>
            <p:spPr>
              <a:xfrm rot="5400000">
                <a:off x="2355216" y="5050178"/>
                <a:ext cx="136618" cy="156574"/>
              </a:xfrm>
              <a:custGeom>
                <a:avLst/>
                <a:gdLst>
                  <a:gd name="connsiteX0" fmla="*/ 391256 w 782511"/>
                  <a:gd name="connsiteY0" fmla="*/ 0 h 492443"/>
                  <a:gd name="connsiteX1" fmla="*/ 782511 w 782511"/>
                  <a:gd name="connsiteY1" fmla="*/ 492443 h 492443"/>
                  <a:gd name="connsiteX2" fmla="*/ 782509 w 782511"/>
                  <a:gd name="connsiteY2" fmla="*/ 492443 h 492443"/>
                  <a:gd name="connsiteX3" fmla="*/ 391256 w 782511"/>
                  <a:gd name="connsiteY3" fmla="*/ 292980 h 492443"/>
                  <a:gd name="connsiteX4" fmla="*/ 2 w 782511"/>
                  <a:gd name="connsiteY4" fmla="*/ 492443 h 492443"/>
                  <a:gd name="connsiteX5" fmla="*/ 0 w 782511"/>
                  <a:gd name="connsiteY5" fmla="*/ 492443 h 492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2511" h="492443">
                    <a:moveTo>
                      <a:pt x="391256" y="0"/>
                    </a:moveTo>
                    <a:lnTo>
                      <a:pt x="782511" y="492443"/>
                    </a:lnTo>
                    <a:lnTo>
                      <a:pt x="782509" y="492443"/>
                    </a:lnTo>
                    <a:lnTo>
                      <a:pt x="391256" y="292980"/>
                    </a:lnTo>
                    <a:lnTo>
                      <a:pt x="2" y="492443"/>
                    </a:lnTo>
                    <a:lnTo>
                      <a:pt x="0" y="492443"/>
                    </a:lnTo>
                    <a:close/>
                  </a:path>
                </a:pathLst>
              </a:custGeom>
              <a:gradFill>
                <a:gsLst>
                  <a:gs pos="100000">
                    <a:schemeClr val="accent2">
                      <a:lumMod val="71000"/>
                      <a:lumOff val="29000"/>
                    </a:schemeClr>
                  </a:gs>
                  <a:gs pos="73000">
                    <a:schemeClr val="bg1"/>
                  </a:gs>
                  <a:gs pos="23000">
                    <a:schemeClr val="accent3">
                      <a:lumMod val="20000"/>
                      <a:lumOff val="80000"/>
                    </a:schemeClr>
                  </a:gs>
                  <a:gs pos="0">
                    <a:schemeClr val="accent3">
                      <a:lumMod val="60000"/>
                      <a:lumOff val="40000"/>
                    </a:schemeClr>
                  </a:gs>
                </a:gsLst>
                <a:path path="circle">
                  <a:fillToRect r="100000" b="100000"/>
                </a:path>
              </a:gradFill>
              <a:ln w="3175">
                <a:solidFill>
                  <a:schemeClr val="bg1"/>
                </a:solidFill>
              </a:ln>
              <a:effectLst>
                <a:outerShdw blurRad="190500" sx="102000" sy="102000" algn="ctr" rotWithShape="0">
                  <a:schemeClr val="accent3">
                    <a:lumMod val="20000"/>
                    <a:lumOff val="80000"/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223" name="任意多边形: 形状 222">
                <a:extLst>
                  <a:ext uri="{FF2B5EF4-FFF2-40B4-BE49-F238E27FC236}">
                    <a16:creationId xmlns:a16="http://schemas.microsoft.com/office/drawing/2014/main" id="{8ECE12AC-9E02-F319-0524-C396B57E8736}"/>
                  </a:ext>
                </a:extLst>
              </p:cNvPr>
              <p:cNvSpPr/>
              <p:nvPr/>
            </p:nvSpPr>
            <p:spPr>
              <a:xfrm rot="5400000">
                <a:off x="2202288" y="5050178"/>
                <a:ext cx="136618" cy="156574"/>
              </a:xfrm>
              <a:custGeom>
                <a:avLst/>
                <a:gdLst>
                  <a:gd name="connsiteX0" fmla="*/ 391256 w 782511"/>
                  <a:gd name="connsiteY0" fmla="*/ 0 h 492443"/>
                  <a:gd name="connsiteX1" fmla="*/ 782511 w 782511"/>
                  <a:gd name="connsiteY1" fmla="*/ 492443 h 492443"/>
                  <a:gd name="connsiteX2" fmla="*/ 782509 w 782511"/>
                  <a:gd name="connsiteY2" fmla="*/ 492443 h 492443"/>
                  <a:gd name="connsiteX3" fmla="*/ 391256 w 782511"/>
                  <a:gd name="connsiteY3" fmla="*/ 292980 h 492443"/>
                  <a:gd name="connsiteX4" fmla="*/ 2 w 782511"/>
                  <a:gd name="connsiteY4" fmla="*/ 492443 h 492443"/>
                  <a:gd name="connsiteX5" fmla="*/ 0 w 782511"/>
                  <a:gd name="connsiteY5" fmla="*/ 492443 h 492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2511" h="492443">
                    <a:moveTo>
                      <a:pt x="391256" y="0"/>
                    </a:moveTo>
                    <a:lnTo>
                      <a:pt x="782511" y="492443"/>
                    </a:lnTo>
                    <a:lnTo>
                      <a:pt x="782509" y="492443"/>
                    </a:lnTo>
                    <a:lnTo>
                      <a:pt x="391256" y="292980"/>
                    </a:lnTo>
                    <a:lnTo>
                      <a:pt x="2" y="492443"/>
                    </a:lnTo>
                    <a:lnTo>
                      <a:pt x="0" y="492443"/>
                    </a:lnTo>
                    <a:close/>
                  </a:path>
                </a:pathLst>
              </a:custGeom>
              <a:gradFill>
                <a:gsLst>
                  <a:gs pos="100000">
                    <a:schemeClr val="accent2">
                      <a:lumMod val="71000"/>
                      <a:lumOff val="29000"/>
                    </a:schemeClr>
                  </a:gs>
                  <a:gs pos="73000">
                    <a:schemeClr val="bg1"/>
                  </a:gs>
                  <a:gs pos="23000">
                    <a:schemeClr val="accent3">
                      <a:lumMod val="20000"/>
                      <a:lumOff val="80000"/>
                    </a:schemeClr>
                  </a:gs>
                  <a:gs pos="0">
                    <a:schemeClr val="accent3">
                      <a:lumMod val="60000"/>
                      <a:lumOff val="40000"/>
                    </a:schemeClr>
                  </a:gs>
                </a:gsLst>
                <a:path path="circle">
                  <a:fillToRect r="100000" b="100000"/>
                </a:path>
              </a:gradFill>
              <a:ln w="3175">
                <a:solidFill>
                  <a:schemeClr val="bg1"/>
                </a:solidFill>
              </a:ln>
              <a:effectLst>
                <a:outerShdw blurRad="190500" sx="102000" sy="102000" algn="ctr" rotWithShape="0">
                  <a:schemeClr val="accent3">
                    <a:lumMod val="20000"/>
                    <a:lumOff val="80000"/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230" name="组合 229">
            <a:extLst>
              <a:ext uri="{FF2B5EF4-FFF2-40B4-BE49-F238E27FC236}">
                <a16:creationId xmlns:a16="http://schemas.microsoft.com/office/drawing/2014/main" id="{041DD30F-7BF9-7B8D-4C14-7D978AD0DE91}"/>
              </a:ext>
            </a:extLst>
          </p:cNvPr>
          <p:cNvGrpSpPr/>
          <p:nvPr/>
        </p:nvGrpSpPr>
        <p:grpSpPr>
          <a:xfrm>
            <a:off x="7658355" y="4886970"/>
            <a:ext cx="445065" cy="146232"/>
            <a:chOff x="2057401" y="5010060"/>
            <a:chExt cx="720744" cy="236810"/>
          </a:xfrm>
        </p:grpSpPr>
        <p:sp>
          <p:nvSpPr>
            <p:cNvPr id="243" name="矩形: 圆角 242">
              <a:extLst>
                <a:ext uri="{FF2B5EF4-FFF2-40B4-BE49-F238E27FC236}">
                  <a16:creationId xmlns:a16="http://schemas.microsoft.com/office/drawing/2014/main" id="{C5AFB7B0-5DA0-4795-C336-F62A1E43C543}"/>
                </a:ext>
              </a:extLst>
            </p:cNvPr>
            <p:cNvSpPr/>
            <p:nvPr/>
          </p:nvSpPr>
          <p:spPr>
            <a:xfrm>
              <a:off x="2057401" y="5010060"/>
              <a:ext cx="720744" cy="23681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3000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127000" dist="12700" dir="10800000" sx="90000" sy="90000" algn="t" rotWithShape="0">
                <a:schemeClr val="accent2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grpSp>
          <p:nvGrpSpPr>
            <p:cNvPr id="244" name="组合 243">
              <a:extLst>
                <a:ext uri="{FF2B5EF4-FFF2-40B4-BE49-F238E27FC236}">
                  <a16:creationId xmlns:a16="http://schemas.microsoft.com/office/drawing/2014/main" id="{0A4E62F8-6F6C-1C99-01C9-AEB7F77C6C19}"/>
                </a:ext>
              </a:extLst>
            </p:cNvPr>
            <p:cNvGrpSpPr/>
            <p:nvPr/>
          </p:nvGrpSpPr>
          <p:grpSpPr>
            <a:xfrm>
              <a:off x="2186558" y="5060156"/>
              <a:ext cx="462430" cy="136618"/>
              <a:chOff x="2192310" y="5060156"/>
              <a:chExt cx="462430" cy="136618"/>
            </a:xfrm>
          </p:grpSpPr>
          <p:sp>
            <p:nvSpPr>
              <p:cNvPr id="245" name="任意多边形: 形状 244">
                <a:extLst>
                  <a:ext uri="{FF2B5EF4-FFF2-40B4-BE49-F238E27FC236}">
                    <a16:creationId xmlns:a16="http://schemas.microsoft.com/office/drawing/2014/main" id="{39FD5EC0-8DC5-9F51-52E9-8A7EE603A1C9}"/>
                  </a:ext>
                </a:extLst>
              </p:cNvPr>
              <p:cNvSpPr/>
              <p:nvPr/>
            </p:nvSpPr>
            <p:spPr>
              <a:xfrm rot="5400000">
                <a:off x="2508144" y="5050178"/>
                <a:ext cx="136618" cy="156574"/>
              </a:xfrm>
              <a:custGeom>
                <a:avLst/>
                <a:gdLst>
                  <a:gd name="connsiteX0" fmla="*/ 391256 w 782511"/>
                  <a:gd name="connsiteY0" fmla="*/ 0 h 492443"/>
                  <a:gd name="connsiteX1" fmla="*/ 782511 w 782511"/>
                  <a:gd name="connsiteY1" fmla="*/ 492443 h 492443"/>
                  <a:gd name="connsiteX2" fmla="*/ 782509 w 782511"/>
                  <a:gd name="connsiteY2" fmla="*/ 492443 h 492443"/>
                  <a:gd name="connsiteX3" fmla="*/ 391256 w 782511"/>
                  <a:gd name="connsiteY3" fmla="*/ 292980 h 492443"/>
                  <a:gd name="connsiteX4" fmla="*/ 2 w 782511"/>
                  <a:gd name="connsiteY4" fmla="*/ 492443 h 492443"/>
                  <a:gd name="connsiteX5" fmla="*/ 0 w 782511"/>
                  <a:gd name="connsiteY5" fmla="*/ 492443 h 492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2511" h="492443">
                    <a:moveTo>
                      <a:pt x="391256" y="0"/>
                    </a:moveTo>
                    <a:lnTo>
                      <a:pt x="782511" y="492443"/>
                    </a:lnTo>
                    <a:lnTo>
                      <a:pt x="782509" y="492443"/>
                    </a:lnTo>
                    <a:lnTo>
                      <a:pt x="391256" y="292980"/>
                    </a:lnTo>
                    <a:lnTo>
                      <a:pt x="2" y="492443"/>
                    </a:lnTo>
                    <a:lnTo>
                      <a:pt x="0" y="492443"/>
                    </a:lnTo>
                    <a:close/>
                  </a:path>
                </a:pathLst>
              </a:custGeom>
              <a:gradFill>
                <a:gsLst>
                  <a:gs pos="100000">
                    <a:schemeClr val="accent2">
                      <a:lumMod val="71000"/>
                      <a:lumOff val="29000"/>
                    </a:schemeClr>
                  </a:gs>
                  <a:gs pos="73000">
                    <a:schemeClr val="bg1"/>
                  </a:gs>
                  <a:gs pos="23000">
                    <a:schemeClr val="accent3">
                      <a:lumMod val="20000"/>
                      <a:lumOff val="80000"/>
                    </a:schemeClr>
                  </a:gs>
                  <a:gs pos="0">
                    <a:schemeClr val="accent3">
                      <a:lumMod val="60000"/>
                      <a:lumOff val="40000"/>
                    </a:schemeClr>
                  </a:gs>
                </a:gsLst>
                <a:path path="circle">
                  <a:fillToRect r="100000" b="100000"/>
                </a:path>
              </a:gradFill>
              <a:ln w="3175">
                <a:solidFill>
                  <a:schemeClr val="bg1"/>
                </a:solidFill>
              </a:ln>
              <a:effectLst>
                <a:outerShdw blurRad="190500" sx="102000" sy="102000" algn="ctr" rotWithShape="0">
                  <a:schemeClr val="accent3">
                    <a:lumMod val="20000"/>
                    <a:lumOff val="80000"/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246" name="任意多边形: 形状 245">
                <a:extLst>
                  <a:ext uri="{FF2B5EF4-FFF2-40B4-BE49-F238E27FC236}">
                    <a16:creationId xmlns:a16="http://schemas.microsoft.com/office/drawing/2014/main" id="{3C96C1B1-F56B-B671-E58E-6486B6CFF8A7}"/>
                  </a:ext>
                </a:extLst>
              </p:cNvPr>
              <p:cNvSpPr/>
              <p:nvPr/>
            </p:nvSpPr>
            <p:spPr>
              <a:xfrm rot="5400000">
                <a:off x="2355216" y="5050178"/>
                <a:ext cx="136618" cy="156574"/>
              </a:xfrm>
              <a:custGeom>
                <a:avLst/>
                <a:gdLst>
                  <a:gd name="connsiteX0" fmla="*/ 391256 w 782511"/>
                  <a:gd name="connsiteY0" fmla="*/ 0 h 492443"/>
                  <a:gd name="connsiteX1" fmla="*/ 782511 w 782511"/>
                  <a:gd name="connsiteY1" fmla="*/ 492443 h 492443"/>
                  <a:gd name="connsiteX2" fmla="*/ 782509 w 782511"/>
                  <a:gd name="connsiteY2" fmla="*/ 492443 h 492443"/>
                  <a:gd name="connsiteX3" fmla="*/ 391256 w 782511"/>
                  <a:gd name="connsiteY3" fmla="*/ 292980 h 492443"/>
                  <a:gd name="connsiteX4" fmla="*/ 2 w 782511"/>
                  <a:gd name="connsiteY4" fmla="*/ 492443 h 492443"/>
                  <a:gd name="connsiteX5" fmla="*/ 0 w 782511"/>
                  <a:gd name="connsiteY5" fmla="*/ 492443 h 492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2511" h="492443">
                    <a:moveTo>
                      <a:pt x="391256" y="0"/>
                    </a:moveTo>
                    <a:lnTo>
                      <a:pt x="782511" y="492443"/>
                    </a:lnTo>
                    <a:lnTo>
                      <a:pt x="782509" y="492443"/>
                    </a:lnTo>
                    <a:lnTo>
                      <a:pt x="391256" y="292980"/>
                    </a:lnTo>
                    <a:lnTo>
                      <a:pt x="2" y="492443"/>
                    </a:lnTo>
                    <a:lnTo>
                      <a:pt x="0" y="492443"/>
                    </a:lnTo>
                    <a:close/>
                  </a:path>
                </a:pathLst>
              </a:custGeom>
              <a:gradFill>
                <a:gsLst>
                  <a:gs pos="100000">
                    <a:schemeClr val="accent2">
                      <a:lumMod val="71000"/>
                      <a:lumOff val="29000"/>
                    </a:schemeClr>
                  </a:gs>
                  <a:gs pos="73000">
                    <a:schemeClr val="bg1"/>
                  </a:gs>
                  <a:gs pos="23000">
                    <a:schemeClr val="accent3">
                      <a:lumMod val="20000"/>
                      <a:lumOff val="80000"/>
                    </a:schemeClr>
                  </a:gs>
                  <a:gs pos="0">
                    <a:schemeClr val="accent3">
                      <a:lumMod val="60000"/>
                      <a:lumOff val="40000"/>
                    </a:schemeClr>
                  </a:gs>
                </a:gsLst>
                <a:path path="circle">
                  <a:fillToRect r="100000" b="100000"/>
                </a:path>
              </a:gradFill>
              <a:ln w="3175">
                <a:solidFill>
                  <a:schemeClr val="bg1"/>
                </a:solidFill>
              </a:ln>
              <a:effectLst>
                <a:outerShdw blurRad="190500" sx="102000" sy="102000" algn="ctr" rotWithShape="0">
                  <a:schemeClr val="accent3">
                    <a:lumMod val="20000"/>
                    <a:lumOff val="80000"/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247" name="任意多边形: 形状 246">
                <a:extLst>
                  <a:ext uri="{FF2B5EF4-FFF2-40B4-BE49-F238E27FC236}">
                    <a16:creationId xmlns:a16="http://schemas.microsoft.com/office/drawing/2014/main" id="{723BD3CA-BEB0-EB75-D1F9-DA5EB0A58B17}"/>
                  </a:ext>
                </a:extLst>
              </p:cNvPr>
              <p:cNvSpPr/>
              <p:nvPr/>
            </p:nvSpPr>
            <p:spPr>
              <a:xfrm rot="5400000">
                <a:off x="2202288" y="5050178"/>
                <a:ext cx="136618" cy="156574"/>
              </a:xfrm>
              <a:custGeom>
                <a:avLst/>
                <a:gdLst>
                  <a:gd name="connsiteX0" fmla="*/ 391256 w 782511"/>
                  <a:gd name="connsiteY0" fmla="*/ 0 h 492443"/>
                  <a:gd name="connsiteX1" fmla="*/ 782511 w 782511"/>
                  <a:gd name="connsiteY1" fmla="*/ 492443 h 492443"/>
                  <a:gd name="connsiteX2" fmla="*/ 782509 w 782511"/>
                  <a:gd name="connsiteY2" fmla="*/ 492443 h 492443"/>
                  <a:gd name="connsiteX3" fmla="*/ 391256 w 782511"/>
                  <a:gd name="connsiteY3" fmla="*/ 292980 h 492443"/>
                  <a:gd name="connsiteX4" fmla="*/ 2 w 782511"/>
                  <a:gd name="connsiteY4" fmla="*/ 492443 h 492443"/>
                  <a:gd name="connsiteX5" fmla="*/ 0 w 782511"/>
                  <a:gd name="connsiteY5" fmla="*/ 492443 h 492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2511" h="492443">
                    <a:moveTo>
                      <a:pt x="391256" y="0"/>
                    </a:moveTo>
                    <a:lnTo>
                      <a:pt x="782511" y="492443"/>
                    </a:lnTo>
                    <a:lnTo>
                      <a:pt x="782509" y="492443"/>
                    </a:lnTo>
                    <a:lnTo>
                      <a:pt x="391256" y="292980"/>
                    </a:lnTo>
                    <a:lnTo>
                      <a:pt x="2" y="492443"/>
                    </a:lnTo>
                    <a:lnTo>
                      <a:pt x="0" y="492443"/>
                    </a:lnTo>
                    <a:close/>
                  </a:path>
                </a:pathLst>
              </a:custGeom>
              <a:gradFill>
                <a:gsLst>
                  <a:gs pos="100000">
                    <a:schemeClr val="accent2">
                      <a:lumMod val="71000"/>
                      <a:lumOff val="29000"/>
                    </a:schemeClr>
                  </a:gs>
                  <a:gs pos="73000">
                    <a:schemeClr val="bg1"/>
                  </a:gs>
                  <a:gs pos="23000">
                    <a:schemeClr val="accent3">
                      <a:lumMod val="20000"/>
                      <a:lumOff val="80000"/>
                    </a:schemeClr>
                  </a:gs>
                  <a:gs pos="0">
                    <a:schemeClr val="accent3">
                      <a:lumMod val="60000"/>
                      <a:lumOff val="40000"/>
                    </a:schemeClr>
                  </a:gs>
                </a:gsLst>
                <a:path path="circle">
                  <a:fillToRect r="100000" b="100000"/>
                </a:path>
              </a:gradFill>
              <a:ln w="3175">
                <a:solidFill>
                  <a:schemeClr val="bg1"/>
                </a:solidFill>
              </a:ln>
              <a:effectLst>
                <a:outerShdw blurRad="190500" sx="102000" sy="102000" algn="ctr" rotWithShape="0">
                  <a:schemeClr val="accent3">
                    <a:lumMod val="20000"/>
                    <a:lumOff val="80000"/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254" name="组合 253">
            <a:extLst>
              <a:ext uri="{FF2B5EF4-FFF2-40B4-BE49-F238E27FC236}">
                <a16:creationId xmlns:a16="http://schemas.microsoft.com/office/drawing/2014/main" id="{07659CC9-2D76-0907-2F8C-EE439A2D6C77}"/>
              </a:ext>
            </a:extLst>
          </p:cNvPr>
          <p:cNvGrpSpPr/>
          <p:nvPr/>
        </p:nvGrpSpPr>
        <p:grpSpPr>
          <a:xfrm>
            <a:off x="9484581" y="4886970"/>
            <a:ext cx="445065" cy="146232"/>
            <a:chOff x="2057401" y="5010060"/>
            <a:chExt cx="720744" cy="236810"/>
          </a:xfrm>
        </p:grpSpPr>
        <p:sp>
          <p:nvSpPr>
            <p:cNvPr id="267" name="矩形: 圆角 266">
              <a:extLst>
                <a:ext uri="{FF2B5EF4-FFF2-40B4-BE49-F238E27FC236}">
                  <a16:creationId xmlns:a16="http://schemas.microsoft.com/office/drawing/2014/main" id="{6E484BCC-EFCA-389E-9CDF-6570CDE34A39}"/>
                </a:ext>
              </a:extLst>
            </p:cNvPr>
            <p:cNvSpPr/>
            <p:nvPr/>
          </p:nvSpPr>
          <p:spPr>
            <a:xfrm>
              <a:off x="2057401" y="5010060"/>
              <a:ext cx="720744" cy="23681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3000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127000" dist="12700" dir="10800000" sx="90000" sy="90000" algn="t" rotWithShape="0">
                <a:schemeClr val="accent2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grpSp>
          <p:nvGrpSpPr>
            <p:cNvPr id="268" name="组合 267">
              <a:extLst>
                <a:ext uri="{FF2B5EF4-FFF2-40B4-BE49-F238E27FC236}">
                  <a16:creationId xmlns:a16="http://schemas.microsoft.com/office/drawing/2014/main" id="{499AB1D7-4813-979C-B79C-354F7B35C0BF}"/>
                </a:ext>
              </a:extLst>
            </p:cNvPr>
            <p:cNvGrpSpPr/>
            <p:nvPr/>
          </p:nvGrpSpPr>
          <p:grpSpPr>
            <a:xfrm>
              <a:off x="2186558" y="5060156"/>
              <a:ext cx="462430" cy="136618"/>
              <a:chOff x="2192310" y="5060156"/>
              <a:chExt cx="462430" cy="136618"/>
            </a:xfrm>
          </p:grpSpPr>
          <p:sp>
            <p:nvSpPr>
              <p:cNvPr id="269" name="任意多边形: 形状 268">
                <a:extLst>
                  <a:ext uri="{FF2B5EF4-FFF2-40B4-BE49-F238E27FC236}">
                    <a16:creationId xmlns:a16="http://schemas.microsoft.com/office/drawing/2014/main" id="{C9072DE1-69B8-73C6-7F84-D5E8EC845890}"/>
                  </a:ext>
                </a:extLst>
              </p:cNvPr>
              <p:cNvSpPr/>
              <p:nvPr/>
            </p:nvSpPr>
            <p:spPr>
              <a:xfrm rot="5400000">
                <a:off x="2508144" y="5050178"/>
                <a:ext cx="136618" cy="156574"/>
              </a:xfrm>
              <a:custGeom>
                <a:avLst/>
                <a:gdLst>
                  <a:gd name="connsiteX0" fmla="*/ 391256 w 782511"/>
                  <a:gd name="connsiteY0" fmla="*/ 0 h 492443"/>
                  <a:gd name="connsiteX1" fmla="*/ 782511 w 782511"/>
                  <a:gd name="connsiteY1" fmla="*/ 492443 h 492443"/>
                  <a:gd name="connsiteX2" fmla="*/ 782509 w 782511"/>
                  <a:gd name="connsiteY2" fmla="*/ 492443 h 492443"/>
                  <a:gd name="connsiteX3" fmla="*/ 391256 w 782511"/>
                  <a:gd name="connsiteY3" fmla="*/ 292980 h 492443"/>
                  <a:gd name="connsiteX4" fmla="*/ 2 w 782511"/>
                  <a:gd name="connsiteY4" fmla="*/ 492443 h 492443"/>
                  <a:gd name="connsiteX5" fmla="*/ 0 w 782511"/>
                  <a:gd name="connsiteY5" fmla="*/ 492443 h 492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2511" h="492443">
                    <a:moveTo>
                      <a:pt x="391256" y="0"/>
                    </a:moveTo>
                    <a:lnTo>
                      <a:pt x="782511" y="492443"/>
                    </a:lnTo>
                    <a:lnTo>
                      <a:pt x="782509" y="492443"/>
                    </a:lnTo>
                    <a:lnTo>
                      <a:pt x="391256" y="292980"/>
                    </a:lnTo>
                    <a:lnTo>
                      <a:pt x="2" y="492443"/>
                    </a:lnTo>
                    <a:lnTo>
                      <a:pt x="0" y="492443"/>
                    </a:lnTo>
                    <a:close/>
                  </a:path>
                </a:pathLst>
              </a:custGeom>
              <a:gradFill>
                <a:gsLst>
                  <a:gs pos="100000">
                    <a:schemeClr val="accent2">
                      <a:lumMod val="71000"/>
                      <a:lumOff val="29000"/>
                    </a:schemeClr>
                  </a:gs>
                  <a:gs pos="73000">
                    <a:schemeClr val="bg1"/>
                  </a:gs>
                  <a:gs pos="23000">
                    <a:schemeClr val="accent3">
                      <a:lumMod val="20000"/>
                      <a:lumOff val="80000"/>
                    </a:schemeClr>
                  </a:gs>
                  <a:gs pos="0">
                    <a:schemeClr val="accent3">
                      <a:lumMod val="60000"/>
                      <a:lumOff val="40000"/>
                    </a:schemeClr>
                  </a:gs>
                </a:gsLst>
                <a:path path="circle">
                  <a:fillToRect r="100000" b="100000"/>
                </a:path>
              </a:gradFill>
              <a:ln w="3175">
                <a:solidFill>
                  <a:schemeClr val="bg1"/>
                </a:solidFill>
              </a:ln>
              <a:effectLst>
                <a:outerShdw blurRad="190500" sx="102000" sy="102000" algn="ctr" rotWithShape="0">
                  <a:schemeClr val="accent3">
                    <a:lumMod val="20000"/>
                    <a:lumOff val="80000"/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270" name="任意多边形: 形状 269">
                <a:extLst>
                  <a:ext uri="{FF2B5EF4-FFF2-40B4-BE49-F238E27FC236}">
                    <a16:creationId xmlns:a16="http://schemas.microsoft.com/office/drawing/2014/main" id="{F7B5BF77-9A89-270C-E769-1FFDF85F461C}"/>
                  </a:ext>
                </a:extLst>
              </p:cNvPr>
              <p:cNvSpPr/>
              <p:nvPr/>
            </p:nvSpPr>
            <p:spPr>
              <a:xfrm rot="5400000">
                <a:off x="2355216" y="5050178"/>
                <a:ext cx="136618" cy="156574"/>
              </a:xfrm>
              <a:custGeom>
                <a:avLst/>
                <a:gdLst>
                  <a:gd name="connsiteX0" fmla="*/ 391256 w 782511"/>
                  <a:gd name="connsiteY0" fmla="*/ 0 h 492443"/>
                  <a:gd name="connsiteX1" fmla="*/ 782511 w 782511"/>
                  <a:gd name="connsiteY1" fmla="*/ 492443 h 492443"/>
                  <a:gd name="connsiteX2" fmla="*/ 782509 w 782511"/>
                  <a:gd name="connsiteY2" fmla="*/ 492443 h 492443"/>
                  <a:gd name="connsiteX3" fmla="*/ 391256 w 782511"/>
                  <a:gd name="connsiteY3" fmla="*/ 292980 h 492443"/>
                  <a:gd name="connsiteX4" fmla="*/ 2 w 782511"/>
                  <a:gd name="connsiteY4" fmla="*/ 492443 h 492443"/>
                  <a:gd name="connsiteX5" fmla="*/ 0 w 782511"/>
                  <a:gd name="connsiteY5" fmla="*/ 492443 h 492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2511" h="492443">
                    <a:moveTo>
                      <a:pt x="391256" y="0"/>
                    </a:moveTo>
                    <a:lnTo>
                      <a:pt x="782511" y="492443"/>
                    </a:lnTo>
                    <a:lnTo>
                      <a:pt x="782509" y="492443"/>
                    </a:lnTo>
                    <a:lnTo>
                      <a:pt x="391256" y="292980"/>
                    </a:lnTo>
                    <a:lnTo>
                      <a:pt x="2" y="492443"/>
                    </a:lnTo>
                    <a:lnTo>
                      <a:pt x="0" y="492443"/>
                    </a:lnTo>
                    <a:close/>
                  </a:path>
                </a:pathLst>
              </a:custGeom>
              <a:gradFill>
                <a:gsLst>
                  <a:gs pos="100000">
                    <a:schemeClr val="accent2">
                      <a:lumMod val="71000"/>
                      <a:lumOff val="29000"/>
                    </a:schemeClr>
                  </a:gs>
                  <a:gs pos="73000">
                    <a:schemeClr val="bg1"/>
                  </a:gs>
                  <a:gs pos="23000">
                    <a:schemeClr val="accent3">
                      <a:lumMod val="20000"/>
                      <a:lumOff val="80000"/>
                    </a:schemeClr>
                  </a:gs>
                  <a:gs pos="0">
                    <a:schemeClr val="accent3">
                      <a:lumMod val="60000"/>
                      <a:lumOff val="40000"/>
                    </a:schemeClr>
                  </a:gs>
                </a:gsLst>
                <a:path path="circle">
                  <a:fillToRect r="100000" b="100000"/>
                </a:path>
              </a:gradFill>
              <a:ln w="3175">
                <a:solidFill>
                  <a:schemeClr val="bg1"/>
                </a:solidFill>
              </a:ln>
              <a:effectLst>
                <a:outerShdw blurRad="190500" sx="102000" sy="102000" algn="ctr" rotWithShape="0">
                  <a:schemeClr val="accent3">
                    <a:lumMod val="20000"/>
                    <a:lumOff val="80000"/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271" name="任意多边形: 形状 270">
                <a:extLst>
                  <a:ext uri="{FF2B5EF4-FFF2-40B4-BE49-F238E27FC236}">
                    <a16:creationId xmlns:a16="http://schemas.microsoft.com/office/drawing/2014/main" id="{B2321831-8761-48C1-8BE4-FE047C01F028}"/>
                  </a:ext>
                </a:extLst>
              </p:cNvPr>
              <p:cNvSpPr/>
              <p:nvPr/>
            </p:nvSpPr>
            <p:spPr>
              <a:xfrm rot="5400000">
                <a:off x="2202288" y="5050178"/>
                <a:ext cx="136618" cy="156574"/>
              </a:xfrm>
              <a:custGeom>
                <a:avLst/>
                <a:gdLst>
                  <a:gd name="connsiteX0" fmla="*/ 391256 w 782511"/>
                  <a:gd name="connsiteY0" fmla="*/ 0 h 492443"/>
                  <a:gd name="connsiteX1" fmla="*/ 782511 w 782511"/>
                  <a:gd name="connsiteY1" fmla="*/ 492443 h 492443"/>
                  <a:gd name="connsiteX2" fmla="*/ 782509 w 782511"/>
                  <a:gd name="connsiteY2" fmla="*/ 492443 h 492443"/>
                  <a:gd name="connsiteX3" fmla="*/ 391256 w 782511"/>
                  <a:gd name="connsiteY3" fmla="*/ 292980 h 492443"/>
                  <a:gd name="connsiteX4" fmla="*/ 2 w 782511"/>
                  <a:gd name="connsiteY4" fmla="*/ 492443 h 492443"/>
                  <a:gd name="connsiteX5" fmla="*/ 0 w 782511"/>
                  <a:gd name="connsiteY5" fmla="*/ 492443 h 492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2511" h="492443">
                    <a:moveTo>
                      <a:pt x="391256" y="0"/>
                    </a:moveTo>
                    <a:lnTo>
                      <a:pt x="782511" y="492443"/>
                    </a:lnTo>
                    <a:lnTo>
                      <a:pt x="782509" y="492443"/>
                    </a:lnTo>
                    <a:lnTo>
                      <a:pt x="391256" y="292980"/>
                    </a:lnTo>
                    <a:lnTo>
                      <a:pt x="2" y="492443"/>
                    </a:lnTo>
                    <a:lnTo>
                      <a:pt x="0" y="492443"/>
                    </a:lnTo>
                    <a:close/>
                  </a:path>
                </a:pathLst>
              </a:custGeom>
              <a:gradFill>
                <a:gsLst>
                  <a:gs pos="100000">
                    <a:schemeClr val="accent2">
                      <a:lumMod val="71000"/>
                      <a:lumOff val="29000"/>
                    </a:schemeClr>
                  </a:gs>
                  <a:gs pos="73000">
                    <a:schemeClr val="bg1"/>
                  </a:gs>
                  <a:gs pos="23000">
                    <a:schemeClr val="accent3">
                      <a:lumMod val="20000"/>
                      <a:lumOff val="80000"/>
                    </a:schemeClr>
                  </a:gs>
                  <a:gs pos="0">
                    <a:schemeClr val="accent3">
                      <a:lumMod val="60000"/>
                      <a:lumOff val="40000"/>
                    </a:schemeClr>
                  </a:gs>
                </a:gsLst>
                <a:path path="circle">
                  <a:fillToRect r="100000" b="100000"/>
                </a:path>
              </a:gradFill>
              <a:ln w="3175">
                <a:solidFill>
                  <a:schemeClr val="bg1"/>
                </a:solidFill>
              </a:ln>
              <a:effectLst>
                <a:outerShdw blurRad="190500" sx="102000" sy="102000" algn="ctr" rotWithShape="0">
                  <a:schemeClr val="accent3">
                    <a:lumMod val="20000"/>
                    <a:lumOff val="80000"/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B6208E74-7724-BBC7-C576-D5A4220B4180}"/>
              </a:ext>
            </a:extLst>
          </p:cNvPr>
          <p:cNvGrpSpPr/>
          <p:nvPr/>
        </p:nvGrpSpPr>
        <p:grpSpPr>
          <a:xfrm>
            <a:off x="1331837" y="1251706"/>
            <a:ext cx="4493207" cy="2208173"/>
            <a:chOff x="1331837" y="1251706"/>
            <a:chExt cx="4493207" cy="2208173"/>
          </a:xfrm>
          <a:effectLst>
            <a:reflection blurRad="25400" stA="40000" endPos="20000" dist="50800" dir="5400000" sy="-100000" algn="bl" rotWithShape="0"/>
          </a:effectLst>
        </p:grpSpPr>
        <p:sp>
          <p:nvSpPr>
            <p:cNvPr id="6" name="矩形: 圆角 5">
              <a:extLst>
                <a:ext uri="{FF2B5EF4-FFF2-40B4-BE49-F238E27FC236}">
                  <a16:creationId xmlns:a16="http://schemas.microsoft.com/office/drawing/2014/main" id="{B47DC895-A233-8729-F695-B7FB10280E9E}"/>
                </a:ext>
              </a:extLst>
            </p:cNvPr>
            <p:cNvSpPr/>
            <p:nvPr/>
          </p:nvSpPr>
          <p:spPr>
            <a:xfrm rot="5400000">
              <a:off x="2474354" y="109189"/>
              <a:ext cx="2208173" cy="4493207"/>
            </a:xfrm>
            <a:prstGeom prst="roundRect">
              <a:avLst>
                <a:gd name="adj" fmla="val 6540"/>
              </a:avLst>
            </a:prstGeom>
            <a:solidFill>
              <a:schemeClr val="bg1"/>
            </a:solidFill>
            <a:ln>
              <a:noFill/>
            </a:ln>
            <a:effectLst>
              <a:outerShdw blurRad="508000" dist="317500" dir="5400000" sx="88000" sy="88000" algn="t" rotWithShape="0">
                <a:schemeClr val="accent2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  <p:sp>
          <p:nvSpPr>
            <p:cNvPr id="7" name="矩形: 圆角 6">
              <a:extLst>
                <a:ext uri="{FF2B5EF4-FFF2-40B4-BE49-F238E27FC236}">
                  <a16:creationId xmlns:a16="http://schemas.microsoft.com/office/drawing/2014/main" id="{B5EAA407-751A-1D6C-20A8-7A6121123FCA}"/>
                </a:ext>
              </a:extLst>
            </p:cNvPr>
            <p:cNvSpPr/>
            <p:nvPr/>
          </p:nvSpPr>
          <p:spPr>
            <a:xfrm rot="5400000">
              <a:off x="2474354" y="109189"/>
              <a:ext cx="2208173" cy="4493207"/>
            </a:xfrm>
            <a:prstGeom prst="roundRect">
              <a:avLst>
                <a:gd name="adj" fmla="val 6540"/>
              </a:avLst>
            </a:prstGeom>
            <a:gradFill flip="none" rotWithShape="1">
              <a:gsLst>
                <a:gs pos="100000">
                  <a:schemeClr val="accent2">
                    <a:lumMod val="20000"/>
                    <a:lumOff val="80000"/>
                    <a:alpha val="40000"/>
                  </a:schemeClr>
                </a:gs>
                <a:gs pos="73000">
                  <a:schemeClr val="bg1"/>
                </a:gs>
                <a:gs pos="50000">
                  <a:schemeClr val="bg1"/>
                </a:gs>
                <a:gs pos="0">
                  <a:schemeClr val="accent3">
                    <a:lumMod val="20000"/>
                    <a:lumOff val="80000"/>
                  </a:scheme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solidFill>
                <a:schemeClr val="accent2">
                  <a:lumMod val="20000"/>
                  <a:lumOff val="8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  <p:pic>
          <p:nvPicPr>
            <p:cNvPr id="8" name="图片 7" descr="图片包含 游戏机, 体育, 球, 房间&#10;&#10;描述已自动生成">
              <a:extLst>
                <a:ext uri="{FF2B5EF4-FFF2-40B4-BE49-F238E27FC236}">
                  <a16:creationId xmlns:a16="http://schemas.microsoft.com/office/drawing/2014/main" id="{70C3E9EB-3341-979F-2C66-4AFC798FBA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560" t="69681" r="17944" b="11976"/>
            <a:stretch/>
          </p:blipFill>
          <p:spPr>
            <a:xfrm>
              <a:off x="4806948" y="1251706"/>
              <a:ext cx="1018096" cy="622368"/>
            </a:xfrm>
            <a:custGeom>
              <a:avLst/>
              <a:gdLst>
                <a:gd name="connsiteX0" fmla="*/ 0 w 1018096"/>
                <a:gd name="connsiteY0" fmla="*/ 0 h 622368"/>
                <a:gd name="connsiteX1" fmla="*/ 873681 w 1018096"/>
                <a:gd name="connsiteY1" fmla="*/ 0 h 622368"/>
                <a:gd name="connsiteX2" fmla="*/ 1018096 w 1018096"/>
                <a:gd name="connsiteY2" fmla="*/ 144415 h 622368"/>
                <a:gd name="connsiteX3" fmla="*/ 1018096 w 1018096"/>
                <a:gd name="connsiteY3" fmla="*/ 622368 h 622368"/>
                <a:gd name="connsiteX4" fmla="*/ 0 w 1018096"/>
                <a:gd name="connsiteY4" fmla="*/ 622368 h 622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8096" h="622368">
                  <a:moveTo>
                    <a:pt x="0" y="0"/>
                  </a:moveTo>
                  <a:lnTo>
                    <a:pt x="873681" y="0"/>
                  </a:lnTo>
                  <a:cubicBezTo>
                    <a:pt x="953439" y="0"/>
                    <a:pt x="1018096" y="64657"/>
                    <a:pt x="1018096" y="144415"/>
                  </a:cubicBezTo>
                  <a:lnTo>
                    <a:pt x="1018096" y="622368"/>
                  </a:lnTo>
                  <a:lnTo>
                    <a:pt x="0" y="622368"/>
                  </a:lnTo>
                  <a:close/>
                </a:path>
              </a:pathLst>
            </a:custGeom>
            <a:effectLst>
              <a:outerShdw blurRad="444500" sx="102000" sy="102000" algn="ctr" rotWithShape="0">
                <a:srgbClr val="2DAFFF">
                  <a:alpha val="40000"/>
                </a:srgbClr>
              </a:outerShdw>
            </a:effectLst>
          </p:spPr>
        </p:pic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E92FE48C-3CE8-1E8A-DD07-09E15A7234A9}"/>
                </a:ext>
              </a:extLst>
            </p:cNvPr>
            <p:cNvSpPr/>
            <p:nvPr/>
          </p:nvSpPr>
          <p:spPr>
            <a:xfrm rot="5400000">
              <a:off x="2556905" y="193405"/>
              <a:ext cx="2043072" cy="4324773"/>
            </a:xfrm>
            <a:prstGeom prst="roundRect">
              <a:avLst>
                <a:gd name="adj" fmla="val 4442"/>
              </a:avLst>
            </a:prstGeom>
            <a:noFill/>
            <a:ln w="3175">
              <a:solidFill>
                <a:schemeClr val="accent2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52B08EDB-6CDF-4B15-26B8-C189133E6035}"/>
                </a:ext>
              </a:extLst>
            </p:cNvPr>
            <p:cNvSpPr txBox="1"/>
            <p:nvPr/>
          </p:nvSpPr>
          <p:spPr>
            <a:xfrm>
              <a:off x="2617323" y="1687429"/>
              <a:ext cx="1025922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r>
                <a:rPr lang="zh-CN" altLang="en-US" sz="2000" dirty="0">
                  <a:gradFill>
                    <a:gsLst>
                      <a:gs pos="60000">
                        <a:schemeClr val="accent1"/>
                      </a:gs>
                      <a:gs pos="0">
                        <a:schemeClr val="accent2"/>
                      </a:gs>
                    </a:gsLst>
                    <a:path path="circle">
                      <a:fillToRect r="100000" b="100000"/>
                    </a:path>
                  </a:gradFill>
                  <a:latin typeface="+mj-ea"/>
                  <a:ea typeface="+mj-ea"/>
                  <a:cs typeface="OPPOSans R" panose="00020600040101010101" pitchFamily="18" charset="-122"/>
                </a:rPr>
                <a:t>未来目标</a:t>
              </a:r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852C2575-0F64-9F6A-41C4-7B639381129C}"/>
                </a:ext>
              </a:extLst>
            </p:cNvPr>
            <p:cNvSpPr txBox="1"/>
            <p:nvPr/>
          </p:nvSpPr>
          <p:spPr>
            <a:xfrm>
              <a:off x="2617323" y="2180915"/>
              <a:ext cx="2916487" cy="90595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>
                <a:lnSpc>
                  <a:spcPct val="125000"/>
                </a:lnSpc>
              </a:pP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OPPOSans R" panose="00020600040101010101" pitchFamily="18" charset="-122"/>
                </a:rPr>
                <a:t>这里是正文内容，这里是一段正文内容，这里是一段正文内容，这里是一段正文内容。</a:t>
              </a:r>
            </a:p>
          </p:txBody>
        </p:sp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EA443C32-2F7F-C2ED-4397-EC675B825A9E}"/>
                </a:ext>
              </a:extLst>
            </p:cNvPr>
            <p:cNvSpPr/>
            <p:nvPr/>
          </p:nvSpPr>
          <p:spPr>
            <a:xfrm>
              <a:off x="1782364" y="2991072"/>
              <a:ext cx="662696" cy="29461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ln>
              <a:noFill/>
            </a:ln>
            <a:effectLst>
              <a:reflection blurRad="25400" stA="40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95C69F56-28F1-F7FC-BC85-6E99D94AECD7}"/>
                </a:ext>
              </a:extLst>
            </p:cNvPr>
            <p:cNvSpPr txBox="1"/>
            <p:nvPr/>
          </p:nvSpPr>
          <p:spPr>
            <a:xfrm>
              <a:off x="1831926" y="2840339"/>
              <a:ext cx="563572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dist"/>
              <a:r>
                <a:rPr lang="en-US" altLang="zh-CN" sz="1000" dirty="0">
                  <a:solidFill>
                    <a:schemeClr val="accent1">
                      <a:alpha val="40000"/>
                    </a:schemeClr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</a:rPr>
                <a:t>future</a:t>
              </a:r>
              <a:endParaRPr lang="zh-CN" altLang="en-US" sz="1000" dirty="0">
                <a:solidFill>
                  <a:schemeClr val="accent1">
                    <a:alpha val="40000"/>
                  </a:schemeClr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endParaRPr>
            </a:p>
          </p:txBody>
        </p:sp>
        <p:grpSp>
          <p:nvGrpSpPr>
            <p:cNvPr id="317" name="组合 316">
              <a:extLst>
                <a:ext uri="{FF2B5EF4-FFF2-40B4-BE49-F238E27FC236}">
                  <a16:creationId xmlns:a16="http://schemas.microsoft.com/office/drawing/2014/main" id="{3546D8AF-34DD-A6BD-A1FF-E24A7E755F34}"/>
                </a:ext>
              </a:extLst>
            </p:cNvPr>
            <p:cNvGrpSpPr/>
            <p:nvPr/>
          </p:nvGrpSpPr>
          <p:grpSpPr>
            <a:xfrm>
              <a:off x="1774370" y="1687429"/>
              <a:ext cx="678684" cy="678684"/>
              <a:chOff x="1774370" y="1687429"/>
              <a:chExt cx="678684" cy="678684"/>
            </a:xfrm>
          </p:grpSpPr>
          <p:sp>
            <p:nvSpPr>
              <p:cNvPr id="12" name="椭圆 11">
                <a:extLst>
                  <a:ext uri="{FF2B5EF4-FFF2-40B4-BE49-F238E27FC236}">
                    <a16:creationId xmlns:a16="http://schemas.microsoft.com/office/drawing/2014/main" id="{7FB30A34-7EDA-FBE8-4B31-A191E27A03BD}"/>
                  </a:ext>
                </a:extLst>
              </p:cNvPr>
              <p:cNvSpPr/>
              <p:nvPr/>
            </p:nvSpPr>
            <p:spPr>
              <a:xfrm>
                <a:off x="1774370" y="1687429"/>
                <a:ext cx="678684" cy="678684"/>
              </a:xfrm>
              <a:prstGeom prst="ellipse">
                <a:avLst/>
              </a:prstGeom>
              <a:gradFill>
                <a:gsLst>
                  <a:gs pos="75000">
                    <a:schemeClr val="accent1"/>
                  </a:gs>
                  <a:gs pos="100000">
                    <a:schemeClr val="accent2">
                      <a:lumMod val="60000"/>
                      <a:lumOff val="40000"/>
                    </a:schemeClr>
                  </a:gs>
                  <a:gs pos="49000">
                    <a:schemeClr val="accent1"/>
                  </a:gs>
                  <a:gs pos="5000">
                    <a:schemeClr val="accent2"/>
                  </a:gs>
                </a:gsLst>
                <a:path path="circle">
                  <a:fillToRect r="100000" b="100000"/>
                </a:path>
              </a:gradFill>
              <a:ln>
                <a:noFill/>
              </a:ln>
              <a:effectLst>
                <a:outerShdw blurRad="254000" dist="101600" dir="5400000" sx="90000" sy="90000" algn="t" rotWithShape="0">
                  <a:schemeClr val="accent1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4" name="椭圆 13">
                <a:extLst>
                  <a:ext uri="{FF2B5EF4-FFF2-40B4-BE49-F238E27FC236}">
                    <a16:creationId xmlns:a16="http://schemas.microsoft.com/office/drawing/2014/main" id="{AC0DAB77-7B68-3DFA-1EC6-7042AACD119E}"/>
                  </a:ext>
                </a:extLst>
              </p:cNvPr>
              <p:cNvSpPr/>
              <p:nvPr/>
            </p:nvSpPr>
            <p:spPr>
              <a:xfrm>
                <a:off x="1813028" y="1726088"/>
                <a:ext cx="601368" cy="601366"/>
              </a:xfrm>
              <a:prstGeom prst="ellipse">
                <a:avLst/>
              </a:prstGeom>
              <a:noFill/>
              <a:ln w="3175">
                <a:solidFill>
                  <a:schemeClr val="accent2"/>
                </a:solidFill>
                <a:prstDash val="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314" name="组合 313">
                <a:extLst>
                  <a:ext uri="{FF2B5EF4-FFF2-40B4-BE49-F238E27FC236}">
                    <a16:creationId xmlns:a16="http://schemas.microsoft.com/office/drawing/2014/main" id="{3F61DA26-B8A5-B48A-2EA0-1D1CAB9AAB39}"/>
                  </a:ext>
                </a:extLst>
              </p:cNvPr>
              <p:cNvGrpSpPr/>
              <p:nvPr/>
            </p:nvGrpSpPr>
            <p:grpSpPr>
              <a:xfrm>
                <a:off x="1905028" y="1818087"/>
                <a:ext cx="417368" cy="417368"/>
                <a:chOff x="4767303" y="-86366"/>
                <a:chExt cx="781050" cy="781050"/>
              </a:xfrm>
            </p:grpSpPr>
            <p:sp>
              <p:nvSpPr>
                <p:cNvPr id="305" name="任意多边形: 形状 304">
                  <a:extLst>
                    <a:ext uri="{FF2B5EF4-FFF2-40B4-BE49-F238E27FC236}">
                      <a16:creationId xmlns:a16="http://schemas.microsoft.com/office/drawing/2014/main" id="{D6EB0184-7ADE-CE76-17A9-1FE6489A2580}"/>
                    </a:ext>
                  </a:extLst>
                </p:cNvPr>
                <p:cNvSpPr/>
                <p:nvPr/>
              </p:nvSpPr>
              <p:spPr>
                <a:xfrm>
                  <a:off x="5081628" y="227959"/>
                  <a:ext cx="152400" cy="152400"/>
                </a:xfrm>
                <a:custGeom>
                  <a:avLst/>
                  <a:gdLst>
                    <a:gd name="connsiteX0" fmla="*/ 76200 w 152400"/>
                    <a:gd name="connsiteY0" fmla="*/ 0 h 152400"/>
                    <a:gd name="connsiteX1" fmla="*/ 0 w 152400"/>
                    <a:gd name="connsiteY1" fmla="*/ 76200 h 152400"/>
                    <a:gd name="connsiteX2" fmla="*/ 76200 w 152400"/>
                    <a:gd name="connsiteY2" fmla="*/ 152400 h 152400"/>
                    <a:gd name="connsiteX3" fmla="*/ 152400 w 152400"/>
                    <a:gd name="connsiteY3" fmla="*/ 76200 h 152400"/>
                    <a:gd name="connsiteX4" fmla="*/ 76200 w 152400"/>
                    <a:gd name="connsiteY4" fmla="*/ 0 h 152400"/>
                    <a:gd name="connsiteX5" fmla="*/ 76200 w 152400"/>
                    <a:gd name="connsiteY5" fmla="*/ 133350 h 152400"/>
                    <a:gd name="connsiteX6" fmla="*/ 19050 w 152400"/>
                    <a:gd name="connsiteY6" fmla="*/ 76200 h 152400"/>
                    <a:gd name="connsiteX7" fmla="*/ 76200 w 152400"/>
                    <a:gd name="connsiteY7" fmla="*/ 19050 h 152400"/>
                    <a:gd name="connsiteX8" fmla="*/ 133350 w 152400"/>
                    <a:gd name="connsiteY8" fmla="*/ 76200 h 152400"/>
                    <a:gd name="connsiteX9" fmla="*/ 76200 w 152400"/>
                    <a:gd name="connsiteY9" fmla="*/ 133350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52400" h="152400">
                      <a:moveTo>
                        <a:pt x="76200" y="0"/>
                      </a:moveTo>
                      <a:cubicBezTo>
                        <a:pt x="34116" y="0"/>
                        <a:pt x="0" y="34116"/>
                        <a:pt x="0" y="76200"/>
                      </a:cubicBezTo>
                      <a:cubicBezTo>
                        <a:pt x="0" y="118284"/>
                        <a:pt x="34116" y="152400"/>
                        <a:pt x="76200" y="152400"/>
                      </a:cubicBezTo>
                      <a:cubicBezTo>
                        <a:pt x="118284" y="152400"/>
                        <a:pt x="152400" y="118284"/>
                        <a:pt x="152400" y="76200"/>
                      </a:cubicBezTo>
                      <a:cubicBezTo>
                        <a:pt x="152352" y="34136"/>
                        <a:pt x="118264" y="48"/>
                        <a:pt x="76200" y="0"/>
                      </a:cubicBezTo>
                      <a:close/>
                      <a:moveTo>
                        <a:pt x="76200" y="133350"/>
                      </a:moveTo>
                      <a:cubicBezTo>
                        <a:pt x="44637" y="133350"/>
                        <a:pt x="19050" y="107763"/>
                        <a:pt x="19050" y="76200"/>
                      </a:cubicBezTo>
                      <a:cubicBezTo>
                        <a:pt x="19050" y="44637"/>
                        <a:pt x="44637" y="19050"/>
                        <a:pt x="76200" y="19050"/>
                      </a:cubicBezTo>
                      <a:cubicBezTo>
                        <a:pt x="107763" y="19050"/>
                        <a:pt x="133350" y="44637"/>
                        <a:pt x="133350" y="76200"/>
                      </a:cubicBezTo>
                      <a:cubicBezTo>
                        <a:pt x="133319" y="107750"/>
                        <a:pt x="107750" y="133319"/>
                        <a:pt x="76200" y="13335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06" name="任意多边形: 形状 305">
                  <a:extLst>
                    <a:ext uri="{FF2B5EF4-FFF2-40B4-BE49-F238E27FC236}">
                      <a16:creationId xmlns:a16="http://schemas.microsoft.com/office/drawing/2014/main" id="{29E81DC6-CC14-4847-E27B-ED76C3A1FBC8}"/>
                    </a:ext>
                  </a:extLst>
                </p:cNvPr>
                <p:cNvSpPr/>
                <p:nvPr/>
              </p:nvSpPr>
              <p:spPr>
                <a:xfrm>
                  <a:off x="4767303" y="-86366"/>
                  <a:ext cx="781050" cy="781050"/>
                </a:xfrm>
                <a:custGeom>
                  <a:avLst/>
                  <a:gdLst>
                    <a:gd name="connsiteX0" fmla="*/ 781050 w 781050"/>
                    <a:gd name="connsiteY0" fmla="*/ 381000 h 781050"/>
                    <a:gd name="connsiteX1" fmla="*/ 714137 w 781050"/>
                    <a:gd name="connsiteY1" fmla="*/ 381000 h 781050"/>
                    <a:gd name="connsiteX2" fmla="*/ 400050 w 781050"/>
                    <a:gd name="connsiteY2" fmla="*/ 66913 h 781050"/>
                    <a:gd name="connsiteX3" fmla="*/ 400050 w 781050"/>
                    <a:gd name="connsiteY3" fmla="*/ 0 h 781050"/>
                    <a:gd name="connsiteX4" fmla="*/ 381000 w 781050"/>
                    <a:gd name="connsiteY4" fmla="*/ 0 h 781050"/>
                    <a:gd name="connsiteX5" fmla="*/ 381000 w 781050"/>
                    <a:gd name="connsiteY5" fmla="*/ 66913 h 781050"/>
                    <a:gd name="connsiteX6" fmla="*/ 66913 w 781050"/>
                    <a:gd name="connsiteY6" fmla="*/ 381000 h 781050"/>
                    <a:gd name="connsiteX7" fmla="*/ 0 w 781050"/>
                    <a:gd name="connsiteY7" fmla="*/ 381000 h 781050"/>
                    <a:gd name="connsiteX8" fmla="*/ 0 w 781050"/>
                    <a:gd name="connsiteY8" fmla="*/ 400050 h 781050"/>
                    <a:gd name="connsiteX9" fmla="*/ 66913 w 781050"/>
                    <a:gd name="connsiteY9" fmla="*/ 400050 h 781050"/>
                    <a:gd name="connsiteX10" fmla="*/ 381000 w 781050"/>
                    <a:gd name="connsiteY10" fmla="*/ 714137 h 781050"/>
                    <a:gd name="connsiteX11" fmla="*/ 381000 w 781050"/>
                    <a:gd name="connsiteY11" fmla="*/ 781050 h 781050"/>
                    <a:gd name="connsiteX12" fmla="*/ 400050 w 781050"/>
                    <a:gd name="connsiteY12" fmla="*/ 781050 h 781050"/>
                    <a:gd name="connsiteX13" fmla="*/ 400050 w 781050"/>
                    <a:gd name="connsiteY13" fmla="*/ 714137 h 781050"/>
                    <a:gd name="connsiteX14" fmla="*/ 714137 w 781050"/>
                    <a:gd name="connsiteY14" fmla="*/ 400050 h 781050"/>
                    <a:gd name="connsiteX15" fmla="*/ 781050 w 781050"/>
                    <a:gd name="connsiteY15" fmla="*/ 400050 h 781050"/>
                    <a:gd name="connsiteX16" fmla="*/ 695087 w 781050"/>
                    <a:gd name="connsiteY16" fmla="*/ 381000 h 781050"/>
                    <a:gd name="connsiteX17" fmla="*/ 618887 w 781050"/>
                    <a:gd name="connsiteY17" fmla="*/ 381000 h 781050"/>
                    <a:gd name="connsiteX18" fmla="*/ 400050 w 781050"/>
                    <a:gd name="connsiteY18" fmla="*/ 162163 h 781050"/>
                    <a:gd name="connsiteX19" fmla="*/ 400050 w 781050"/>
                    <a:gd name="connsiteY19" fmla="*/ 85963 h 781050"/>
                    <a:gd name="connsiteX20" fmla="*/ 695087 w 781050"/>
                    <a:gd name="connsiteY20" fmla="*/ 381000 h 781050"/>
                    <a:gd name="connsiteX21" fmla="*/ 599837 w 781050"/>
                    <a:gd name="connsiteY21" fmla="*/ 400050 h 781050"/>
                    <a:gd name="connsiteX22" fmla="*/ 400050 w 781050"/>
                    <a:gd name="connsiteY22" fmla="*/ 599837 h 781050"/>
                    <a:gd name="connsiteX23" fmla="*/ 400050 w 781050"/>
                    <a:gd name="connsiteY23" fmla="*/ 504825 h 781050"/>
                    <a:gd name="connsiteX24" fmla="*/ 381000 w 781050"/>
                    <a:gd name="connsiteY24" fmla="*/ 504825 h 781050"/>
                    <a:gd name="connsiteX25" fmla="*/ 381000 w 781050"/>
                    <a:gd name="connsiteY25" fmla="*/ 599837 h 781050"/>
                    <a:gd name="connsiteX26" fmla="*/ 181213 w 781050"/>
                    <a:gd name="connsiteY26" fmla="*/ 400050 h 781050"/>
                    <a:gd name="connsiteX27" fmla="*/ 276225 w 781050"/>
                    <a:gd name="connsiteY27" fmla="*/ 400050 h 781050"/>
                    <a:gd name="connsiteX28" fmla="*/ 276225 w 781050"/>
                    <a:gd name="connsiteY28" fmla="*/ 381000 h 781050"/>
                    <a:gd name="connsiteX29" fmla="*/ 181213 w 781050"/>
                    <a:gd name="connsiteY29" fmla="*/ 381000 h 781050"/>
                    <a:gd name="connsiteX30" fmla="*/ 381000 w 781050"/>
                    <a:gd name="connsiteY30" fmla="*/ 181213 h 781050"/>
                    <a:gd name="connsiteX31" fmla="*/ 381000 w 781050"/>
                    <a:gd name="connsiteY31" fmla="*/ 276225 h 781050"/>
                    <a:gd name="connsiteX32" fmla="*/ 400050 w 781050"/>
                    <a:gd name="connsiteY32" fmla="*/ 276225 h 781050"/>
                    <a:gd name="connsiteX33" fmla="*/ 400050 w 781050"/>
                    <a:gd name="connsiteY33" fmla="*/ 181213 h 781050"/>
                    <a:gd name="connsiteX34" fmla="*/ 599837 w 781050"/>
                    <a:gd name="connsiteY34" fmla="*/ 381000 h 781050"/>
                    <a:gd name="connsiteX35" fmla="*/ 504825 w 781050"/>
                    <a:gd name="connsiteY35" fmla="*/ 381000 h 781050"/>
                    <a:gd name="connsiteX36" fmla="*/ 504825 w 781050"/>
                    <a:gd name="connsiteY36" fmla="*/ 400050 h 781050"/>
                    <a:gd name="connsiteX37" fmla="*/ 381000 w 781050"/>
                    <a:gd name="connsiteY37" fmla="*/ 85963 h 781050"/>
                    <a:gd name="connsiteX38" fmla="*/ 381000 w 781050"/>
                    <a:gd name="connsiteY38" fmla="*/ 162163 h 781050"/>
                    <a:gd name="connsiteX39" fmla="*/ 162163 w 781050"/>
                    <a:gd name="connsiteY39" fmla="*/ 381000 h 781050"/>
                    <a:gd name="connsiteX40" fmla="*/ 85963 w 781050"/>
                    <a:gd name="connsiteY40" fmla="*/ 381000 h 781050"/>
                    <a:gd name="connsiteX41" fmla="*/ 381000 w 781050"/>
                    <a:gd name="connsiteY41" fmla="*/ 85963 h 781050"/>
                    <a:gd name="connsiteX42" fmla="*/ 85963 w 781050"/>
                    <a:gd name="connsiteY42" fmla="*/ 400050 h 781050"/>
                    <a:gd name="connsiteX43" fmla="*/ 162163 w 781050"/>
                    <a:gd name="connsiteY43" fmla="*/ 400050 h 781050"/>
                    <a:gd name="connsiteX44" fmla="*/ 381000 w 781050"/>
                    <a:gd name="connsiteY44" fmla="*/ 618887 h 781050"/>
                    <a:gd name="connsiteX45" fmla="*/ 381000 w 781050"/>
                    <a:gd name="connsiteY45" fmla="*/ 695087 h 781050"/>
                    <a:gd name="connsiteX46" fmla="*/ 85963 w 781050"/>
                    <a:gd name="connsiteY46" fmla="*/ 400050 h 781050"/>
                    <a:gd name="connsiteX47" fmla="*/ 400050 w 781050"/>
                    <a:gd name="connsiteY47" fmla="*/ 695087 h 781050"/>
                    <a:gd name="connsiteX48" fmla="*/ 400050 w 781050"/>
                    <a:gd name="connsiteY48" fmla="*/ 618887 h 781050"/>
                    <a:gd name="connsiteX49" fmla="*/ 618887 w 781050"/>
                    <a:gd name="connsiteY49" fmla="*/ 400050 h 781050"/>
                    <a:gd name="connsiteX50" fmla="*/ 695087 w 781050"/>
                    <a:gd name="connsiteY50" fmla="*/ 400050 h 781050"/>
                    <a:gd name="connsiteX51" fmla="*/ 400050 w 781050"/>
                    <a:gd name="connsiteY51" fmla="*/ 695087 h 781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</a:cxnLst>
                  <a:rect l="l" t="t" r="r" b="b"/>
                  <a:pathLst>
                    <a:path w="781050" h="781050">
                      <a:moveTo>
                        <a:pt x="781050" y="381000"/>
                      </a:moveTo>
                      <a:lnTo>
                        <a:pt x="714137" y="381000"/>
                      </a:lnTo>
                      <a:cubicBezTo>
                        <a:pt x="708905" y="209748"/>
                        <a:pt x="571302" y="72145"/>
                        <a:pt x="400050" y="66913"/>
                      </a:cubicBezTo>
                      <a:lnTo>
                        <a:pt x="400050" y="0"/>
                      </a:lnTo>
                      <a:lnTo>
                        <a:pt x="381000" y="0"/>
                      </a:lnTo>
                      <a:lnTo>
                        <a:pt x="381000" y="66913"/>
                      </a:lnTo>
                      <a:cubicBezTo>
                        <a:pt x="209748" y="72145"/>
                        <a:pt x="72145" y="209748"/>
                        <a:pt x="66913" y="381000"/>
                      </a:cubicBezTo>
                      <a:lnTo>
                        <a:pt x="0" y="381000"/>
                      </a:lnTo>
                      <a:lnTo>
                        <a:pt x="0" y="400050"/>
                      </a:lnTo>
                      <a:lnTo>
                        <a:pt x="66913" y="400050"/>
                      </a:lnTo>
                      <a:cubicBezTo>
                        <a:pt x="72145" y="571302"/>
                        <a:pt x="209748" y="708905"/>
                        <a:pt x="381000" y="714137"/>
                      </a:cubicBezTo>
                      <a:lnTo>
                        <a:pt x="381000" y="781050"/>
                      </a:lnTo>
                      <a:lnTo>
                        <a:pt x="400050" y="781050"/>
                      </a:lnTo>
                      <a:lnTo>
                        <a:pt x="400050" y="714137"/>
                      </a:lnTo>
                      <a:cubicBezTo>
                        <a:pt x="571302" y="708905"/>
                        <a:pt x="708905" y="571302"/>
                        <a:pt x="714137" y="400050"/>
                      </a:cubicBezTo>
                      <a:lnTo>
                        <a:pt x="781050" y="400050"/>
                      </a:lnTo>
                      <a:close/>
                      <a:moveTo>
                        <a:pt x="695087" y="381000"/>
                      </a:moveTo>
                      <a:lnTo>
                        <a:pt x="618887" y="381000"/>
                      </a:lnTo>
                      <a:cubicBezTo>
                        <a:pt x="613795" y="262313"/>
                        <a:pt x="518737" y="167255"/>
                        <a:pt x="400050" y="162163"/>
                      </a:cubicBezTo>
                      <a:lnTo>
                        <a:pt x="400050" y="85963"/>
                      </a:lnTo>
                      <a:cubicBezTo>
                        <a:pt x="560790" y="91167"/>
                        <a:pt x="689883" y="220260"/>
                        <a:pt x="695087" y="381000"/>
                      </a:cubicBezTo>
                      <a:close/>
                      <a:moveTo>
                        <a:pt x="599837" y="400050"/>
                      </a:moveTo>
                      <a:cubicBezTo>
                        <a:pt x="594787" y="508228"/>
                        <a:pt x="508228" y="594787"/>
                        <a:pt x="400050" y="599837"/>
                      </a:cubicBezTo>
                      <a:lnTo>
                        <a:pt x="400050" y="504825"/>
                      </a:lnTo>
                      <a:lnTo>
                        <a:pt x="381000" y="504825"/>
                      </a:lnTo>
                      <a:lnTo>
                        <a:pt x="381000" y="599837"/>
                      </a:lnTo>
                      <a:cubicBezTo>
                        <a:pt x="272822" y="594787"/>
                        <a:pt x="186263" y="508228"/>
                        <a:pt x="181213" y="400050"/>
                      </a:cubicBezTo>
                      <a:lnTo>
                        <a:pt x="276225" y="400050"/>
                      </a:lnTo>
                      <a:lnTo>
                        <a:pt x="276225" y="381000"/>
                      </a:lnTo>
                      <a:lnTo>
                        <a:pt x="181213" y="381000"/>
                      </a:lnTo>
                      <a:cubicBezTo>
                        <a:pt x="186263" y="272822"/>
                        <a:pt x="272822" y="186263"/>
                        <a:pt x="381000" y="181213"/>
                      </a:cubicBezTo>
                      <a:lnTo>
                        <a:pt x="381000" y="276225"/>
                      </a:lnTo>
                      <a:lnTo>
                        <a:pt x="400050" y="276225"/>
                      </a:lnTo>
                      <a:lnTo>
                        <a:pt x="400050" y="181213"/>
                      </a:lnTo>
                      <a:cubicBezTo>
                        <a:pt x="508228" y="186263"/>
                        <a:pt x="594787" y="272822"/>
                        <a:pt x="599837" y="381000"/>
                      </a:cubicBezTo>
                      <a:lnTo>
                        <a:pt x="504825" y="381000"/>
                      </a:lnTo>
                      <a:lnTo>
                        <a:pt x="504825" y="400050"/>
                      </a:lnTo>
                      <a:close/>
                      <a:moveTo>
                        <a:pt x="381000" y="85963"/>
                      </a:moveTo>
                      <a:lnTo>
                        <a:pt x="381000" y="162163"/>
                      </a:lnTo>
                      <a:cubicBezTo>
                        <a:pt x="262313" y="167255"/>
                        <a:pt x="167255" y="262313"/>
                        <a:pt x="162163" y="381000"/>
                      </a:cubicBezTo>
                      <a:lnTo>
                        <a:pt x="85963" y="381000"/>
                      </a:lnTo>
                      <a:cubicBezTo>
                        <a:pt x="91167" y="220260"/>
                        <a:pt x="220260" y="91167"/>
                        <a:pt x="381000" y="85963"/>
                      </a:cubicBezTo>
                      <a:close/>
                      <a:moveTo>
                        <a:pt x="85963" y="400050"/>
                      </a:moveTo>
                      <a:lnTo>
                        <a:pt x="162163" y="400050"/>
                      </a:lnTo>
                      <a:cubicBezTo>
                        <a:pt x="167255" y="518737"/>
                        <a:pt x="262313" y="613795"/>
                        <a:pt x="381000" y="618887"/>
                      </a:cubicBezTo>
                      <a:lnTo>
                        <a:pt x="381000" y="695087"/>
                      </a:lnTo>
                      <a:cubicBezTo>
                        <a:pt x="220260" y="689883"/>
                        <a:pt x="91167" y="560790"/>
                        <a:pt x="85963" y="400050"/>
                      </a:cubicBezTo>
                      <a:close/>
                      <a:moveTo>
                        <a:pt x="400050" y="695087"/>
                      </a:moveTo>
                      <a:lnTo>
                        <a:pt x="400050" y="618887"/>
                      </a:lnTo>
                      <a:cubicBezTo>
                        <a:pt x="518737" y="613795"/>
                        <a:pt x="613795" y="518737"/>
                        <a:pt x="618887" y="400050"/>
                      </a:cubicBezTo>
                      <a:lnTo>
                        <a:pt x="695087" y="400050"/>
                      </a:lnTo>
                      <a:cubicBezTo>
                        <a:pt x="689883" y="560790"/>
                        <a:pt x="560790" y="689883"/>
                        <a:pt x="400050" y="69508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</p:grpSp>
        </p:grp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064831EA-BA19-99E7-A645-F8DA6F0EA5F7}"/>
              </a:ext>
            </a:extLst>
          </p:cNvPr>
          <p:cNvGrpSpPr/>
          <p:nvPr/>
        </p:nvGrpSpPr>
        <p:grpSpPr>
          <a:xfrm>
            <a:off x="6366957" y="1251706"/>
            <a:ext cx="4493207" cy="2208174"/>
            <a:chOff x="6366957" y="1251706"/>
            <a:chExt cx="4493207" cy="2208174"/>
          </a:xfrm>
          <a:effectLst>
            <a:reflection blurRad="25400" stA="40000" endPos="20000" dist="50800" dir="5400000" sy="-100000" algn="bl" rotWithShape="0"/>
          </a:effectLst>
        </p:grpSpPr>
        <p:sp>
          <p:nvSpPr>
            <p:cNvPr id="13" name="矩形: 圆角 12">
              <a:extLst>
                <a:ext uri="{FF2B5EF4-FFF2-40B4-BE49-F238E27FC236}">
                  <a16:creationId xmlns:a16="http://schemas.microsoft.com/office/drawing/2014/main" id="{4723EEF1-3635-9060-C32C-76DE9F376B78}"/>
                </a:ext>
              </a:extLst>
            </p:cNvPr>
            <p:cNvSpPr/>
            <p:nvPr/>
          </p:nvSpPr>
          <p:spPr>
            <a:xfrm rot="5400000">
              <a:off x="7509474" y="109190"/>
              <a:ext cx="2208173" cy="4493207"/>
            </a:xfrm>
            <a:prstGeom prst="roundRect">
              <a:avLst>
                <a:gd name="adj" fmla="val 6540"/>
              </a:avLst>
            </a:prstGeom>
            <a:solidFill>
              <a:schemeClr val="bg1"/>
            </a:solidFill>
            <a:ln>
              <a:noFill/>
            </a:ln>
            <a:effectLst>
              <a:outerShdw blurRad="508000" dist="317500" dir="5400000" sx="88000" sy="88000" algn="t" rotWithShape="0">
                <a:schemeClr val="accent2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  <p:sp>
          <p:nvSpPr>
            <p:cNvPr id="29" name="矩形: 圆角 28">
              <a:extLst>
                <a:ext uri="{FF2B5EF4-FFF2-40B4-BE49-F238E27FC236}">
                  <a16:creationId xmlns:a16="http://schemas.microsoft.com/office/drawing/2014/main" id="{AC88A50E-F20E-FEE0-4C63-1699C1BE4689}"/>
                </a:ext>
              </a:extLst>
            </p:cNvPr>
            <p:cNvSpPr/>
            <p:nvPr/>
          </p:nvSpPr>
          <p:spPr>
            <a:xfrm rot="5400000">
              <a:off x="7509474" y="109190"/>
              <a:ext cx="2208173" cy="4493207"/>
            </a:xfrm>
            <a:prstGeom prst="roundRect">
              <a:avLst>
                <a:gd name="adj" fmla="val 6540"/>
              </a:avLst>
            </a:prstGeom>
            <a:gradFill flip="none" rotWithShape="1">
              <a:gsLst>
                <a:gs pos="100000">
                  <a:schemeClr val="accent2">
                    <a:lumMod val="20000"/>
                    <a:lumOff val="80000"/>
                    <a:alpha val="40000"/>
                  </a:schemeClr>
                </a:gs>
                <a:gs pos="73000">
                  <a:schemeClr val="bg1"/>
                </a:gs>
                <a:gs pos="50000">
                  <a:schemeClr val="bg1"/>
                </a:gs>
                <a:gs pos="0">
                  <a:schemeClr val="accent3">
                    <a:lumMod val="20000"/>
                    <a:lumOff val="80000"/>
                  </a:scheme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solidFill>
                <a:schemeClr val="accent2">
                  <a:lumMod val="20000"/>
                  <a:lumOff val="8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pic>
          <p:nvPicPr>
            <p:cNvPr id="31" name="图片 30" descr="图片包含 游戏机, 体育, 球, 房间&#10;&#10;描述已自动生成">
              <a:extLst>
                <a:ext uri="{FF2B5EF4-FFF2-40B4-BE49-F238E27FC236}">
                  <a16:creationId xmlns:a16="http://schemas.microsoft.com/office/drawing/2014/main" id="{C67D7905-CBB9-04F0-7AD0-F4524B256F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560" t="69681" r="17944" b="11976"/>
            <a:stretch/>
          </p:blipFill>
          <p:spPr>
            <a:xfrm>
              <a:off x="9842068" y="1251706"/>
              <a:ext cx="1018096" cy="622368"/>
            </a:xfrm>
            <a:custGeom>
              <a:avLst/>
              <a:gdLst>
                <a:gd name="connsiteX0" fmla="*/ 0 w 1018096"/>
                <a:gd name="connsiteY0" fmla="*/ 0 h 622368"/>
                <a:gd name="connsiteX1" fmla="*/ 873681 w 1018096"/>
                <a:gd name="connsiteY1" fmla="*/ 0 h 622368"/>
                <a:gd name="connsiteX2" fmla="*/ 1018096 w 1018096"/>
                <a:gd name="connsiteY2" fmla="*/ 144415 h 622368"/>
                <a:gd name="connsiteX3" fmla="*/ 1018096 w 1018096"/>
                <a:gd name="connsiteY3" fmla="*/ 622368 h 622368"/>
                <a:gd name="connsiteX4" fmla="*/ 0 w 1018096"/>
                <a:gd name="connsiteY4" fmla="*/ 622368 h 622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8096" h="622368">
                  <a:moveTo>
                    <a:pt x="0" y="0"/>
                  </a:moveTo>
                  <a:lnTo>
                    <a:pt x="873681" y="0"/>
                  </a:lnTo>
                  <a:cubicBezTo>
                    <a:pt x="953439" y="0"/>
                    <a:pt x="1018096" y="64657"/>
                    <a:pt x="1018096" y="144415"/>
                  </a:cubicBezTo>
                  <a:lnTo>
                    <a:pt x="1018096" y="622368"/>
                  </a:lnTo>
                  <a:lnTo>
                    <a:pt x="0" y="622368"/>
                  </a:lnTo>
                  <a:close/>
                </a:path>
              </a:pathLst>
            </a:custGeom>
            <a:effectLst>
              <a:outerShdw blurRad="444500" sx="102000" sy="102000" algn="ctr" rotWithShape="0">
                <a:srgbClr val="2DAFFF">
                  <a:alpha val="40000"/>
                </a:srgbClr>
              </a:outerShdw>
            </a:effectLst>
          </p:spPr>
        </p:pic>
        <p:sp>
          <p:nvSpPr>
            <p:cNvPr id="32" name="矩形: 圆角 31">
              <a:extLst>
                <a:ext uri="{FF2B5EF4-FFF2-40B4-BE49-F238E27FC236}">
                  <a16:creationId xmlns:a16="http://schemas.microsoft.com/office/drawing/2014/main" id="{EFEB367E-1438-55BF-C244-0D878FEB2CDB}"/>
                </a:ext>
              </a:extLst>
            </p:cNvPr>
            <p:cNvSpPr/>
            <p:nvPr/>
          </p:nvSpPr>
          <p:spPr>
            <a:xfrm rot="5400000">
              <a:off x="7592025" y="193406"/>
              <a:ext cx="2043072" cy="4324773"/>
            </a:xfrm>
            <a:prstGeom prst="roundRect">
              <a:avLst>
                <a:gd name="adj" fmla="val 4442"/>
              </a:avLst>
            </a:prstGeom>
            <a:noFill/>
            <a:ln w="3175">
              <a:solidFill>
                <a:schemeClr val="accent2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3" name="文本框 32">
              <a:extLst>
                <a:ext uri="{FF2B5EF4-FFF2-40B4-BE49-F238E27FC236}">
                  <a16:creationId xmlns:a16="http://schemas.microsoft.com/office/drawing/2014/main" id="{B9F72BEA-2883-F706-EF8C-96ADB0F1C891}"/>
                </a:ext>
              </a:extLst>
            </p:cNvPr>
            <p:cNvSpPr txBox="1"/>
            <p:nvPr/>
          </p:nvSpPr>
          <p:spPr>
            <a:xfrm>
              <a:off x="7786223" y="1687429"/>
              <a:ext cx="1025922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r>
                <a:rPr lang="zh-CN" altLang="en-US" sz="2000" dirty="0">
                  <a:gradFill>
                    <a:gsLst>
                      <a:gs pos="60000">
                        <a:schemeClr val="accent1"/>
                      </a:gs>
                      <a:gs pos="0">
                        <a:schemeClr val="accent2"/>
                      </a:gs>
                    </a:gsLst>
                    <a:path path="circle">
                      <a:fillToRect r="100000" b="100000"/>
                    </a:path>
                  </a:gradFill>
                  <a:latin typeface="+mj-ea"/>
                  <a:ea typeface="+mj-ea"/>
                  <a:cs typeface="OPPOSans R" panose="00020600040101010101" pitchFamily="18" charset="-122"/>
                </a:rPr>
                <a:t>理想蓝图</a:t>
              </a:r>
            </a:p>
          </p:txBody>
        </p:sp>
        <p:sp>
          <p:nvSpPr>
            <p:cNvPr id="34" name="文本框 33">
              <a:extLst>
                <a:ext uri="{FF2B5EF4-FFF2-40B4-BE49-F238E27FC236}">
                  <a16:creationId xmlns:a16="http://schemas.microsoft.com/office/drawing/2014/main" id="{BE921850-55CF-3F7C-E2FA-3E683C701680}"/>
                </a:ext>
              </a:extLst>
            </p:cNvPr>
            <p:cNvSpPr txBox="1"/>
            <p:nvPr/>
          </p:nvSpPr>
          <p:spPr>
            <a:xfrm>
              <a:off x="7786223" y="2180915"/>
              <a:ext cx="2916487" cy="90595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>
                <a:lnSpc>
                  <a:spcPct val="125000"/>
                </a:lnSpc>
              </a:pP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OPPOSans R" panose="00020600040101010101" pitchFamily="18" charset="-122"/>
                </a:rPr>
                <a:t>这里是正文内容，这里是一段正文内容，这里是一段正文内容，这里是一段正文内容。</a:t>
              </a:r>
            </a:p>
          </p:txBody>
        </p:sp>
        <p:sp>
          <p:nvSpPr>
            <p:cNvPr id="37" name="矩形: 圆角 36">
              <a:extLst>
                <a:ext uri="{FF2B5EF4-FFF2-40B4-BE49-F238E27FC236}">
                  <a16:creationId xmlns:a16="http://schemas.microsoft.com/office/drawing/2014/main" id="{F2C0C0B1-105A-853F-D6E7-D69EFB949BDE}"/>
                </a:ext>
              </a:extLst>
            </p:cNvPr>
            <p:cNvSpPr/>
            <p:nvPr/>
          </p:nvSpPr>
          <p:spPr>
            <a:xfrm>
              <a:off x="6951264" y="2991072"/>
              <a:ext cx="662696" cy="29461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ln>
              <a:noFill/>
            </a:ln>
            <a:effectLst>
              <a:reflection blurRad="25400" stA="40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8" name="文本框 37">
              <a:extLst>
                <a:ext uri="{FF2B5EF4-FFF2-40B4-BE49-F238E27FC236}">
                  <a16:creationId xmlns:a16="http://schemas.microsoft.com/office/drawing/2014/main" id="{D4A4F929-D7D8-6857-B01F-A3CC4A96611A}"/>
                </a:ext>
              </a:extLst>
            </p:cNvPr>
            <p:cNvSpPr txBox="1"/>
            <p:nvPr/>
          </p:nvSpPr>
          <p:spPr>
            <a:xfrm>
              <a:off x="7000826" y="2840339"/>
              <a:ext cx="563572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dist"/>
              <a:r>
                <a:rPr lang="en-US" altLang="zh-CN" sz="1000" dirty="0">
                  <a:solidFill>
                    <a:schemeClr val="accent1">
                      <a:alpha val="40000"/>
                    </a:schemeClr>
                  </a:solidFill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</a:rPr>
                <a:t>ideal</a:t>
              </a:r>
              <a:endParaRPr lang="zh-CN" altLang="en-US" sz="1000" dirty="0">
                <a:solidFill>
                  <a:schemeClr val="accent1">
                    <a:alpha val="40000"/>
                  </a:schemeClr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endParaRPr>
            </a:p>
          </p:txBody>
        </p:sp>
        <p:grpSp>
          <p:nvGrpSpPr>
            <p:cNvPr id="316" name="组合 315">
              <a:extLst>
                <a:ext uri="{FF2B5EF4-FFF2-40B4-BE49-F238E27FC236}">
                  <a16:creationId xmlns:a16="http://schemas.microsoft.com/office/drawing/2014/main" id="{0F0B5619-FA16-3337-7006-E5C6ED7F3125}"/>
                </a:ext>
              </a:extLst>
            </p:cNvPr>
            <p:cNvGrpSpPr/>
            <p:nvPr/>
          </p:nvGrpSpPr>
          <p:grpSpPr>
            <a:xfrm>
              <a:off x="6943270" y="1687429"/>
              <a:ext cx="678684" cy="678684"/>
              <a:chOff x="6943270" y="1687429"/>
              <a:chExt cx="678684" cy="678684"/>
            </a:xfrm>
          </p:grpSpPr>
          <p:sp>
            <p:nvSpPr>
              <p:cNvPr id="35" name="椭圆 34">
                <a:extLst>
                  <a:ext uri="{FF2B5EF4-FFF2-40B4-BE49-F238E27FC236}">
                    <a16:creationId xmlns:a16="http://schemas.microsoft.com/office/drawing/2014/main" id="{13B1FF84-0374-67EE-4A49-D2642DAEE44F}"/>
                  </a:ext>
                </a:extLst>
              </p:cNvPr>
              <p:cNvSpPr/>
              <p:nvPr/>
            </p:nvSpPr>
            <p:spPr>
              <a:xfrm>
                <a:off x="6943270" y="1687429"/>
                <a:ext cx="678684" cy="678684"/>
              </a:xfrm>
              <a:prstGeom prst="ellipse">
                <a:avLst/>
              </a:prstGeom>
              <a:gradFill>
                <a:gsLst>
                  <a:gs pos="75000">
                    <a:schemeClr val="accent1"/>
                  </a:gs>
                  <a:gs pos="100000">
                    <a:schemeClr val="accent2">
                      <a:lumMod val="60000"/>
                      <a:lumOff val="40000"/>
                    </a:schemeClr>
                  </a:gs>
                  <a:gs pos="49000">
                    <a:schemeClr val="accent1"/>
                  </a:gs>
                  <a:gs pos="5000">
                    <a:schemeClr val="accent2"/>
                  </a:gs>
                </a:gsLst>
                <a:path path="circle">
                  <a:fillToRect r="100000" b="100000"/>
                </a:path>
              </a:gradFill>
              <a:ln>
                <a:noFill/>
              </a:ln>
              <a:effectLst>
                <a:outerShdw blurRad="254000" dist="101600" dir="5400000" sx="90000" sy="90000" algn="t" rotWithShape="0">
                  <a:schemeClr val="accent1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36" name="椭圆 35">
                <a:extLst>
                  <a:ext uri="{FF2B5EF4-FFF2-40B4-BE49-F238E27FC236}">
                    <a16:creationId xmlns:a16="http://schemas.microsoft.com/office/drawing/2014/main" id="{A5C3EA23-EBA2-F496-084C-A3FB1D8C58BB}"/>
                  </a:ext>
                </a:extLst>
              </p:cNvPr>
              <p:cNvSpPr/>
              <p:nvPr/>
            </p:nvSpPr>
            <p:spPr>
              <a:xfrm>
                <a:off x="6981928" y="1726088"/>
                <a:ext cx="601368" cy="601366"/>
              </a:xfrm>
              <a:prstGeom prst="ellipse">
                <a:avLst/>
              </a:prstGeom>
              <a:noFill/>
              <a:ln w="3175">
                <a:solidFill>
                  <a:schemeClr val="accent2"/>
                </a:solidFill>
                <a:prstDash val="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315" name="组合 314">
                <a:extLst>
                  <a:ext uri="{FF2B5EF4-FFF2-40B4-BE49-F238E27FC236}">
                    <a16:creationId xmlns:a16="http://schemas.microsoft.com/office/drawing/2014/main" id="{ABE260B7-A7A7-B047-5B4E-B50528AB63F1}"/>
                  </a:ext>
                </a:extLst>
              </p:cNvPr>
              <p:cNvGrpSpPr/>
              <p:nvPr/>
            </p:nvGrpSpPr>
            <p:grpSpPr>
              <a:xfrm>
                <a:off x="7089453" y="1833566"/>
                <a:ext cx="386319" cy="386410"/>
                <a:chOff x="6953591" y="173575"/>
                <a:chExt cx="722947" cy="723118"/>
              </a:xfrm>
            </p:grpSpPr>
            <p:sp>
              <p:nvSpPr>
                <p:cNvPr id="308" name="任意多边形: 形状 307">
                  <a:extLst>
                    <a:ext uri="{FF2B5EF4-FFF2-40B4-BE49-F238E27FC236}">
                      <a16:creationId xmlns:a16="http://schemas.microsoft.com/office/drawing/2014/main" id="{B4975A68-5609-6441-005D-0403FAD3A91F}"/>
                    </a:ext>
                  </a:extLst>
                </p:cNvPr>
                <p:cNvSpPr/>
                <p:nvPr/>
              </p:nvSpPr>
              <p:spPr>
                <a:xfrm>
                  <a:off x="7361260" y="223781"/>
                  <a:ext cx="265290" cy="265595"/>
                </a:xfrm>
                <a:custGeom>
                  <a:avLst/>
                  <a:gdLst>
                    <a:gd name="connsiteX0" fmla="*/ 244945 w 265290"/>
                    <a:gd name="connsiteY0" fmla="*/ 259366 h 265595"/>
                    <a:gd name="connsiteX1" fmla="*/ 265290 w 265290"/>
                    <a:gd name="connsiteY1" fmla="*/ 265595 h 265595"/>
                    <a:gd name="connsiteX2" fmla="*/ 0 w 265290"/>
                    <a:gd name="connsiteY2" fmla="*/ 0 h 265595"/>
                    <a:gd name="connsiteX3" fmla="*/ 6582 w 265290"/>
                    <a:gd name="connsiteY3" fmla="*/ 20412 h 265595"/>
                    <a:gd name="connsiteX4" fmla="*/ 244945 w 265290"/>
                    <a:gd name="connsiteY4" fmla="*/ 259366 h 2655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5290" h="265595">
                      <a:moveTo>
                        <a:pt x="244945" y="259366"/>
                      </a:moveTo>
                      <a:lnTo>
                        <a:pt x="265290" y="265595"/>
                      </a:lnTo>
                      <a:cubicBezTo>
                        <a:pt x="245039" y="128281"/>
                        <a:pt x="137291" y="20408"/>
                        <a:pt x="0" y="0"/>
                      </a:cubicBezTo>
                      <a:lnTo>
                        <a:pt x="6582" y="20412"/>
                      </a:lnTo>
                      <a:cubicBezTo>
                        <a:pt x="128118" y="42514"/>
                        <a:pt x="223144" y="137775"/>
                        <a:pt x="244945" y="25936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09" name="任意多边形: 形状 308">
                  <a:extLst>
                    <a:ext uri="{FF2B5EF4-FFF2-40B4-BE49-F238E27FC236}">
                      <a16:creationId xmlns:a16="http://schemas.microsoft.com/office/drawing/2014/main" id="{57AC86CF-B340-43AD-0396-4E60306CF41B}"/>
                    </a:ext>
                  </a:extLst>
                </p:cNvPr>
                <p:cNvSpPr/>
                <p:nvPr/>
              </p:nvSpPr>
              <p:spPr>
                <a:xfrm>
                  <a:off x="7004644" y="223857"/>
                  <a:ext cx="264937" cy="264652"/>
                </a:xfrm>
                <a:custGeom>
                  <a:avLst/>
                  <a:gdLst>
                    <a:gd name="connsiteX0" fmla="*/ 0 w 264937"/>
                    <a:gd name="connsiteY0" fmla="*/ 264652 h 264652"/>
                    <a:gd name="connsiteX1" fmla="*/ 20384 w 264937"/>
                    <a:gd name="connsiteY1" fmla="*/ 258499 h 264652"/>
                    <a:gd name="connsiteX2" fmla="*/ 258699 w 264937"/>
                    <a:gd name="connsiteY2" fmla="*/ 20374 h 264652"/>
                    <a:gd name="connsiteX3" fmla="*/ 264938 w 264937"/>
                    <a:gd name="connsiteY3" fmla="*/ 0 h 264652"/>
                    <a:gd name="connsiteX4" fmla="*/ 0 w 264937"/>
                    <a:gd name="connsiteY4" fmla="*/ 264652 h 2646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4937" h="264652">
                      <a:moveTo>
                        <a:pt x="0" y="264652"/>
                      </a:moveTo>
                      <a:lnTo>
                        <a:pt x="20384" y="258499"/>
                      </a:lnTo>
                      <a:cubicBezTo>
                        <a:pt x="42486" y="137243"/>
                        <a:pt x="137425" y="42380"/>
                        <a:pt x="258699" y="20374"/>
                      </a:cubicBezTo>
                      <a:lnTo>
                        <a:pt x="264938" y="0"/>
                      </a:lnTo>
                      <a:cubicBezTo>
                        <a:pt x="128084" y="20453"/>
                        <a:pt x="20601" y="127821"/>
                        <a:pt x="0" y="26465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10" name="任意多边形: 形状 309">
                  <a:extLst>
                    <a:ext uri="{FF2B5EF4-FFF2-40B4-BE49-F238E27FC236}">
                      <a16:creationId xmlns:a16="http://schemas.microsoft.com/office/drawing/2014/main" id="{12F6DCF3-2188-B478-DB61-F01695B8A7DE}"/>
                    </a:ext>
                  </a:extLst>
                </p:cNvPr>
                <p:cNvSpPr/>
                <p:nvPr/>
              </p:nvSpPr>
              <p:spPr>
                <a:xfrm>
                  <a:off x="7004692" y="581416"/>
                  <a:ext cx="263642" cy="264099"/>
                </a:xfrm>
                <a:custGeom>
                  <a:avLst/>
                  <a:gdLst>
                    <a:gd name="connsiteX0" fmla="*/ 257375 w 263642"/>
                    <a:gd name="connsiteY0" fmla="*/ 243659 h 264099"/>
                    <a:gd name="connsiteX1" fmla="*/ 20488 w 263642"/>
                    <a:gd name="connsiteY1" fmla="*/ 6667 h 264099"/>
                    <a:gd name="connsiteX2" fmla="*/ 0 w 263642"/>
                    <a:gd name="connsiteY2" fmla="*/ 0 h 264099"/>
                    <a:gd name="connsiteX3" fmla="*/ 263642 w 263642"/>
                    <a:gd name="connsiteY3" fmla="*/ 264100 h 2640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63642" h="264099">
                      <a:moveTo>
                        <a:pt x="257375" y="243659"/>
                      </a:moveTo>
                      <a:cubicBezTo>
                        <a:pt x="136991" y="221270"/>
                        <a:pt x="42824" y="127061"/>
                        <a:pt x="20488" y="6667"/>
                      </a:cubicBezTo>
                      <a:lnTo>
                        <a:pt x="0" y="0"/>
                      </a:lnTo>
                      <a:cubicBezTo>
                        <a:pt x="20680" y="136210"/>
                        <a:pt x="127468" y="243184"/>
                        <a:pt x="263642" y="26410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11" name="任意多边形: 形状 310">
                  <a:extLst>
                    <a:ext uri="{FF2B5EF4-FFF2-40B4-BE49-F238E27FC236}">
                      <a16:creationId xmlns:a16="http://schemas.microsoft.com/office/drawing/2014/main" id="{548D9E30-CEE1-DE62-FB9A-42A2B42BA8D4}"/>
                    </a:ext>
                  </a:extLst>
                </p:cNvPr>
                <p:cNvSpPr/>
                <p:nvPr/>
              </p:nvSpPr>
              <p:spPr>
                <a:xfrm>
                  <a:off x="7361165" y="579949"/>
                  <a:ext cx="265404" cy="265766"/>
                </a:xfrm>
                <a:custGeom>
                  <a:avLst/>
                  <a:gdLst>
                    <a:gd name="connsiteX0" fmla="*/ 265405 w 265404"/>
                    <a:gd name="connsiteY0" fmla="*/ 0 h 265766"/>
                    <a:gd name="connsiteX1" fmla="*/ 245012 w 265404"/>
                    <a:gd name="connsiteY1" fmla="*/ 6582 h 265766"/>
                    <a:gd name="connsiteX2" fmla="*/ 6582 w 265404"/>
                    <a:gd name="connsiteY2" fmla="*/ 245354 h 265766"/>
                    <a:gd name="connsiteX3" fmla="*/ 0 w 265404"/>
                    <a:gd name="connsiteY3" fmla="*/ 265767 h 265766"/>
                    <a:gd name="connsiteX4" fmla="*/ 265405 w 265404"/>
                    <a:gd name="connsiteY4" fmla="*/ 0 h 2657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5404" h="265766">
                      <a:moveTo>
                        <a:pt x="265405" y="0"/>
                      </a:moveTo>
                      <a:lnTo>
                        <a:pt x="245012" y="6582"/>
                      </a:lnTo>
                      <a:cubicBezTo>
                        <a:pt x="223134" y="128122"/>
                        <a:pt x="128090" y="223302"/>
                        <a:pt x="6582" y="245354"/>
                      </a:cubicBezTo>
                      <a:lnTo>
                        <a:pt x="0" y="265767"/>
                      </a:lnTo>
                      <a:cubicBezTo>
                        <a:pt x="137389" y="245385"/>
                        <a:pt x="245210" y="137416"/>
                        <a:pt x="265405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12" name="任意多边形: 形状 311">
                  <a:extLst>
                    <a:ext uri="{FF2B5EF4-FFF2-40B4-BE49-F238E27FC236}">
                      <a16:creationId xmlns:a16="http://schemas.microsoft.com/office/drawing/2014/main" id="{AF41FC79-4574-B889-50AC-5A8054762B9B}"/>
                    </a:ext>
                  </a:extLst>
                </p:cNvPr>
                <p:cNvSpPr/>
                <p:nvPr/>
              </p:nvSpPr>
              <p:spPr>
                <a:xfrm>
                  <a:off x="6953591" y="173575"/>
                  <a:ext cx="722947" cy="723118"/>
                </a:xfrm>
                <a:custGeom>
                  <a:avLst/>
                  <a:gdLst>
                    <a:gd name="connsiteX0" fmla="*/ 626745 w 722947"/>
                    <a:gd name="connsiteY0" fmla="*/ 331527 h 723118"/>
                    <a:gd name="connsiteX1" fmla="*/ 482594 w 722947"/>
                    <a:gd name="connsiteY1" fmla="*/ 284626 h 723118"/>
                    <a:gd name="connsiteX2" fmla="*/ 528666 w 722947"/>
                    <a:gd name="connsiteY2" fmla="*/ 195282 h 723118"/>
                    <a:gd name="connsiteX3" fmla="*/ 438836 w 722947"/>
                    <a:gd name="connsiteY3" fmla="*/ 241059 h 723118"/>
                    <a:gd name="connsiteX4" fmla="*/ 392430 w 722947"/>
                    <a:gd name="connsiteY4" fmla="*/ 96202 h 723118"/>
                    <a:gd name="connsiteX5" fmla="*/ 373380 w 722947"/>
                    <a:gd name="connsiteY5" fmla="*/ 37148 h 723118"/>
                    <a:gd name="connsiteX6" fmla="*/ 361950 w 722947"/>
                    <a:gd name="connsiteY6" fmla="*/ 0 h 723118"/>
                    <a:gd name="connsiteX7" fmla="*/ 349568 w 722947"/>
                    <a:gd name="connsiteY7" fmla="*/ 38100 h 723118"/>
                    <a:gd name="connsiteX8" fmla="*/ 331470 w 722947"/>
                    <a:gd name="connsiteY8" fmla="*/ 97155 h 723118"/>
                    <a:gd name="connsiteX9" fmla="*/ 285902 w 722947"/>
                    <a:gd name="connsiteY9" fmla="*/ 241306 h 723118"/>
                    <a:gd name="connsiteX10" fmla="*/ 196215 w 722947"/>
                    <a:gd name="connsiteY10" fmla="*/ 195282 h 723118"/>
                    <a:gd name="connsiteX11" fmla="*/ 242125 w 722947"/>
                    <a:gd name="connsiteY11" fmla="*/ 285093 h 723118"/>
                    <a:gd name="connsiteX12" fmla="*/ 98107 w 722947"/>
                    <a:gd name="connsiteY12" fmla="*/ 330584 h 723118"/>
                    <a:gd name="connsiteX13" fmla="*/ 38100 w 722947"/>
                    <a:gd name="connsiteY13" fmla="*/ 348682 h 723118"/>
                    <a:gd name="connsiteX14" fmla="*/ 0 w 722947"/>
                    <a:gd name="connsiteY14" fmla="*/ 361064 h 723118"/>
                    <a:gd name="connsiteX15" fmla="*/ 38100 w 722947"/>
                    <a:gd name="connsiteY15" fmla="*/ 373447 h 723118"/>
                    <a:gd name="connsiteX16" fmla="*/ 96203 w 722947"/>
                    <a:gd name="connsiteY16" fmla="*/ 392497 h 723118"/>
                    <a:gd name="connsiteX17" fmla="*/ 241440 w 722947"/>
                    <a:gd name="connsiteY17" fmla="*/ 438217 h 723118"/>
                    <a:gd name="connsiteX18" fmla="*/ 195263 w 722947"/>
                    <a:gd name="connsiteY18" fmla="*/ 527799 h 723118"/>
                    <a:gd name="connsiteX19" fmla="*/ 284664 w 722947"/>
                    <a:gd name="connsiteY19" fmla="*/ 480679 h 723118"/>
                    <a:gd name="connsiteX20" fmla="*/ 330518 w 722947"/>
                    <a:gd name="connsiteY20" fmla="*/ 625964 h 723118"/>
                    <a:gd name="connsiteX21" fmla="*/ 348615 w 722947"/>
                    <a:gd name="connsiteY21" fmla="*/ 685019 h 723118"/>
                    <a:gd name="connsiteX22" fmla="*/ 360998 w 722947"/>
                    <a:gd name="connsiteY22" fmla="*/ 723119 h 723118"/>
                    <a:gd name="connsiteX23" fmla="*/ 373380 w 722947"/>
                    <a:gd name="connsiteY23" fmla="*/ 685019 h 723118"/>
                    <a:gd name="connsiteX24" fmla="*/ 392430 w 722947"/>
                    <a:gd name="connsiteY24" fmla="*/ 625964 h 723118"/>
                    <a:gd name="connsiteX25" fmla="*/ 439103 w 722947"/>
                    <a:gd name="connsiteY25" fmla="*/ 480231 h 723118"/>
                    <a:gd name="connsiteX26" fmla="*/ 528638 w 722947"/>
                    <a:gd name="connsiteY26" fmla="*/ 526904 h 723118"/>
                    <a:gd name="connsiteX27" fmla="*/ 482651 w 722947"/>
                    <a:gd name="connsiteY27" fmla="*/ 437836 h 723118"/>
                    <a:gd name="connsiteX28" fmla="*/ 625793 w 722947"/>
                    <a:gd name="connsiteY28" fmla="*/ 391554 h 723118"/>
                    <a:gd name="connsiteX29" fmla="*/ 684848 w 722947"/>
                    <a:gd name="connsiteY29" fmla="*/ 372504 h 723118"/>
                    <a:gd name="connsiteX30" fmla="*/ 722948 w 722947"/>
                    <a:gd name="connsiteY30" fmla="*/ 360121 h 723118"/>
                    <a:gd name="connsiteX31" fmla="*/ 685800 w 722947"/>
                    <a:gd name="connsiteY31" fmla="*/ 349644 h 723118"/>
                    <a:gd name="connsiteX32" fmla="*/ 619944 w 722947"/>
                    <a:gd name="connsiteY32" fmla="*/ 373437 h 723118"/>
                    <a:gd name="connsiteX33" fmla="*/ 473821 w 722947"/>
                    <a:gd name="connsiteY33" fmla="*/ 420624 h 723118"/>
                    <a:gd name="connsiteX34" fmla="*/ 454676 w 722947"/>
                    <a:gd name="connsiteY34" fmla="*/ 383543 h 723118"/>
                    <a:gd name="connsiteX35" fmla="*/ 445618 w 722947"/>
                    <a:gd name="connsiteY35" fmla="*/ 407537 h 723118"/>
                    <a:gd name="connsiteX36" fmla="*/ 484146 w 722947"/>
                    <a:gd name="connsiteY36" fmla="*/ 482136 h 723118"/>
                    <a:gd name="connsiteX37" fmla="*/ 410585 w 722947"/>
                    <a:gd name="connsiteY37" fmla="*/ 443779 h 723118"/>
                    <a:gd name="connsiteX38" fmla="*/ 388096 w 722947"/>
                    <a:gd name="connsiteY38" fmla="*/ 453561 h 723118"/>
                    <a:gd name="connsiteX39" fmla="*/ 421958 w 722947"/>
                    <a:gd name="connsiteY39" fmla="*/ 471221 h 723118"/>
                    <a:gd name="connsiteX40" fmla="*/ 374333 w 722947"/>
                    <a:gd name="connsiteY40" fmla="*/ 620087 h 723118"/>
                    <a:gd name="connsiteX41" fmla="*/ 361169 w 722947"/>
                    <a:gd name="connsiteY41" fmla="*/ 660883 h 723118"/>
                    <a:gd name="connsiteX42" fmla="*/ 348710 w 722947"/>
                    <a:gd name="connsiteY42" fmla="*/ 620201 h 723118"/>
                    <a:gd name="connsiteX43" fmla="*/ 301800 w 722947"/>
                    <a:gd name="connsiteY43" fmla="*/ 471659 h 723118"/>
                    <a:gd name="connsiteX44" fmla="*/ 336032 w 722947"/>
                    <a:gd name="connsiteY44" fmla="*/ 453619 h 723118"/>
                    <a:gd name="connsiteX45" fmla="*/ 313553 w 722947"/>
                    <a:gd name="connsiteY45" fmla="*/ 443932 h 723118"/>
                    <a:gd name="connsiteX46" fmla="*/ 239925 w 722947"/>
                    <a:gd name="connsiteY46" fmla="*/ 482737 h 723118"/>
                    <a:gd name="connsiteX47" fmla="*/ 278511 w 722947"/>
                    <a:gd name="connsiteY47" fmla="*/ 407841 h 723118"/>
                    <a:gd name="connsiteX48" fmla="*/ 269377 w 722947"/>
                    <a:gd name="connsiteY48" fmla="*/ 383981 h 723118"/>
                    <a:gd name="connsiteX49" fmla="*/ 250327 w 722947"/>
                    <a:gd name="connsiteY49" fmla="*/ 420986 h 723118"/>
                    <a:gd name="connsiteX50" fmla="*/ 102146 w 722947"/>
                    <a:gd name="connsiteY50" fmla="*/ 374409 h 723118"/>
                    <a:gd name="connsiteX51" fmla="*/ 62198 w 722947"/>
                    <a:gd name="connsiteY51" fmla="*/ 361312 h 723118"/>
                    <a:gd name="connsiteX52" fmla="*/ 103823 w 722947"/>
                    <a:gd name="connsiteY52" fmla="*/ 348786 h 723118"/>
                    <a:gd name="connsiteX53" fmla="*/ 250898 w 722947"/>
                    <a:gd name="connsiteY53" fmla="*/ 302333 h 723118"/>
                    <a:gd name="connsiteX54" fmla="*/ 269634 w 722947"/>
                    <a:gd name="connsiteY54" fmla="*/ 338976 h 723118"/>
                    <a:gd name="connsiteX55" fmla="*/ 278978 w 722947"/>
                    <a:gd name="connsiteY55" fmla="*/ 315401 h 723118"/>
                    <a:gd name="connsiteX56" fmla="*/ 240040 w 722947"/>
                    <a:gd name="connsiteY56" fmla="*/ 239201 h 723118"/>
                    <a:gd name="connsiteX57" fmla="*/ 316392 w 722947"/>
                    <a:gd name="connsiteY57" fmla="*/ 278378 h 723118"/>
                    <a:gd name="connsiteX58" fmla="*/ 340424 w 722947"/>
                    <a:gd name="connsiteY58" fmla="*/ 269300 h 723118"/>
                    <a:gd name="connsiteX59" fmla="*/ 303086 w 722947"/>
                    <a:gd name="connsiteY59" fmla="*/ 250127 h 723118"/>
                    <a:gd name="connsiteX60" fmla="*/ 349701 w 722947"/>
                    <a:gd name="connsiteY60" fmla="*/ 102737 h 723118"/>
                    <a:gd name="connsiteX61" fmla="*/ 361798 w 722947"/>
                    <a:gd name="connsiteY61" fmla="*/ 63227 h 723118"/>
                    <a:gd name="connsiteX62" fmla="*/ 374333 w 722947"/>
                    <a:gd name="connsiteY62" fmla="*/ 102013 h 723118"/>
                    <a:gd name="connsiteX63" fmla="*/ 421634 w 722947"/>
                    <a:gd name="connsiteY63" fmla="*/ 249822 h 723118"/>
                    <a:gd name="connsiteX64" fmla="*/ 383429 w 722947"/>
                    <a:gd name="connsiteY64" fmla="*/ 269291 h 723118"/>
                    <a:gd name="connsiteX65" fmla="*/ 407527 w 722947"/>
                    <a:gd name="connsiteY65" fmla="*/ 278387 h 723118"/>
                    <a:gd name="connsiteX66" fmla="*/ 484680 w 722947"/>
                    <a:gd name="connsiteY66" fmla="*/ 239097 h 723118"/>
                    <a:gd name="connsiteX67" fmla="*/ 445179 w 722947"/>
                    <a:gd name="connsiteY67" fmla="*/ 315706 h 723118"/>
                    <a:gd name="connsiteX68" fmla="*/ 454428 w 722947"/>
                    <a:gd name="connsiteY68" fmla="*/ 339338 h 723118"/>
                    <a:gd name="connsiteX69" fmla="*/ 473793 w 722947"/>
                    <a:gd name="connsiteY69" fmla="*/ 301781 h 723118"/>
                    <a:gd name="connsiteX70" fmla="*/ 621192 w 722947"/>
                    <a:gd name="connsiteY70" fmla="*/ 349739 h 723118"/>
                    <a:gd name="connsiteX71" fmla="*/ 658178 w 722947"/>
                    <a:gd name="connsiteY71" fmla="*/ 361093 h 7231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</a:cxnLst>
                  <a:rect l="l" t="t" r="r" b="b"/>
                  <a:pathLst>
                    <a:path w="722947" h="723118">
                      <a:moveTo>
                        <a:pt x="626745" y="331527"/>
                      </a:moveTo>
                      <a:lnTo>
                        <a:pt x="482594" y="284626"/>
                      </a:lnTo>
                      <a:lnTo>
                        <a:pt x="528666" y="195282"/>
                      </a:lnTo>
                      <a:lnTo>
                        <a:pt x="438836" y="241059"/>
                      </a:lnTo>
                      <a:lnTo>
                        <a:pt x="392430" y="96202"/>
                      </a:lnTo>
                      <a:lnTo>
                        <a:pt x="373380" y="37148"/>
                      </a:lnTo>
                      <a:lnTo>
                        <a:pt x="361950" y="0"/>
                      </a:lnTo>
                      <a:lnTo>
                        <a:pt x="349568" y="38100"/>
                      </a:lnTo>
                      <a:lnTo>
                        <a:pt x="331470" y="97155"/>
                      </a:lnTo>
                      <a:lnTo>
                        <a:pt x="285902" y="241306"/>
                      </a:lnTo>
                      <a:lnTo>
                        <a:pt x="196215" y="195282"/>
                      </a:lnTo>
                      <a:lnTo>
                        <a:pt x="242125" y="285093"/>
                      </a:lnTo>
                      <a:lnTo>
                        <a:pt x="98107" y="330584"/>
                      </a:lnTo>
                      <a:lnTo>
                        <a:pt x="38100" y="348682"/>
                      </a:lnTo>
                      <a:lnTo>
                        <a:pt x="0" y="361064"/>
                      </a:lnTo>
                      <a:lnTo>
                        <a:pt x="38100" y="373447"/>
                      </a:lnTo>
                      <a:lnTo>
                        <a:pt x="96203" y="392497"/>
                      </a:lnTo>
                      <a:lnTo>
                        <a:pt x="241440" y="438217"/>
                      </a:lnTo>
                      <a:lnTo>
                        <a:pt x="195263" y="527799"/>
                      </a:lnTo>
                      <a:lnTo>
                        <a:pt x="284664" y="480679"/>
                      </a:lnTo>
                      <a:lnTo>
                        <a:pt x="330518" y="625964"/>
                      </a:lnTo>
                      <a:lnTo>
                        <a:pt x="348615" y="685019"/>
                      </a:lnTo>
                      <a:lnTo>
                        <a:pt x="360998" y="723119"/>
                      </a:lnTo>
                      <a:lnTo>
                        <a:pt x="373380" y="685019"/>
                      </a:lnTo>
                      <a:lnTo>
                        <a:pt x="392430" y="625964"/>
                      </a:lnTo>
                      <a:lnTo>
                        <a:pt x="439103" y="480231"/>
                      </a:lnTo>
                      <a:lnTo>
                        <a:pt x="528638" y="526904"/>
                      </a:lnTo>
                      <a:lnTo>
                        <a:pt x="482651" y="437836"/>
                      </a:lnTo>
                      <a:lnTo>
                        <a:pt x="625793" y="391554"/>
                      </a:lnTo>
                      <a:lnTo>
                        <a:pt x="684848" y="372504"/>
                      </a:lnTo>
                      <a:lnTo>
                        <a:pt x="722948" y="360121"/>
                      </a:lnTo>
                      <a:lnTo>
                        <a:pt x="685800" y="349644"/>
                      </a:lnTo>
                      <a:close/>
                      <a:moveTo>
                        <a:pt x="619944" y="373437"/>
                      </a:moveTo>
                      <a:lnTo>
                        <a:pt x="473821" y="420624"/>
                      </a:lnTo>
                      <a:lnTo>
                        <a:pt x="454676" y="383543"/>
                      </a:lnTo>
                      <a:cubicBezTo>
                        <a:pt x="452758" y="391915"/>
                        <a:pt x="449711" y="399986"/>
                        <a:pt x="445618" y="407537"/>
                      </a:cubicBezTo>
                      <a:lnTo>
                        <a:pt x="484146" y="482136"/>
                      </a:lnTo>
                      <a:lnTo>
                        <a:pt x="410585" y="443779"/>
                      </a:lnTo>
                      <a:cubicBezTo>
                        <a:pt x="403545" y="448003"/>
                        <a:pt x="395986" y="451292"/>
                        <a:pt x="388096" y="453561"/>
                      </a:cubicBezTo>
                      <a:lnTo>
                        <a:pt x="421958" y="471221"/>
                      </a:lnTo>
                      <a:lnTo>
                        <a:pt x="374333" y="620087"/>
                      </a:lnTo>
                      <a:lnTo>
                        <a:pt x="361169" y="660883"/>
                      </a:lnTo>
                      <a:lnTo>
                        <a:pt x="348710" y="620201"/>
                      </a:lnTo>
                      <a:lnTo>
                        <a:pt x="301800" y="471659"/>
                      </a:lnTo>
                      <a:lnTo>
                        <a:pt x="336032" y="453619"/>
                      </a:lnTo>
                      <a:cubicBezTo>
                        <a:pt x="328152" y="451375"/>
                        <a:pt x="320596" y="448119"/>
                        <a:pt x="313553" y="443932"/>
                      </a:cubicBezTo>
                      <a:lnTo>
                        <a:pt x="239925" y="482737"/>
                      </a:lnTo>
                      <a:lnTo>
                        <a:pt x="278511" y="407841"/>
                      </a:lnTo>
                      <a:cubicBezTo>
                        <a:pt x="274399" y="400339"/>
                        <a:pt x="271326" y="392312"/>
                        <a:pt x="269377" y="383981"/>
                      </a:cubicBezTo>
                      <a:lnTo>
                        <a:pt x="250327" y="420986"/>
                      </a:lnTo>
                      <a:lnTo>
                        <a:pt x="102146" y="374409"/>
                      </a:lnTo>
                      <a:lnTo>
                        <a:pt x="62198" y="361312"/>
                      </a:lnTo>
                      <a:lnTo>
                        <a:pt x="103823" y="348786"/>
                      </a:lnTo>
                      <a:lnTo>
                        <a:pt x="250898" y="302333"/>
                      </a:lnTo>
                      <a:lnTo>
                        <a:pt x="269634" y="338976"/>
                      </a:lnTo>
                      <a:cubicBezTo>
                        <a:pt x="271677" y="330734"/>
                        <a:pt x="274820" y="322805"/>
                        <a:pt x="278978" y="315401"/>
                      </a:cubicBezTo>
                      <a:lnTo>
                        <a:pt x="240040" y="239201"/>
                      </a:lnTo>
                      <a:lnTo>
                        <a:pt x="316392" y="278378"/>
                      </a:lnTo>
                      <a:cubicBezTo>
                        <a:pt x="323953" y="274275"/>
                        <a:pt x="332038" y="271221"/>
                        <a:pt x="340424" y="269300"/>
                      </a:cubicBezTo>
                      <a:lnTo>
                        <a:pt x="303086" y="250127"/>
                      </a:lnTo>
                      <a:lnTo>
                        <a:pt x="349701" y="102737"/>
                      </a:lnTo>
                      <a:lnTo>
                        <a:pt x="361798" y="63227"/>
                      </a:lnTo>
                      <a:lnTo>
                        <a:pt x="374333" y="102013"/>
                      </a:lnTo>
                      <a:lnTo>
                        <a:pt x="421634" y="249822"/>
                      </a:lnTo>
                      <a:lnTo>
                        <a:pt x="383429" y="269291"/>
                      </a:lnTo>
                      <a:cubicBezTo>
                        <a:pt x="391839" y="271207"/>
                        <a:pt x="399948" y="274269"/>
                        <a:pt x="407527" y="278387"/>
                      </a:cubicBezTo>
                      <a:lnTo>
                        <a:pt x="484680" y="239097"/>
                      </a:lnTo>
                      <a:lnTo>
                        <a:pt x="445179" y="315706"/>
                      </a:lnTo>
                      <a:cubicBezTo>
                        <a:pt x="449306" y="323135"/>
                        <a:pt x="452416" y="331082"/>
                        <a:pt x="454428" y="339338"/>
                      </a:cubicBezTo>
                      <a:lnTo>
                        <a:pt x="473793" y="301781"/>
                      </a:lnTo>
                      <a:lnTo>
                        <a:pt x="621192" y="349739"/>
                      </a:lnTo>
                      <a:lnTo>
                        <a:pt x="658178" y="36109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13" name="任意多边形: 形状 312">
                  <a:extLst>
                    <a:ext uri="{FF2B5EF4-FFF2-40B4-BE49-F238E27FC236}">
                      <a16:creationId xmlns:a16="http://schemas.microsoft.com/office/drawing/2014/main" id="{A8D5969E-1289-691A-DA6E-FD301579575A}"/>
                    </a:ext>
                  </a:extLst>
                </p:cNvPr>
                <p:cNvSpPr/>
                <p:nvPr/>
              </p:nvSpPr>
              <p:spPr>
                <a:xfrm>
                  <a:off x="7248866" y="468907"/>
                  <a:ext cx="133350" cy="133350"/>
                </a:xfrm>
                <a:custGeom>
                  <a:avLst/>
                  <a:gdLst>
                    <a:gd name="connsiteX0" fmla="*/ 66675 w 133350"/>
                    <a:gd name="connsiteY0" fmla="*/ 0 h 133350"/>
                    <a:gd name="connsiteX1" fmla="*/ 0 w 133350"/>
                    <a:gd name="connsiteY1" fmla="*/ 66675 h 133350"/>
                    <a:gd name="connsiteX2" fmla="*/ 66675 w 133350"/>
                    <a:gd name="connsiteY2" fmla="*/ 133350 h 133350"/>
                    <a:gd name="connsiteX3" fmla="*/ 133350 w 133350"/>
                    <a:gd name="connsiteY3" fmla="*/ 66675 h 133350"/>
                    <a:gd name="connsiteX4" fmla="*/ 66675 w 133350"/>
                    <a:gd name="connsiteY4" fmla="*/ 0 h 133350"/>
                    <a:gd name="connsiteX5" fmla="*/ 66675 w 133350"/>
                    <a:gd name="connsiteY5" fmla="*/ 114300 h 133350"/>
                    <a:gd name="connsiteX6" fmla="*/ 19050 w 133350"/>
                    <a:gd name="connsiteY6" fmla="*/ 66675 h 133350"/>
                    <a:gd name="connsiteX7" fmla="*/ 66675 w 133350"/>
                    <a:gd name="connsiteY7" fmla="*/ 19050 h 133350"/>
                    <a:gd name="connsiteX8" fmla="*/ 114300 w 133350"/>
                    <a:gd name="connsiteY8" fmla="*/ 66675 h 133350"/>
                    <a:gd name="connsiteX9" fmla="*/ 66675 w 133350"/>
                    <a:gd name="connsiteY9" fmla="*/ 114329 h 1333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33350" h="133350">
                      <a:moveTo>
                        <a:pt x="66675" y="0"/>
                      </a:moveTo>
                      <a:cubicBezTo>
                        <a:pt x="29851" y="0"/>
                        <a:pt x="0" y="29851"/>
                        <a:pt x="0" y="66675"/>
                      </a:cubicBezTo>
                      <a:cubicBezTo>
                        <a:pt x="0" y="103499"/>
                        <a:pt x="29851" y="133350"/>
                        <a:pt x="66675" y="133350"/>
                      </a:cubicBezTo>
                      <a:cubicBezTo>
                        <a:pt x="103499" y="133350"/>
                        <a:pt x="133350" y="103499"/>
                        <a:pt x="133350" y="66675"/>
                      </a:cubicBezTo>
                      <a:cubicBezTo>
                        <a:pt x="133302" y="29871"/>
                        <a:pt x="103479" y="48"/>
                        <a:pt x="66675" y="0"/>
                      </a:cubicBezTo>
                      <a:close/>
                      <a:moveTo>
                        <a:pt x="66675" y="114300"/>
                      </a:moveTo>
                      <a:cubicBezTo>
                        <a:pt x="40373" y="114300"/>
                        <a:pt x="19050" y="92977"/>
                        <a:pt x="19050" y="66675"/>
                      </a:cubicBezTo>
                      <a:cubicBezTo>
                        <a:pt x="19050" y="40373"/>
                        <a:pt x="40373" y="19050"/>
                        <a:pt x="66675" y="19050"/>
                      </a:cubicBezTo>
                      <a:cubicBezTo>
                        <a:pt x="92977" y="19050"/>
                        <a:pt x="114300" y="40373"/>
                        <a:pt x="114300" y="66675"/>
                      </a:cubicBezTo>
                      <a:cubicBezTo>
                        <a:pt x="114279" y="92974"/>
                        <a:pt x="92974" y="114291"/>
                        <a:pt x="66675" y="114329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</p:grpSp>
        </p:grpSp>
      </p:grpSp>
      <p:grpSp>
        <p:nvGrpSpPr>
          <p:cNvPr id="384" name="组合 383">
            <a:extLst>
              <a:ext uri="{FF2B5EF4-FFF2-40B4-BE49-F238E27FC236}">
                <a16:creationId xmlns:a16="http://schemas.microsoft.com/office/drawing/2014/main" id="{051CB8D5-B25B-BB01-8CE9-7F55ADD43C44}"/>
              </a:ext>
            </a:extLst>
          </p:cNvPr>
          <p:cNvGrpSpPr/>
          <p:nvPr/>
        </p:nvGrpSpPr>
        <p:grpSpPr>
          <a:xfrm>
            <a:off x="791097" y="4272421"/>
            <a:ext cx="1375330" cy="1375330"/>
            <a:chOff x="791097" y="4272421"/>
            <a:chExt cx="1375330" cy="1375330"/>
          </a:xfrm>
        </p:grpSpPr>
        <p:grpSp>
          <p:nvGrpSpPr>
            <p:cNvPr id="46" name="组合 45">
              <a:extLst>
                <a:ext uri="{FF2B5EF4-FFF2-40B4-BE49-F238E27FC236}">
                  <a16:creationId xmlns:a16="http://schemas.microsoft.com/office/drawing/2014/main" id="{EC66190C-5613-C28C-AACA-EFDFB956F492}"/>
                </a:ext>
              </a:extLst>
            </p:cNvPr>
            <p:cNvGrpSpPr/>
            <p:nvPr/>
          </p:nvGrpSpPr>
          <p:grpSpPr>
            <a:xfrm>
              <a:off x="791097" y="4272421"/>
              <a:ext cx="1375330" cy="1375330"/>
              <a:chOff x="648450" y="4440800"/>
              <a:chExt cx="1375330" cy="1375330"/>
            </a:xfrm>
          </p:grpSpPr>
          <p:grpSp>
            <p:nvGrpSpPr>
              <p:cNvPr id="174" name="组合 173">
                <a:extLst>
                  <a:ext uri="{FF2B5EF4-FFF2-40B4-BE49-F238E27FC236}">
                    <a16:creationId xmlns:a16="http://schemas.microsoft.com/office/drawing/2014/main" id="{DDB30974-BBE5-1D8D-8147-7F787EAFA4F5}"/>
                  </a:ext>
                </a:extLst>
              </p:cNvPr>
              <p:cNvGrpSpPr/>
              <p:nvPr/>
            </p:nvGrpSpPr>
            <p:grpSpPr>
              <a:xfrm>
                <a:off x="648450" y="4440800"/>
                <a:ext cx="1375330" cy="1375330"/>
                <a:chOff x="4826000" y="1630067"/>
                <a:chExt cx="2540000" cy="2540000"/>
              </a:xfrm>
            </p:grpSpPr>
            <p:sp>
              <p:nvSpPr>
                <p:cNvPr id="176" name="椭圆 175">
                  <a:extLst>
                    <a:ext uri="{FF2B5EF4-FFF2-40B4-BE49-F238E27FC236}">
                      <a16:creationId xmlns:a16="http://schemas.microsoft.com/office/drawing/2014/main" id="{8AF6530C-99B2-90D6-5FCD-EDCDC73A10FC}"/>
                    </a:ext>
                  </a:extLst>
                </p:cNvPr>
                <p:cNvSpPr/>
                <p:nvPr/>
              </p:nvSpPr>
              <p:spPr>
                <a:xfrm>
                  <a:off x="4826000" y="1630067"/>
                  <a:ext cx="2540000" cy="2540000"/>
                </a:xfrm>
                <a:prstGeom prst="ellipse">
                  <a:avLst/>
                </a:prstGeom>
                <a:gradFill>
                  <a:gsLst>
                    <a:gs pos="100000">
                      <a:schemeClr val="accent2">
                        <a:lumMod val="60000"/>
                        <a:lumOff val="40000"/>
                      </a:schemeClr>
                    </a:gs>
                    <a:gs pos="70000">
                      <a:schemeClr val="bg1"/>
                    </a:gs>
                    <a:gs pos="35000">
                      <a:schemeClr val="accent3">
                        <a:lumMod val="20000"/>
                        <a:lumOff val="80000"/>
                      </a:schemeClr>
                    </a:gs>
                    <a:gs pos="0">
                      <a:schemeClr val="accent3">
                        <a:lumMod val="60000"/>
                        <a:lumOff val="40000"/>
                      </a:schemeClr>
                    </a:gs>
                  </a:gsLst>
                  <a:path path="circle">
                    <a:fillToRect r="100000" b="100000"/>
                  </a:path>
                </a:gradFill>
                <a:ln w="9525">
                  <a:solidFill>
                    <a:schemeClr val="bg1"/>
                  </a:solidFill>
                </a:ln>
                <a:effectLst>
                  <a:outerShdw blurRad="190500" sx="102000" sy="102000" algn="ctr" rotWithShape="0">
                    <a:schemeClr val="accent2">
                      <a:lumMod val="20000"/>
                      <a:lumOff val="80000"/>
                      <a:alpha val="40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77" name="椭圆 176">
                  <a:extLst>
                    <a:ext uri="{FF2B5EF4-FFF2-40B4-BE49-F238E27FC236}">
                      <a16:creationId xmlns:a16="http://schemas.microsoft.com/office/drawing/2014/main" id="{BFA97BD8-0251-8340-09D6-913F335DB3FF}"/>
                    </a:ext>
                  </a:extLst>
                </p:cNvPr>
                <p:cNvSpPr/>
                <p:nvPr/>
              </p:nvSpPr>
              <p:spPr>
                <a:xfrm>
                  <a:off x="4956894" y="1760963"/>
                  <a:ext cx="2278216" cy="2278212"/>
                </a:xfrm>
                <a:prstGeom prst="ellipse">
                  <a:avLst/>
                </a:prstGeom>
                <a:noFill/>
                <a:ln w="3175">
                  <a:solidFill>
                    <a:schemeClr val="accent2"/>
                  </a:solidFill>
                  <a:prstDash val="dash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175" name="文本框 174">
                <a:extLst>
                  <a:ext uri="{FF2B5EF4-FFF2-40B4-BE49-F238E27FC236}">
                    <a16:creationId xmlns:a16="http://schemas.microsoft.com/office/drawing/2014/main" id="{CDF2136E-3CCE-916C-7076-40731DDA8D49}"/>
                  </a:ext>
                </a:extLst>
              </p:cNvPr>
              <p:cNvSpPr txBox="1"/>
              <p:nvPr/>
            </p:nvSpPr>
            <p:spPr>
              <a:xfrm>
                <a:off x="921468" y="5185267"/>
                <a:ext cx="820738" cy="29040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>
                  <a:lnSpc>
                    <a:spcPct val="125000"/>
                  </a:lnSpc>
                </a:pPr>
                <a:r>
                  <a:rPr lang="zh-CN" altLang="en-US" sz="1600" dirty="0">
                    <a:gradFill>
                      <a:gsLst>
                        <a:gs pos="60000">
                          <a:schemeClr val="accent1"/>
                        </a:gs>
                        <a:gs pos="0">
                          <a:schemeClr val="accent2"/>
                        </a:gs>
                      </a:gsLst>
                      <a:path path="circle">
                        <a:fillToRect r="100000" b="100000"/>
                      </a:path>
                    </a:gradFill>
                    <a:latin typeface="+mn-ea"/>
                    <a:cs typeface="OPPOSans M" panose="00020600040101010101" pitchFamily="18" charset="-122"/>
                  </a:rPr>
                  <a:t>诚信担当</a:t>
                </a:r>
              </a:p>
            </p:txBody>
          </p:sp>
        </p:grpSp>
        <p:grpSp>
          <p:nvGrpSpPr>
            <p:cNvPr id="371" name="组合 370">
              <a:extLst>
                <a:ext uri="{FF2B5EF4-FFF2-40B4-BE49-F238E27FC236}">
                  <a16:creationId xmlns:a16="http://schemas.microsoft.com/office/drawing/2014/main" id="{73367FB6-C125-17EA-3FE9-73D13FFCCF54}"/>
                </a:ext>
              </a:extLst>
            </p:cNvPr>
            <p:cNvGrpSpPr/>
            <p:nvPr/>
          </p:nvGrpSpPr>
          <p:grpSpPr>
            <a:xfrm>
              <a:off x="1255778" y="4507574"/>
              <a:ext cx="445968" cy="445484"/>
              <a:chOff x="3919428" y="-875"/>
              <a:chExt cx="707337" cy="706569"/>
            </a:xfrm>
            <a:solidFill>
              <a:schemeClr val="accent2"/>
            </a:solidFill>
          </p:grpSpPr>
          <p:sp>
            <p:nvSpPr>
              <p:cNvPr id="335" name="任意多边形: 形状 334">
                <a:extLst>
                  <a:ext uri="{FF2B5EF4-FFF2-40B4-BE49-F238E27FC236}">
                    <a16:creationId xmlns:a16="http://schemas.microsoft.com/office/drawing/2014/main" id="{FC7670B9-BC45-F0DB-8A56-7DF313957789}"/>
                  </a:ext>
                </a:extLst>
              </p:cNvPr>
              <p:cNvSpPr/>
              <p:nvPr/>
            </p:nvSpPr>
            <p:spPr>
              <a:xfrm>
                <a:off x="3919428" y="-875"/>
                <a:ext cx="707337" cy="706569"/>
              </a:xfrm>
              <a:custGeom>
                <a:avLst/>
                <a:gdLst>
                  <a:gd name="connsiteX0" fmla="*/ 677995 w 707337"/>
                  <a:gd name="connsiteY0" fmla="*/ 358907 h 706569"/>
                  <a:gd name="connsiteX1" fmla="*/ 677995 w 707337"/>
                  <a:gd name="connsiteY1" fmla="*/ 347477 h 706569"/>
                  <a:gd name="connsiteX2" fmla="*/ 700855 w 707337"/>
                  <a:gd name="connsiteY2" fmla="*/ 319855 h 706569"/>
                  <a:gd name="connsiteX3" fmla="*/ 697045 w 707337"/>
                  <a:gd name="connsiteY3" fmla="*/ 280802 h 706569"/>
                  <a:gd name="connsiteX4" fmla="*/ 694187 w 707337"/>
                  <a:gd name="connsiteY4" fmla="*/ 278897 h 706569"/>
                  <a:gd name="connsiteX5" fmla="*/ 663707 w 707337"/>
                  <a:gd name="connsiteY5" fmla="*/ 258895 h 706569"/>
                  <a:gd name="connsiteX6" fmla="*/ 659897 w 707337"/>
                  <a:gd name="connsiteY6" fmla="*/ 248417 h 706569"/>
                  <a:gd name="connsiteX7" fmla="*/ 673232 w 707337"/>
                  <a:gd name="connsiteY7" fmla="*/ 215080 h 706569"/>
                  <a:gd name="connsiteX8" fmla="*/ 657040 w 707337"/>
                  <a:gd name="connsiteY8" fmla="*/ 178885 h 706569"/>
                  <a:gd name="connsiteX9" fmla="*/ 654182 w 707337"/>
                  <a:gd name="connsiteY9" fmla="*/ 177932 h 706569"/>
                  <a:gd name="connsiteX10" fmla="*/ 618940 w 707337"/>
                  <a:gd name="connsiteY10" fmla="*/ 168407 h 706569"/>
                  <a:gd name="connsiteX11" fmla="*/ 612272 w 707337"/>
                  <a:gd name="connsiteY11" fmla="*/ 158882 h 706569"/>
                  <a:gd name="connsiteX12" fmla="*/ 614177 w 707337"/>
                  <a:gd name="connsiteY12" fmla="*/ 122687 h 706569"/>
                  <a:gd name="connsiteX13" fmla="*/ 587507 w 707337"/>
                  <a:gd name="connsiteY13" fmla="*/ 93160 h 706569"/>
                  <a:gd name="connsiteX14" fmla="*/ 584650 w 707337"/>
                  <a:gd name="connsiteY14" fmla="*/ 93160 h 706569"/>
                  <a:gd name="connsiteX15" fmla="*/ 548455 w 707337"/>
                  <a:gd name="connsiteY15" fmla="*/ 95065 h 706569"/>
                  <a:gd name="connsiteX16" fmla="*/ 538930 w 707337"/>
                  <a:gd name="connsiteY16" fmla="*/ 88397 h 706569"/>
                  <a:gd name="connsiteX17" fmla="*/ 529405 w 707337"/>
                  <a:gd name="connsiteY17" fmla="*/ 53155 h 706569"/>
                  <a:gd name="connsiteX18" fmla="*/ 495115 w 707337"/>
                  <a:gd name="connsiteY18" fmla="*/ 33152 h 706569"/>
                  <a:gd name="connsiteX19" fmla="*/ 492257 w 707337"/>
                  <a:gd name="connsiteY19" fmla="*/ 34105 h 706569"/>
                  <a:gd name="connsiteX20" fmla="*/ 458920 w 707337"/>
                  <a:gd name="connsiteY20" fmla="*/ 47440 h 706569"/>
                  <a:gd name="connsiteX21" fmla="*/ 448442 w 707337"/>
                  <a:gd name="connsiteY21" fmla="*/ 43630 h 706569"/>
                  <a:gd name="connsiteX22" fmla="*/ 428440 w 707337"/>
                  <a:gd name="connsiteY22" fmla="*/ 13150 h 706569"/>
                  <a:gd name="connsiteX23" fmla="*/ 389387 w 707337"/>
                  <a:gd name="connsiteY23" fmla="*/ 4577 h 706569"/>
                  <a:gd name="connsiteX24" fmla="*/ 386530 w 707337"/>
                  <a:gd name="connsiteY24" fmla="*/ 6482 h 706569"/>
                  <a:gd name="connsiteX25" fmla="*/ 358907 w 707337"/>
                  <a:gd name="connsiteY25" fmla="*/ 29342 h 706569"/>
                  <a:gd name="connsiteX26" fmla="*/ 347477 w 707337"/>
                  <a:gd name="connsiteY26" fmla="*/ 29342 h 706569"/>
                  <a:gd name="connsiteX27" fmla="*/ 319855 w 707337"/>
                  <a:gd name="connsiteY27" fmla="*/ 6482 h 706569"/>
                  <a:gd name="connsiteX28" fmla="*/ 280802 w 707337"/>
                  <a:gd name="connsiteY28" fmla="*/ 10292 h 706569"/>
                  <a:gd name="connsiteX29" fmla="*/ 278897 w 707337"/>
                  <a:gd name="connsiteY29" fmla="*/ 13150 h 706569"/>
                  <a:gd name="connsiteX30" fmla="*/ 258895 w 707337"/>
                  <a:gd name="connsiteY30" fmla="*/ 43630 h 706569"/>
                  <a:gd name="connsiteX31" fmla="*/ 248417 w 707337"/>
                  <a:gd name="connsiteY31" fmla="*/ 47440 h 706569"/>
                  <a:gd name="connsiteX32" fmla="*/ 215080 w 707337"/>
                  <a:gd name="connsiteY32" fmla="*/ 34105 h 706569"/>
                  <a:gd name="connsiteX33" fmla="*/ 178885 w 707337"/>
                  <a:gd name="connsiteY33" fmla="*/ 49345 h 706569"/>
                  <a:gd name="connsiteX34" fmla="*/ 177932 w 707337"/>
                  <a:gd name="connsiteY34" fmla="*/ 53155 h 706569"/>
                  <a:gd name="connsiteX35" fmla="*/ 168407 w 707337"/>
                  <a:gd name="connsiteY35" fmla="*/ 88397 h 706569"/>
                  <a:gd name="connsiteX36" fmla="*/ 158882 w 707337"/>
                  <a:gd name="connsiteY36" fmla="*/ 95065 h 706569"/>
                  <a:gd name="connsiteX37" fmla="*/ 122687 w 707337"/>
                  <a:gd name="connsiteY37" fmla="*/ 93160 h 706569"/>
                  <a:gd name="connsiteX38" fmla="*/ 93160 w 707337"/>
                  <a:gd name="connsiteY38" fmla="*/ 119830 h 706569"/>
                  <a:gd name="connsiteX39" fmla="*/ 93160 w 707337"/>
                  <a:gd name="connsiteY39" fmla="*/ 122687 h 706569"/>
                  <a:gd name="connsiteX40" fmla="*/ 95065 w 707337"/>
                  <a:gd name="connsiteY40" fmla="*/ 158882 h 706569"/>
                  <a:gd name="connsiteX41" fmla="*/ 88397 w 707337"/>
                  <a:gd name="connsiteY41" fmla="*/ 168407 h 706569"/>
                  <a:gd name="connsiteX42" fmla="*/ 53155 w 707337"/>
                  <a:gd name="connsiteY42" fmla="*/ 177932 h 706569"/>
                  <a:gd name="connsiteX43" fmla="*/ 33152 w 707337"/>
                  <a:gd name="connsiteY43" fmla="*/ 212222 h 706569"/>
                  <a:gd name="connsiteX44" fmla="*/ 34105 w 707337"/>
                  <a:gd name="connsiteY44" fmla="*/ 215080 h 706569"/>
                  <a:gd name="connsiteX45" fmla="*/ 47440 w 707337"/>
                  <a:gd name="connsiteY45" fmla="*/ 248417 h 706569"/>
                  <a:gd name="connsiteX46" fmla="*/ 43630 w 707337"/>
                  <a:gd name="connsiteY46" fmla="*/ 258895 h 706569"/>
                  <a:gd name="connsiteX47" fmla="*/ 13150 w 707337"/>
                  <a:gd name="connsiteY47" fmla="*/ 277945 h 706569"/>
                  <a:gd name="connsiteX48" fmla="*/ 4577 w 707337"/>
                  <a:gd name="connsiteY48" fmla="*/ 316997 h 706569"/>
                  <a:gd name="connsiteX49" fmla="*/ 6482 w 707337"/>
                  <a:gd name="connsiteY49" fmla="*/ 319855 h 706569"/>
                  <a:gd name="connsiteX50" fmla="*/ 29342 w 707337"/>
                  <a:gd name="connsiteY50" fmla="*/ 347477 h 706569"/>
                  <a:gd name="connsiteX51" fmla="*/ 29342 w 707337"/>
                  <a:gd name="connsiteY51" fmla="*/ 358907 h 706569"/>
                  <a:gd name="connsiteX52" fmla="*/ 6482 w 707337"/>
                  <a:gd name="connsiteY52" fmla="*/ 386530 h 706569"/>
                  <a:gd name="connsiteX53" fmla="*/ 10292 w 707337"/>
                  <a:gd name="connsiteY53" fmla="*/ 425582 h 706569"/>
                  <a:gd name="connsiteX54" fmla="*/ 13150 w 707337"/>
                  <a:gd name="connsiteY54" fmla="*/ 427487 h 706569"/>
                  <a:gd name="connsiteX55" fmla="*/ 43630 w 707337"/>
                  <a:gd name="connsiteY55" fmla="*/ 447490 h 706569"/>
                  <a:gd name="connsiteX56" fmla="*/ 47440 w 707337"/>
                  <a:gd name="connsiteY56" fmla="*/ 457967 h 706569"/>
                  <a:gd name="connsiteX57" fmla="*/ 34105 w 707337"/>
                  <a:gd name="connsiteY57" fmla="*/ 491305 h 706569"/>
                  <a:gd name="connsiteX58" fmla="*/ 50297 w 707337"/>
                  <a:gd name="connsiteY58" fmla="*/ 527500 h 706569"/>
                  <a:gd name="connsiteX59" fmla="*/ 53155 w 707337"/>
                  <a:gd name="connsiteY59" fmla="*/ 528452 h 706569"/>
                  <a:gd name="connsiteX60" fmla="*/ 88397 w 707337"/>
                  <a:gd name="connsiteY60" fmla="*/ 537977 h 706569"/>
                  <a:gd name="connsiteX61" fmla="*/ 95065 w 707337"/>
                  <a:gd name="connsiteY61" fmla="*/ 547502 h 706569"/>
                  <a:gd name="connsiteX62" fmla="*/ 93160 w 707337"/>
                  <a:gd name="connsiteY62" fmla="*/ 583697 h 706569"/>
                  <a:gd name="connsiteX63" fmla="*/ 119830 w 707337"/>
                  <a:gd name="connsiteY63" fmla="*/ 613225 h 706569"/>
                  <a:gd name="connsiteX64" fmla="*/ 122687 w 707337"/>
                  <a:gd name="connsiteY64" fmla="*/ 613225 h 706569"/>
                  <a:gd name="connsiteX65" fmla="*/ 158882 w 707337"/>
                  <a:gd name="connsiteY65" fmla="*/ 611320 h 706569"/>
                  <a:gd name="connsiteX66" fmla="*/ 168407 w 707337"/>
                  <a:gd name="connsiteY66" fmla="*/ 617987 h 706569"/>
                  <a:gd name="connsiteX67" fmla="*/ 177932 w 707337"/>
                  <a:gd name="connsiteY67" fmla="*/ 653230 h 706569"/>
                  <a:gd name="connsiteX68" fmla="*/ 212222 w 707337"/>
                  <a:gd name="connsiteY68" fmla="*/ 673232 h 706569"/>
                  <a:gd name="connsiteX69" fmla="*/ 215080 w 707337"/>
                  <a:gd name="connsiteY69" fmla="*/ 672280 h 706569"/>
                  <a:gd name="connsiteX70" fmla="*/ 248417 w 707337"/>
                  <a:gd name="connsiteY70" fmla="*/ 658945 h 706569"/>
                  <a:gd name="connsiteX71" fmla="*/ 258895 w 707337"/>
                  <a:gd name="connsiteY71" fmla="*/ 662755 h 706569"/>
                  <a:gd name="connsiteX72" fmla="*/ 278897 w 707337"/>
                  <a:gd name="connsiteY72" fmla="*/ 693235 h 706569"/>
                  <a:gd name="connsiteX73" fmla="*/ 317950 w 707337"/>
                  <a:gd name="connsiteY73" fmla="*/ 701807 h 706569"/>
                  <a:gd name="connsiteX74" fmla="*/ 319855 w 707337"/>
                  <a:gd name="connsiteY74" fmla="*/ 699902 h 706569"/>
                  <a:gd name="connsiteX75" fmla="*/ 347477 w 707337"/>
                  <a:gd name="connsiteY75" fmla="*/ 677042 h 706569"/>
                  <a:gd name="connsiteX76" fmla="*/ 358907 w 707337"/>
                  <a:gd name="connsiteY76" fmla="*/ 677042 h 706569"/>
                  <a:gd name="connsiteX77" fmla="*/ 386530 w 707337"/>
                  <a:gd name="connsiteY77" fmla="*/ 699902 h 706569"/>
                  <a:gd name="connsiteX78" fmla="*/ 404627 w 707337"/>
                  <a:gd name="connsiteY78" fmla="*/ 706570 h 706569"/>
                  <a:gd name="connsiteX79" fmla="*/ 409390 w 707337"/>
                  <a:gd name="connsiteY79" fmla="*/ 706570 h 706569"/>
                  <a:gd name="connsiteX80" fmla="*/ 428440 w 707337"/>
                  <a:gd name="connsiteY80" fmla="*/ 694187 h 706569"/>
                  <a:gd name="connsiteX81" fmla="*/ 448442 w 707337"/>
                  <a:gd name="connsiteY81" fmla="*/ 663707 h 706569"/>
                  <a:gd name="connsiteX82" fmla="*/ 458920 w 707337"/>
                  <a:gd name="connsiteY82" fmla="*/ 659897 h 706569"/>
                  <a:gd name="connsiteX83" fmla="*/ 492257 w 707337"/>
                  <a:gd name="connsiteY83" fmla="*/ 673232 h 706569"/>
                  <a:gd name="connsiteX84" fmla="*/ 528452 w 707337"/>
                  <a:gd name="connsiteY84" fmla="*/ 657040 h 706569"/>
                  <a:gd name="connsiteX85" fmla="*/ 529405 w 707337"/>
                  <a:gd name="connsiteY85" fmla="*/ 654182 h 706569"/>
                  <a:gd name="connsiteX86" fmla="*/ 538930 w 707337"/>
                  <a:gd name="connsiteY86" fmla="*/ 618940 h 706569"/>
                  <a:gd name="connsiteX87" fmla="*/ 548455 w 707337"/>
                  <a:gd name="connsiteY87" fmla="*/ 612272 h 706569"/>
                  <a:gd name="connsiteX88" fmla="*/ 584650 w 707337"/>
                  <a:gd name="connsiteY88" fmla="*/ 614177 h 706569"/>
                  <a:gd name="connsiteX89" fmla="*/ 614177 w 707337"/>
                  <a:gd name="connsiteY89" fmla="*/ 587507 h 706569"/>
                  <a:gd name="connsiteX90" fmla="*/ 614177 w 707337"/>
                  <a:gd name="connsiteY90" fmla="*/ 584650 h 706569"/>
                  <a:gd name="connsiteX91" fmla="*/ 612272 w 707337"/>
                  <a:gd name="connsiteY91" fmla="*/ 548455 h 706569"/>
                  <a:gd name="connsiteX92" fmla="*/ 618940 w 707337"/>
                  <a:gd name="connsiteY92" fmla="*/ 538930 h 706569"/>
                  <a:gd name="connsiteX93" fmla="*/ 654182 w 707337"/>
                  <a:gd name="connsiteY93" fmla="*/ 529405 h 706569"/>
                  <a:gd name="connsiteX94" fmla="*/ 674185 w 707337"/>
                  <a:gd name="connsiteY94" fmla="*/ 495115 h 706569"/>
                  <a:gd name="connsiteX95" fmla="*/ 673232 w 707337"/>
                  <a:gd name="connsiteY95" fmla="*/ 492257 h 706569"/>
                  <a:gd name="connsiteX96" fmla="*/ 659897 w 707337"/>
                  <a:gd name="connsiteY96" fmla="*/ 458920 h 706569"/>
                  <a:gd name="connsiteX97" fmla="*/ 663707 w 707337"/>
                  <a:gd name="connsiteY97" fmla="*/ 448442 h 706569"/>
                  <a:gd name="connsiteX98" fmla="*/ 694187 w 707337"/>
                  <a:gd name="connsiteY98" fmla="*/ 428440 h 706569"/>
                  <a:gd name="connsiteX99" fmla="*/ 702760 w 707337"/>
                  <a:gd name="connsiteY99" fmla="*/ 389387 h 706569"/>
                  <a:gd name="connsiteX100" fmla="*/ 677995 w 707337"/>
                  <a:gd name="connsiteY100" fmla="*/ 358907 h 706569"/>
                  <a:gd name="connsiteX101" fmla="*/ 654182 w 707337"/>
                  <a:gd name="connsiteY101" fmla="*/ 432250 h 706569"/>
                  <a:gd name="connsiteX102" fmla="*/ 643705 w 707337"/>
                  <a:gd name="connsiteY102" fmla="*/ 465587 h 706569"/>
                  <a:gd name="connsiteX103" fmla="*/ 657040 w 707337"/>
                  <a:gd name="connsiteY103" fmla="*/ 498925 h 706569"/>
                  <a:gd name="connsiteX104" fmla="*/ 652277 w 707337"/>
                  <a:gd name="connsiteY104" fmla="*/ 510355 h 706569"/>
                  <a:gd name="connsiteX105" fmla="*/ 651325 w 707337"/>
                  <a:gd name="connsiteY105" fmla="*/ 510355 h 706569"/>
                  <a:gd name="connsiteX106" fmla="*/ 616082 w 707337"/>
                  <a:gd name="connsiteY106" fmla="*/ 519880 h 706569"/>
                  <a:gd name="connsiteX107" fmla="*/ 595127 w 707337"/>
                  <a:gd name="connsiteY107" fmla="*/ 548455 h 706569"/>
                  <a:gd name="connsiteX108" fmla="*/ 597032 w 707337"/>
                  <a:gd name="connsiteY108" fmla="*/ 584650 h 706569"/>
                  <a:gd name="connsiteX109" fmla="*/ 588460 w 707337"/>
                  <a:gd name="connsiteY109" fmla="*/ 594175 h 706569"/>
                  <a:gd name="connsiteX110" fmla="*/ 587507 w 707337"/>
                  <a:gd name="connsiteY110" fmla="*/ 594175 h 706569"/>
                  <a:gd name="connsiteX111" fmla="*/ 551312 w 707337"/>
                  <a:gd name="connsiteY111" fmla="*/ 592270 h 706569"/>
                  <a:gd name="connsiteX112" fmla="*/ 522737 w 707337"/>
                  <a:gd name="connsiteY112" fmla="*/ 613225 h 706569"/>
                  <a:gd name="connsiteX113" fmla="*/ 513212 w 707337"/>
                  <a:gd name="connsiteY113" fmla="*/ 648467 h 706569"/>
                  <a:gd name="connsiteX114" fmla="*/ 501782 w 707337"/>
                  <a:gd name="connsiteY114" fmla="*/ 655135 h 706569"/>
                  <a:gd name="connsiteX115" fmla="*/ 500830 w 707337"/>
                  <a:gd name="connsiteY115" fmla="*/ 655135 h 706569"/>
                  <a:gd name="connsiteX116" fmla="*/ 467492 w 707337"/>
                  <a:gd name="connsiteY116" fmla="*/ 641800 h 706569"/>
                  <a:gd name="connsiteX117" fmla="*/ 433202 w 707337"/>
                  <a:gd name="connsiteY117" fmla="*/ 652277 h 706569"/>
                  <a:gd name="connsiteX118" fmla="*/ 413200 w 707337"/>
                  <a:gd name="connsiteY118" fmla="*/ 682757 h 706569"/>
                  <a:gd name="connsiteX119" fmla="*/ 400817 w 707337"/>
                  <a:gd name="connsiteY119" fmla="*/ 685615 h 706569"/>
                  <a:gd name="connsiteX120" fmla="*/ 399865 w 707337"/>
                  <a:gd name="connsiteY120" fmla="*/ 684662 h 706569"/>
                  <a:gd name="connsiteX121" fmla="*/ 372242 w 707337"/>
                  <a:gd name="connsiteY121" fmla="*/ 661802 h 706569"/>
                  <a:gd name="connsiteX122" fmla="*/ 337000 w 707337"/>
                  <a:gd name="connsiteY122" fmla="*/ 661802 h 706569"/>
                  <a:gd name="connsiteX123" fmla="*/ 309377 w 707337"/>
                  <a:gd name="connsiteY123" fmla="*/ 684662 h 706569"/>
                  <a:gd name="connsiteX124" fmla="*/ 296995 w 707337"/>
                  <a:gd name="connsiteY124" fmla="*/ 683710 h 706569"/>
                  <a:gd name="connsiteX125" fmla="*/ 296042 w 707337"/>
                  <a:gd name="connsiteY125" fmla="*/ 682757 h 706569"/>
                  <a:gd name="connsiteX126" fmla="*/ 276040 w 707337"/>
                  <a:gd name="connsiteY126" fmla="*/ 652277 h 706569"/>
                  <a:gd name="connsiteX127" fmla="*/ 242702 w 707337"/>
                  <a:gd name="connsiteY127" fmla="*/ 641800 h 706569"/>
                  <a:gd name="connsiteX128" fmla="*/ 209365 w 707337"/>
                  <a:gd name="connsiteY128" fmla="*/ 655135 h 706569"/>
                  <a:gd name="connsiteX129" fmla="*/ 197935 w 707337"/>
                  <a:gd name="connsiteY129" fmla="*/ 650372 h 706569"/>
                  <a:gd name="connsiteX130" fmla="*/ 197935 w 707337"/>
                  <a:gd name="connsiteY130" fmla="*/ 649420 h 706569"/>
                  <a:gd name="connsiteX131" fmla="*/ 188410 w 707337"/>
                  <a:gd name="connsiteY131" fmla="*/ 614177 h 706569"/>
                  <a:gd name="connsiteX132" fmla="*/ 159835 w 707337"/>
                  <a:gd name="connsiteY132" fmla="*/ 593222 h 706569"/>
                  <a:gd name="connsiteX133" fmla="*/ 123640 w 707337"/>
                  <a:gd name="connsiteY133" fmla="*/ 595127 h 706569"/>
                  <a:gd name="connsiteX134" fmla="*/ 114115 w 707337"/>
                  <a:gd name="connsiteY134" fmla="*/ 586555 h 706569"/>
                  <a:gd name="connsiteX135" fmla="*/ 114115 w 707337"/>
                  <a:gd name="connsiteY135" fmla="*/ 585602 h 706569"/>
                  <a:gd name="connsiteX136" fmla="*/ 116020 w 707337"/>
                  <a:gd name="connsiteY136" fmla="*/ 549407 h 706569"/>
                  <a:gd name="connsiteX137" fmla="*/ 95065 w 707337"/>
                  <a:gd name="connsiteY137" fmla="*/ 520832 h 706569"/>
                  <a:gd name="connsiteX138" fmla="*/ 59822 w 707337"/>
                  <a:gd name="connsiteY138" fmla="*/ 511307 h 706569"/>
                  <a:gd name="connsiteX139" fmla="*/ 54107 w 707337"/>
                  <a:gd name="connsiteY139" fmla="*/ 506545 h 706569"/>
                  <a:gd name="connsiteX140" fmla="*/ 54107 w 707337"/>
                  <a:gd name="connsiteY140" fmla="*/ 498925 h 706569"/>
                  <a:gd name="connsiteX141" fmla="*/ 67442 w 707337"/>
                  <a:gd name="connsiteY141" fmla="*/ 465587 h 706569"/>
                  <a:gd name="connsiteX142" fmla="*/ 56965 w 707337"/>
                  <a:gd name="connsiteY142" fmla="*/ 432250 h 706569"/>
                  <a:gd name="connsiteX143" fmla="*/ 26485 w 707337"/>
                  <a:gd name="connsiteY143" fmla="*/ 412247 h 706569"/>
                  <a:gd name="connsiteX144" fmla="*/ 23627 w 707337"/>
                  <a:gd name="connsiteY144" fmla="*/ 399865 h 706569"/>
                  <a:gd name="connsiteX145" fmla="*/ 24580 w 707337"/>
                  <a:gd name="connsiteY145" fmla="*/ 398912 h 706569"/>
                  <a:gd name="connsiteX146" fmla="*/ 47440 w 707337"/>
                  <a:gd name="connsiteY146" fmla="*/ 371290 h 706569"/>
                  <a:gd name="connsiteX147" fmla="*/ 47440 w 707337"/>
                  <a:gd name="connsiteY147" fmla="*/ 336047 h 706569"/>
                  <a:gd name="connsiteX148" fmla="*/ 24580 w 707337"/>
                  <a:gd name="connsiteY148" fmla="*/ 308425 h 706569"/>
                  <a:gd name="connsiteX149" fmla="*/ 25532 w 707337"/>
                  <a:gd name="connsiteY149" fmla="*/ 296042 h 706569"/>
                  <a:gd name="connsiteX150" fmla="*/ 26485 w 707337"/>
                  <a:gd name="connsiteY150" fmla="*/ 295090 h 706569"/>
                  <a:gd name="connsiteX151" fmla="*/ 56965 w 707337"/>
                  <a:gd name="connsiteY151" fmla="*/ 276040 h 706569"/>
                  <a:gd name="connsiteX152" fmla="*/ 67442 w 707337"/>
                  <a:gd name="connsiteY152" fmla="*/ 242702 h 706569"/>
                  <a:gd name="connsiteX153" fmla="*/ 54107 w 707337"/>
                  <a:gd name="connsiteY153" fmla="*/ 209365 h 706569"/>
                  <a:gd name="connsiteX154" fmla="*/ 54107 w 707337"/>
                  <a:gd name="connsiteY154" fmla="*/ 201745 h 706569"/>
                  <a:gd name="connsiteX155" fmla="*/ 59822 w 707337"/>
                  <a:gd name="connsiteY155" fmla="*/ 196982 h 706569"/>
                  <a:gd name="connsiteX156" fmla="*/ 95065 w 707337"/>
                  <a:gd name="connsiteY156" fmla="*/ 187457 h 706569"/>
                  <a:gd name="connsiteX157" fmla="*/ 116020 w 707337"/>
                  <a:gd name="connsiteY157" fmla="*/ 158882 h 706569"/>
                  <a:gd name="connsiteX158" fmla="*/ 114115 w 707337"/>
                  <a:gd name="connsiteY158" fmla="*/ 122687 h 706569"/>
                  <a:gd name="connsiteX159" fmla="*/ 116972 w 707337"/>
                  <a:gd name="connsiteY159" fmla="*/ 116020 h 706569"/>
                  <a:gd name="connsiteX160" fmla="*/ 123640 w 707337"/>
                  <a:gd name="connsiteY160" fmla="*/ 113162 h 706569"/>
                  <a:gd name="connsiteX161" fmla="*/ 159835 w 707337"/>
                  <a:gd name="connsiteY161" fmla="*/ 115067 h 706569"/>
                  <a:gd name="connsiteX162" fmla="*/ 188410 w 707337"/>
                  <a:gd name="connsiteY162" fmla="*/ 94112 h 706569"/>
                  <a:gd name="connsiteX163" fmla="*/ 197935 w 707337"/>
                  <a:gd name="connsiteY163" fmla="*/ 58870 h 706569"/>
                  <a:gd name="connsiteX164" fmla="*/ 202697 w 707337"/>
                  <a:gd name="connsiteY164" fmla="*/ 53155 h 706569"/>
                  <a:gd name="connsiteX165" fmla="*/ 210317 w 707337"/>
                  <a:gd name="connsiteY165" fmla="*/ 53155 h 706569"/>
                  <a:gd name="connsiteX166" fmla="*/ 243655 w 707337"/>
                  <a:gd name="connsiteY166" fmla="*/ 66490 h 706569"/>
                  <a:gd name="connsiteX167" fmla="*/ 276992 w 707337"/>
                  <a:gd name="connsiteY167" fmla="*/ 56012 h 706569"/>
                  <a:gd name="connsiteX168" fmla="*/ 296042 w 707337"/>
                  <a:gd name="connsiteY168" fmla="*/ 25532 h 706569"/>
                  <a:gd name="connsiteX169" fmla="*/ 308425 w 707337"/>
                  <a:gd name="connsiteY169" fmla="*/ 22675 h 706569"/>
                  <a:gd name="connsiteX170" fmla="*/ 309377 w 707337"/>
                  <a:gd name="connsiteY170" fmla="*/ 23627 h 706569"/>
                  <a:gd name="connsiteX171" fmla="*/ 337000 w 707337"/>
                  <a:gd name="connsiteY171" fmla="*/ 46487 h 706569"/>
                  <a:gd name="connsiteX172" fmla="*/ 372242 w 707337"/>
                  <a:gd name="connsiteY172" fmla="*/ 46487 h 706569"/>
                  <a:gd name="connsiteX173" fmla="*/ 399865 w 707337"/>
                  <a:gd name="connsiteY173" fmla="*/ 23627 h 706569"/>
                  <a:gd name="connsiteX174" fmla="*/ 412247 w 707337"/>
                  <a:gd name="connsiteY174" fmla="*/ 24580 h 706569"/>
                  <a:gd name="connsiteX175" fmla="*/ 413200 w 707337"/>
                  <a:gd name="connsiteY175" fmla="*/ 25532 h 706569"/>
                  <a:gd name="connsiteX176" fmla="*/ 433202 w 707337"/>
                  <a:gd name="connsiteY176" fmla="*/ 56012 h 706569"/>
                  <a:gd name="connsiteX177" fmla="*/ 466540 w 707337"/>
                  <a:gd name="connsiteY177" fmla="*/ 66490 h 706569"/>
                  <a:gd name="connsiteX178" fmla="*/ 499877 w 707337"/>
                  <a:gd name="connsiteY178" fmla="*/ 53155 h 706569"/>
                  <a:gd name="connsiteX179" fmla="*/ 511307 w 707337"/>
                  <a:gd name="connsiteY179" fmla="*/ 57917 h 706569"/>
                  <a:gd name="connsiteX180" fmla="*/ 511307 w 707337"/>
                  <a:gd name="connsiteY180" fmla="*/ 58870 h 706569"/>
                  <a:gd name="connsiteX181" fmla="*/ 520832 w 707337"/>
                  <a:gd name="connsiteY181" fmla="*/ 94112 h 706569"/>
                  <a:gd name="connsiteX182" fmla="*/ 549407 w 707337"/>
                  <a:gd name="connsiteY182" fmla="*/ 115067 h 706569"/>
                  <a:gd name="connsiteX183" fmla="*/ 585602 w 707337"/>
                  <a:gd name="connsiteY183" fmla="*/ 113162 h 706569"/>
                  <a:gd name="connsiteX184" fmla="*/ 592270 w 707337"/>
                  <a:gd name="connsiteY184" fmla="*/ 116020 h 706569"/>
                  <a:gd name="connsiteX185" fmla="*/ 595127 w 707337"/>
                  <a:gd name="connsiteY185" fmla="*/ 122687 h 706569"/>
                  <a:gd name="connsiteX186" fmla="*/ 593222 w 707337"/>
                  <a:gd name="connsiteY186" fmla="*/ 158882 h 706569"/>
                  <a:gd name="connsiteX187" fmla="*/ 614177 w 707337"/>
                  <a:gd name="connsiteY187" fmla="*/ 187457 h 706569"/>
                  <a:gd name="connsiteX188" fmla="*/ 649420 w 707337"/>
                  <a:gd name="connsiteY188" fmla="*/ 196982 h 706569"/>
                  <a:gd name="connsiteX189" fmla="*/ 656087 w 707337"/>
                  <a:gd name="connsiteY189" fmla="*/ 208412 h 706569"/>
                  <a:gd name="connsiteX190" fmla="*/ 656087 w 707337"/>
                  <a:gd name="connsiteY190" fmla="*/ 209365 h 706569"/>
                  <a:gd name="connsiteX191" fmla="*/ 642752 w 707337"/>
                  <a:gd name="connsiteY191" fmla="*/ 242702 h 706569"/>
                  <a:gd name="connsiteX192" fmla="*/ 653230 w 707337"/>
                  <a:gd name="connsiteY192" fmla="*/ 276040 h 706569"/>
                  <a:gd name="connsiteX193" fmla="*/ 683710 w 707337"/>
                  <a:gd name="connsiteY193" fmla="*/ 295090 h 706569"/>
                  <a:gd name="connsiteX194" fmla="*/ 686567 w 707337"/>
                  <a:gd name="connsiteY194" fmla="*/ 307472 h 706569"/>
                  <a:gd name="connsiteX195" fmla="*/ 685615 w 707337"/>
                  <a:gd name="connsiteY195" fmla="*/ 308425 h 706569"/>
                  <a:gd name="connsiteX196" fmla="*/ 662755 w 707337"/>
                  <a:gd name="connsiteY196" fmla="*/ 336047 h 706569"/>
                  <a:gd name="connsiteX197" fmla="*/ 662755 w 707337"/>
                  <a:gd name="connsiteY197" fmla="*/ 371290 h 706569"/>
                  <a:gd name="connsiteX198" fmla="*/ 685615 w 707337"/>
                  <a:gd name="connsiteY198" fmla="*/ 398912 h 706569"/>
                  <a:gd name="connsiteX199" fmla="*/ 684662 w 707337"/>
                  <a:gd name="connsiteY199" fmla="*/ 412247 h 706569"/>
                  <a:gd name="connsiteX200" fmla="*/ 654182 w 707337"/>
                  <a:gd name="connsiteY200" fmla="*/ 432250 h 706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</a:cxnLst>
                <a:rect l="l" t="t" r="r" b="b"/>
                <a:pathLst>
                  <a:path w="707337" h="706569">
                    <a:moveTo>
                      <a:pt x="677995" y="358907"/>
                    </a:moveTo>
                    <a:cubicBezTo>
                      <a:pt x="675137" y="356050"/>
                      <a:pt x="675137" y="351287"/>
                      <a:pt x="677995" y="347477"/>
                    </a:cubicBezTo>
                    <a:lnTo>
                      <a:pt x="700855" y="319855"/>
                    </a:lnTo>
                    <a:cubicBezTo>
                      <a:pt x="710380" y="307472"/>
                      <a:pt x="708475" y="290327"/>
                      <a:pt x="697045" y="280802"/>
                    </a:cubicBezTo>
                    <a:cubicBezTo>
                      <a:pt x="696092" y="279850"/>
                      <a:pt x="695140" y="279850"/>
                      <a:pt x="694187" y="278897"/>
                    </a:cubicBezTo>
                    <a:lnTo>
                      <a:pt x="663707" y="258895"/>
                    </a:lnTo>
                    <a:cubicBezTo>
                      <a:pt x="659897" y="256990"/>
                      <a:pt x="658945" y="252227"/>
                      <a:pt x="659897" y="248417"/>
                    </a:cubicBezTo>
                    <a:lnTo>
                      <a:pt x="673232" y="215080"/>
                    </a:lnTo>
                    <a:cubicBezTo>
                      <a:pt x="678947" y="200792"/>
                      <a:pt x="671327" y="184600"/>
                      <a:pt x="657040" y="178885"/>
                    </a:cubicBezTo>
                    <a:cubicBezTo>
                      <a:pt x="656087" y="178885"/>
                      <a:pt x="655135" y="177932"/>
                      <a:pt x="654182" y="177932"/>
                    </a:cubicBezTo>
                    <a:lnTo>
                      <a:pt x="618940" y="168407"/>
                    </a:lnTo>
                    <a:cubicBezTo>
                      <a:pt x="615130" y="167455"/>
                      <a:pt x="612272" y="163645"/>
                      <a:pt x="612272" y="158882"/>
                    </a:cubicBezTo>
                    <a:lnTo>
                      <a:pt x="614177" y="122687"/>
                    </a:lnTo>
                    <a:cubicBezTo>
                      <a:pt x="615130" y="107447"/>
                      <a:pt x="603700" y="94112"/>
                      <a:pt x="587507" y="93160"/>
                    </a:cubicBezTo>
                    <a:cubicBezTo>
                      <a:pt x="586555" y="93160"/>
                      <a:pt x="585602" y="93160"/>
                      <a:pt x="584650" y="93160"/>
                    </a:cubicBezTo>
                    <a:lnTo>
                      <a:pt x="548455" y="95065"/>
                    </a:lnTo>
                    <a:cubicBezTo>
                      <a:pt x="543692" y="95065"/>
                      <a:pt x="539882" y="92207"/>
                      <a:pt x="538930" y="88397"/>
                    </a:cubicBezTo>
                    <a:lnTo>
                      <a:pt x="529405" y="53155"/>
                    </a:lnTo>
                    <a:cubicBezTo>
                      <a:pt x="525595" y="37915"/>
                      <a:pt x="510355" y="29342"/>
                      <a:pt x="495115" y="33152"/>
                    </a:cubicBezTo>
                    <a:cubicBezTo>
                      <a:pt x="494162" y="33152"/>
                      <a:pt x="493210" y="34105"/>
                      <a:pt x="492257" y="34105"/>
                    </a:cubicBezTo>
                    <a:lnTo>
                      <a:pt x="458920" y="47440"/>
                    </a:lnTo>
                    <a:cubicBezTo>
                      <a:pt x="455110" y="49345"/>
                      <a:pt x="450347" y="47440"/>
                      <a:pt x="448442" y="43630"/>
                    </a:cubicBezTo>
                    <a:lnTo>
                      <a:pt x="428440" y="13150"/>
                    </a:lnTo>
                    <a:cubicBezTo>
                      <a:pt x="419867" y="-185"/>
                      <a:pt x="402722" y="-3995"/>
                      <a:pt x="389387" y="4577"/>
                    </a:cubicBezTo>
                    <a:cubicBezTo>
                      <a:pt x="388435" y="5530"/>
                      <a:pt x="387482" y="5530"/>
                      <a:pt x="386530" y="6482"/>
                    </a:cubicBezTo>
                    <a:lnTo>
                      <a:pt x="358907" y="29342"/>
                    </a:lnTo>
                    <a:cubicBezTo>
                      <a:pt x="356050" y="32200"/>
                      <a:pt x="350335" y="32200"/>
                      <a:pt x="347477" y="29342"/>
                    </a:cubicBezTo>
                    <a:lnTo>
                      <a:pt x="319855" y="6482"/>
                    </a:lnTo>
                    <a:cubicBezTo>
                      <a:pt x="307472" y="-3043"/>
                      <a:pt x="290327" y="-1138"/>
                      <a:pt x="280802" y="10292"/>
                    </a:cubicBezTo>
                    <a:cubicBezTo>
                      <a:pt x="279850" y="11245"/>
                      <a:pt x="279850" y="12197"/>
                      <a:pt x="278897" y="13150"/>
                    </a:cubicBezTo>
                    <a:lnTo>
                      <a:pt x="258895" y="43630"/>
                    </a:lnTo>
                    <a:cubicBezTo>
                      <a:pt x="256990" y="47440"/>
                      <a:pt x="252227" y="48392"/>
                      <a:pt x="248417" y="47440"/>
                    </a:cubicBezTo>
                    <a:lnTo>
                      <a:pt x="215080" y="34105"/>
                    </a:lnTo>
                    <a:cubicBezTo>
                      <a:pt x="200792" y="28390"/>
                      <a:pt x="184600" y="35057"/>
                      <a:pt x="178885" y="49345"/>
                    </a:cubicBezTo>
                    <a:cubicBezTo>
                      <a:pt x="178885" y="50297"/>
                      <a:pt x="177932" y="51250"/>
                      <a:pt x="177932" y="53155"/>
                    </a:cubicBezTo>
                    <a:lnTo>
                      <a:pt x="168407" y="88397"/>
                    </a:lnTo>
                    <a:cubicBezTo>
                      <a:pt x="167455" y="92207"/>
                      <a:pt x="163645" y="95065"/>
                      <a:pt x="158882" y="95065"/>
                    </a:cubicBezTo>
                    <a:lnTo>
                      <a:pt x="122687" y="93160"/>
                    </a:lnTo>
                    <a:cubicBezTo>
                      <a:pt x="107447" y="92207"/>
                      <a:pt x="94112" y="103637"/>
                      <a:pt x="93160" y="119830"/>
                    </a:cubicBezTo>
                    <a:cubicBezTo>
                      <a:pt x="93160" y="120782"/>
                      <a:pt x="93160" y="121735"/>
                      <a:pt x="93160" y="122687"/>
                    </a:cubicBezTo>
                    <a:lnTo>
                      <a:pt x="95065" y="158882"/>
                    </a:lnTo>
                    <a:cubicBezTo>
                      <a:pt x="95065" y="162692"/>
                      <a:pt x="92207" y="167455"/>
                      <a:pt x="88397" y="168407"/>
                    </a:cubicBezTo>
                    <a:lnTo>
                      <a:pt x="53155" y="177932"/>
                    </a:lnTo>
                    <a:cubicBezTo>
                      <a:pt x="37915" y="181742"/>
                      <a:pt x="29342" y="196982"/>
                      <a:pt x="33152" y="212222"/>
                    </a:cubicBezTo>
                    <a:cubicBezTo>
                      <a:pt x="33152" y="213175"/>
                      <a:pt x="34105" y="214127"/>
                      <a:pt x="34105" y="215080"/>
                    </a:cubicBezTo>
                    <a:lnTo>
                      <a:pt x="47440" y="248417"/>
                    </a:lnTo>
                    <a:cubicBezTo>
                      <a:pt x="49345" y="252227"/>
                      <a:pt x="47440" y="256990"/>
                      <a:pt x="43630" y="258895"/>
                    </a:cubicBezTo>
                    <a:lnTo>
                      <a:pt x="13150" y="277945"/>
                    </a:lnTo>
                    <a:cubicBezTo>
                      <a:pt x="-185" y="286517"/>
                      <a:pt x="-3995" y="303662"/>
                      <a:pt x="4577" y="316997"/>
                    </a:cubicBezTo>
                    <a:cubicBezTo>
                      <a:pt x="5530" y="317950"/>
                      <a:pt x="5530" y="318902"/>
                      <a:pt x="6482" y="319855"/>
                    </a:cubicBezTo>
                    <a:lnTo>
                      <a:pt x="29342" y="347477"/>
                    </a:lnTo>
                    <a:cubicBezTo>
                      <a:pt x="32200" y="350335"/>
                      <a:pt x="32200" y="356050"/>
                      <a:pt x="29342" y="358907"/>
                    </a:cubicBezTo>
                    <a:lnTo>
                      <a:pt x="6482" y="386530"/>
                    </a:lnTo>
                    <a:cubicBezTo>
                      <a:pt x="-3043" y="398912"/>
                      <a:pt x="-1138" y="416057"/>
                      <a:pt x="10292" y="425582"/>
                    </a:cubicBezTo>
                    <a:cubicBezTo>
                      <a:pt x="11245" y="426535"/>
                      <a:pt x="12197" y="426535"/>
                      <a:pt x="13150" y="427487"/>
                    </a:cubicBezTo>
                    <a:lnTo>
                      <a:pt x="43630" y="447490"/>
                    </a:lnTo>
                    <a:cubicBezTo>
                      <a:pt x="47440" y="449395"/>
                      <a:pt x="48392" y="454157"/>
                      <a:pt x="47440" y="457967"/>
                    </a:cubicBezTo>
                    <a:lnTo>
                      <a:pt x="34105" y="491305"/>
                    </a:lnTo>
                    <a:cubicBezTo>
                      <a:pt x="28390" y="505592"/>
                      <a:pt x="36010" y="521785"/>
                      <a:pt x="50297" y="527500"/>
                    </a:cubicBezTo>
                    <a:cubicBezTo>
                      <a:pt x="51250" y="527500"/>
                      <a:pt x="52202" y="528452"/>
                      <a:pt x="53155" y="528452"/>
                    </a:cubicBezTo>
                    <a:lnTo>
                      <a:pt x="88397" y="537977"/>
                    </a:lnTo>
                    <a:cubicBezTo>
                      <a:pt x="92207" y="538930"/>
                      <a:pt x="95065" y="542740"/>
                      <a:pt x="95065" y="547502"/>
                    </a:cubicBezTo>
                    <a:lnTo>
                      <a:pt x="93160" y="583697"/>
                    </a:lnTo>
                    <a:cubicBezTo>
                      <a:pt x="92207" y="598937"/>
                      <a:pt x="103637" y="612272"/>
                      <a:pt x="119830" y="613225"/>
                    </a:cubicBezTo>
                    <a:cubicBezTo>
                      <a:pt x="120782" y="613225"/>
                      <a:pt x="121735" y="613225"/>
                      <a:pt x="122687" y="613225"/>
                    </a:cubicBezTo>
                    <a:lnTo>
                      <a:pt x="158882" y="611320"/>
                    </a:lnTo>
                    <a:cubicBezTo>
                      <a:pt x="162692" y="611320"/>
                      <a:pt x="167455" y="614177"/>
                      <a:pt x="168407" y="617987"/>
                    </a:cubicBezTo>
                    <a:lnTo>
                      <a:pt x="177932" y="653230"/>
                    </a:lnTo>
                    <a:cubicBezTo>
                      <a:pt x="181742" y="668470"/>
                      <a:pt x="196982" y="677042"/>
                      <a:pt x="212222" y="673232"/>
                    </a:cubicBezTo>
                    <a:cubicBezTo>
                      <a:pt x="213175" y="673232"/>
                      <a:pt x="214127" y="672280"/>
                      <a:pt x="215080" y="672280"/>
                    </a:cubicBezTo>
                    <a:lnTo>
                      <a:pt x="248417" y="658945"/>
                    </a:lnTo>
                    <a:cubicBezTo>
                      <a:pt x="252227" y="657040"/>
                      <a:pt x="256990" y="658945"/>
                      <a:pt x="258895" y="662755"/>
                    </a:cubicBezTo>
                    <a:lnTo>
                      <a:pt x="278897" y="693235"/>
                    </a:lnTo>
                    <a:cubicBezTo>
                      <a:pt x="287470" y="706570"/>
                      <a:pt x="304615" y="710380"/>
                      <a:pt x="317950" y="701807"/>
                    </a:cubicBezTo>
                    <a:cubicBezTo>
                      <a:pt x="318902" y="700855"/>
                      <a:pt x="319855" y="700855"/>
                      <a:pt x="319855" y="699902"/>
                    </a:cubicBezTo>
                    <a:lnTo>
                      <a:pt x="347477" y="677042"/>
                    </a:lnTo>
                    <a:cubicBezTo>
                      <a:pt x="350335" y="674185"/>
                      <a:pt x="356050" y="674185"/>
                      <a:pt x="358907" y="677042"/>
                    </a:cubicBezTo>
                    <a:lnTo>
                      <a:pt x="386530" y="699902"/>
                    </a:lnTo>
                    <a:cubicBezTo>
                      <a:pt x="391292" y="703712"/>
                      <a:pt x="397960" y="706570"/>
                      <a:pt x="404627" y="706570"/>
                    </a:cubicBezTo>
                    <a:cubicBezTo>
                      <a:pt x="406532" y="706570"/>
                      <a:pt x="407485" y="706570"/>
                      <a:pt x="409390" y="706570"/>
                    </a:cubicBezTo>
                    <a:cubicBezTo>
                      <a:pt x="417010" y="705617"/>
                      <a:pt x="424630" y="700855"/>
                      <a:pt x="428440" y="694187"/>
                    </a:cubicBezTo>
                    <a:lnTo>
                      <a:pt x="448442" y="663707"/>
                    </a:lnTo>
                    <a:cubicBezTo>
                      <a:pt x="450347" y="659897"/>
                      <a:pt x="455110" y="658945"/>
                      <a:pt x="458920" y="659897"/>
                    </a:cubicBezTo>
                    <a:lnTo>
                      <a:pt x="492257" y="673232"/>
                    </a:lnTo>
                    <a:cubicBezTo>
                      <a:pt x="506545" y="678947"/>
                      <a:pt x="522737" y="671327"/>
                      <a:pt x="528452" y="657040"/>
                    </a:cubicBezTo>
                    <a:cubicBezTo>
                      <a:pt x="528452" y="656087"/>
                      <a:pt x="529405" y="655135"/>
                      <a:pt x="529405" y="654182"/>
                    </a:cubicBezTo>
                    <a:lnTo>
                      <a:pt x="538930" y="618940"/>
                    </a:lnTo>
                    <a:cubicBezTo>
                      <a:pt x="539882" y="615130"/>
                      <a:pt x="543692" y="612272"/>
                      <a:pt x="548455" y="612272"/>
                    </a:cubicBezTo>
                    <a:lnTo>
                      <a:pt x="584650" y="614177"/>
                    </a:lnTo>
                    <a:cubicBezTo>
                      <a:pt x="599890" y="615130"/>
                      <a:pt x="613225" y="603700"/>
                      <a:pt x="614177" y="587507"/>
                    </a:cubicBezTo>
                    <a:cubicBezTo>
                      <a:pt x="614177" y="586555"/>
                      <a:pt x="614177" y="585602"/>
                      <a:pt x="614177" y="584650"/>
                    </a:cubicBezTo>
                    <a:lnTo>
                      <a:pt x="612272" y="548455"/>
                    </a:lnTo>
                    <a:cubicBezTo>
                      <a:pt x="612272" y="544645"/>
                      <a:pt x="615130" y="539882"/>
                      <a:pt x="618940" y="538930"/>
                    </a:cubicBezTo>
                    <a:lnTo>
                      <a:pt x="654182" y="529405"/>
                    </a:lnTo>
                    <a:cubicBezTo>
                      <a:pt x="669422" y="525595"/>
                      <a:pt x="677995" y="510355"/>
                      <a:pt x="674185" y="495115"/>
                    </a:cubicBezTo>
                    <a:cubicBezTo>
                      <a:pt x="674185" y="494162"/>
                      <a:pt x="673232" y="493210"/>
                      <a:pt x="673232" y="492257"/>
                    </a:cubicBezTo>
                    <a:lnTo>
                      <a:pt x="659897" y="458920"/>
                    </a:lnTo>
                    <a:cubicBezTo>
                      <a:pt x="657992" y="455110"/>
                      <a:pt x="659897" y="450347"/>
                      <a:pt x="663707" y="448442"/>
                    </a:cubicBezTo>
                    <a:lnTo>
                      <a:pt x="694187" y="428440"/>
                    </a:lnTo>
                    <a:cubicBezTo>
                      <a:pt x="707522" y="419867"/>
                      <a:pt x="711332" y="402722"/>
                      <a:pt x="702760" y="389387"/>
                    </a:cubicBezTo>
                    <a:cubicBezTo>
                      <a:pt x="702760" y="388435"/>
                      <a:pt x="677995" y="358907"/>
                      <a:pt x="677995" y="358907"/>
                    </a:cubicBezTo>
                    <a:close/>
                    <a:moveTo>
                      <a:pt x="654182" y="432250"/>
                    </a:moveTo>
                    <a:cubicBezTo>
                      <a:pt x="642752" y="439870"/>
                      <a:pt x="637990" y="453205"/>
                      <a:pt x="643705" y="465587"/>
                    </a:cubicBezTo>
                    <a:lnTo>
                      <a:pt x="657040" y="498925"/>
                    </a:lnTo>
                    <a:cubicBezTo>
                      <a:pt x="658945" y="503687"/>
                      <a:pt x="656087" y="508450"/>
                      <a:pt x="652277" y="510355"/>
                    </a:cubicBezTo>
                    <a:lnTo>
                      <a:pt x="651325" y="510355"/>
                    </a:lnTo>
                    <a:lnTo>
                      <a:pt x="616082" y="519880"/>
                    </a:lnTo>
                    <a:cubicBezTo>
                      <a:pt x="602747" y="523690"/>
                      <a:pt x="594175" y="535120"/>
                      <a:pt x="595127" y="548455"/>
                    </a:cubicBezTo>
                    <a:lnTo>
                      <a:pt x="597032" y="584650"/>
                    </a:lnTo>
                    <a:cubicBezTo>
                      <a:pt x="597032" y="589412"/>
                      <a:pt x="593222" y="594175"/>
                      <a:pt x="588460" y="594175"/>
                    </a:cubicBezTo>
                    <a:lnTo>
                      <a:pt x="587507" y="594175"/>
                    </a:lnTo>
                    <a:lnTo>
                      <a:pt x="551312" y="592270"/>
                    </a:lnTo>
                    <a:cubicBezTo>
                      <a:pt x="537977" y="591317"/>
                      <a:pt x="525595" y="599890"/>
                      <a:pt x="522737" y="613225"/>
                    </a:cubicBezTo>
                    <a:lnTo>
                      <a:pt x="513212" y="648467"/>
                    </a:lnTo>
                    <a:cubicBezTo>
                      <a:pt x="512260" y="653230"/>
                      <a:pt x="506545" y="656087"/>
                      <a:pt x="501782" y="655135"/>
                    </a:cubicBezTo>
                    <a:lnTo>
                      <a:pt x="500830" y="655135"/>
                    </a:lnTo>
                    <a:lnTo>
                      <a:pt x="467492" y="641800"/>
                    </a:lnTo>
                    <a:cubicBezTo>
                      <a:pt x="455110" y="637037"/>
                      <a:pt x="440822" y="641800"/>
                      <a:pt x="433202" y="652277"/>
                    </a:cubicBezTo>
                    <a:lnTo>
                      <a:pt x="413200" y="682757"/>
                    </a:lnTo>
                    <a:cubicBezTo>
                      <a:pt x="410342" y="686567"/>
                      <a:pt x="404627" y="688472"/>
                      <a:pt x="400817" y="685615"/>
                    </a:cubicBezTo>
                    <a:cubicBezTo>
                      <a:pt x="400817" y="685615"/>
                      <a:pt x="399865" y="685615"/>
                      <a:pt x="399865" y="684662"/>
                    </a:cubicBezTo>
                    <a:lnTo>
                      <a:pt x="372242" y="661802"/>
                    </a:lnTo>
                    <a:cubicBezTo>
                      <a:pt x="361765" y="653230"/>
                      <a:pt x="347477" y="653230"/>
                      <a:pt x="337000" y="661802"/>
                    </a:cubicBezTo>
                    <a:lnTo>
                      <a:pt x="309377" y="684662"/>
                    </a:lnTo>
                    <a:cubicBezTo>
                      <a:pt x="305567" y="687520"/>
                      <a:pt x="299852" y="687520"/>
                      <a:pt x="296995" y="683710"/>
                    </a:cubicBezTo>
                    <a:cubicBezTo>
                      <a:pt x="296995" y="683710"/>
                      <a:pt x="296995" y="683710"/>
                      <a:pt x="296042" y="682757"/>
                    </a:cubicBezTo>
                    <a:lnTo>
                      <a:pt x="276040" y="652277"/>
                    </a:lnTo>
                    <a:cubicBezTo>
                      <a:pt x="268420" y="640847"/>
                      <a:pt x="255085" y="636085"/>
                      <a:pt x="242702" y="641800"/>
                    </a:cubicBezTo>
                    <a:lnTo>
                      <a:pt x="209365" y="655135"/>
                    </a:lnTo>
                    <a:cubicBezTo>
                      <a:pt x="204602" y="657040"/>
                      <a:pt x="199840" y="654182"/>
                      <a:pt x="197935" y="650372"/>
                    </a:cubicBezTo>
                    <a:lnTo>
                      <a:pt x="197935" y="649420"/>
                    </a:lnTo>
                    <a:lnTo>
                      <a:pt x="188410" y="614177"/>
                    </a:lnTo>
                    <a:cubicBezTo>
                      <a:pt x="184600" y="600842"/>
                      <a:pt x="173170" y="592270"/>
                      <a:pt x="159835" y="593222"/>
                    </a:cubicBezTo>
                    <a:lnTo>
                      <a:pt x="123640" y="595127"/>
                    </a:lnTo>
                    <a:cubicBezTo>
                      <a:pt x="118877" y="595127"/>
                      <a:pt x="114115" y="591317"/>
                      <a:pt x="114115" y="586555"/>
                    </a:cubicBezTo>
                    <a:lnTo>
                      <a:pt x="114115" y="585602"/>
                    </a:lnTo>
                    <a:lnTo>
                      <a:pt x="116020" y="549407"/>
                    </a:lnTo>
                    <a:cubicBezTo>
                      <a:pt x="116972" y="536072"/>
                      <a:pt x="108400" y="523690"/>
                      <a:pt x="95065" y="520832"/>
                    </a:cubicBezTo>
                    <a:lnTo>
                      <a:pt x="59822" y="511307"/>
                    </a:lnTo>
                    <a:cubicBezTo>
                      <a:pt x="56965" y="510355"/>
                      <a:pt x="55060" y="509402"/>
                      <a:pt x="54107" y="506545"/>
                    </a:cubicBezTo>
                    <a:cubicBezTo>
                      <a:pt x="53155" y="504640"/>
                      <a:pt x="53155" y="501782"/>
                      <a:pt x="54107" y="498925"/>
                    </a:cubicBezTo>
                    <a:lnTo>
                      <a:pt x="67442" y="465587"/>
                    </a:lnTo>
                    <a:cubicBezTo>
                      <a:pt x="72205" y="453205"/>
                      <a:pt x="67442" y="438917"/>
                      <a:pt x="56965" y="432250"/>
                    </a:cubicBezTo>
                    <a:lnTo>
                      <a:pt x="26485" y="412247"/>
                    </a:lnTo>
                    <a:cubicBezTo>
                      <a:pt x="22675" y="409390"/>
                      <a:pt x="20770" y="403675"/>
                      <a:pt x="23627" y="399865"/>
                    </a:cubicBezTo>
                    <a:cubicBezTo>
                      <a:pt x="23627" y="399865"/>
                      <a:pt x="23627" y="398912"/>
                      <a:pt x="24580" y="398912"/>
                    </a:cubicBezTo>
                    <a:lnTo>
                      <a:pt x="47440" y="371290"/>
                    </a:lnTo>
                    <a:cubicBezTo>
                      <a:pt x="56012" y="360812"/>
                      <a:pt x="56012" y="346525"/>
                      <a:pt x="47440" y="336047"/>
                    </a:cubicBezTo>
                    <a:lnTo>
                      <a:pt x="24580" y="308425"/>
                    </a:lnTo>
                    <a:cubicBezTo>
                      <a:pt x="21722" y="304615"/>
                      <a:pt x="21722" y="298900"/>
                      <a:pt x="25532" y="296042"/>
                    </a:cubicBezTo>
                    <a:cubicBezTo>
                      <a:pt x="25532" y="296042"/>
                      <a:pt x="26485" y="296042"/>
                      <a:pt x="26485" y="295090"/>
                    </a:cubicBezTo>
                    <a:lnTo>
                      <a:pt x="56965" y="276040"/>
                    </a:lnTo>
                    <a:cubicBezTo>
                      <a:pt x="68395" y="268420"/>
                      <a:pt x="73157" y="255085"/>
                      <a:pt x="67442" y="242702"/>
                    </a:cubicBezTo>
                    <a:lnTo>
                      <a:pt x="54107" y="209365"/>
                    </a:lnTo>
                    <a:cubicBezTo>
                      <a:pt x="53155" y="207460"/>
                      <a:pt x="53155" y="204602"/>
                      <a:pt x="54107" y="201745"/>
                    </a:cubicBezTo>
                    <a:cubicBezTo>
                      <a:pt x="55060" y="199840"/>
                      <a:pt x="56965" y="197935"/>
                      <a:pt x="59822" y="196982"/>
                    </a:cubicBezTo>
                    <a:lnTo>
                      <a:pt x="95065" y="187457"/>
                    </a:lnTo>
                    <a:cubicBezTo>
                      <a:pt x="108400" y="183647"/>
                      <a:pt x="116972" y="172217"/>
                      <a:pt x="116020" y="158882"/>
                    </a:cubicBezTo>
                    <a:lnTo>
                      <a:pt x="114115" y="122687"/>
                    </a:lnTo>
                    <a:cubicBezTo>
                      <a:pt x="114115" y="119830"/>
                      <a:pt x="115067" y="117925"/>
                      <a:pt x="116972" y="116020"/>
                    </a:cubicBezTo>
                    <a:cubicBezTo>
                      <a:pt x="118877" y="114115"/>
                      <a:pt x="121735" y="113162"/>
                      <a:pt x="123640" y="113162"/>
                    </a:cubicBezTo>
                    <a:lnTo>
                      <a:pt x="159835" y="115067"/>
                    </a:lnTo>
                    <a:cubicBezTo>
                      <a:pt x="173170" y="116020"/>
                      <a:pt x="184600" y="107447"/>
                      <a:pt x="188410" y="94112"/>
                    </a:cubicBezTo>
                    <a:lnTo>
                      <a:pt x="197935" y="58870"/>
                    </a:lnTo>
                    <a:cubicBezTo>
                      <a:pt x="198887" y="56012"/>
                      <a:pt x="199840" y="54107"/>
                      <a:pt x="202697" y="53155"/>
                    </a:cubicBezTo>
                    <a:cubicBezTo>
                      <a:pt x="204602" y="52202"/>
                      <a:pt x="207460" y="52202"/>
                      <a:pt x="210317" y="53155"/>
                    </a:cubicBezTo>
                    <a:lnTo>
                      <a:pt x="243655" y="66490"/>
                    </a:lnTo>
                    <a:cubicBezTo>
                      <a:pt x="256037" y="71252"/>
                      <a:pt x="270325" y="66490"/>
                      <a:pt x="276992" y="56012"/>
                    </a:cubicBezTo>
                    <a:lnTo>
                      <a:pt x="296042" y="25532"/>
                    </a:lnTo>
                    <a:cubicBezTo>
                      <a:pt x="298900" y="21722"/>
                      <a:pt x="304615" y="19817"/>
                      <a:pt x="308425" y="22675"/>
                    </a:cubicBezTo>
                    <a:cubicBezTo>
                      <a:pt x="308425" y="22675"/>
                      <a:pt x="309377" y="22675"/>
                      <a:pt x="309377" y="23627"/>
                    </a:cubicBezTo>
                    <a:lnTo>
                      <a:pt x="337000" y="46487"/>
                    </a:lnTo>
                    <a:cubicBezTo>
                      <a:pt x="347477" y="55060"/>
                      <a:pt x="361765" y="55060"/>
                      <a:pt x="372242" y="46487"/>
                    </a:cubicBezTo>
                    <a:lnTo>
                      <a:pt x="399865" y="23627"/>
                    </a:lnTo>
                    <a:cubicBezTo>
                      <a:pt x="403675" y="20770"/>
                      <a:pt x="409390" y="20770"/>
                      <a:pt x="412247" y="24580"/>
                    </a:cubicBezTo>
                    <a:cubicBezTo>
                      <a:pt x="412247" y="24580"/>
                      <a:pt x="412247" y="24580"/>
                      <a:pt x="413200" y="25532"/>
                    </a:cubicBezTo>
                    <a:lnTo>
                      <a:pt x="433202" y="56012"/>
                    </a:lnTo>
                    <a:cubicBezTo>
                      <a:pt x="440822" y="67442"/>
                      <a:pt x="454157" y="72205"/>
                      <a:pt x="466540" y="66490"/>
                    </a:cubicBezTo>
                    <a:lnTo>
                      <a:pt x="499877" y="53155"/>
                    </a:lnTo>
                    <a:cubicBezTo>
                      <a:pt x="504640" y="51250"/>
                      <a:pt x="509402" y="54107"/>
                      <a:pt x="511307" y="57917"/>
                    </a:cubicBezTo>
                    <a:lnTo>
                      <a:pt x="511307" y="58870"/>
                    </a:lnTo>
                    <a:lnTo>
                      <a:pt x="520832" y="94112"/>
                    </a:lnTo>
                    <a:cubicBezTo>
                      <a:pt x="524642" y="107447"/>
                      <a:pt x="536072" y="116020"/>
                      <a:pt x="549407" y="115067"/>
                    </a:cubicBezTo>
                    <a:lnTo>
                      <a:pt x="585602" y="113162"/>
                    </a:lnTo>
                    <a:cubicBezTo>
                      <a:pt x="588460" y="113162"/>
                      <a:pt x="590365" y="114115"/>
                      <a:pt x="592270" y="116020"/>
                    </a:cubicBezTo>
                    <a:cubicBezTo>
                      <a:pt x="594175" y="117925"/>
                      <a:pt x="595127" y="120782"/>
                      <a:pt x="595127" y="122687"/>
                    </a:cubicBezTo>
                    <a:lnTo>
                      <a:pt x="593222" y="158882"/>
                    </a:lnTo>
                    <a:cubicBezTo>
                      <a:pt x="592270" y="172217"/>
                      <a:pt x="600842" y="184600"/>
                      <a:pt x="614177" y="187457"/>
                    </a:cubicBezTo>
                    <a:lnTo>
                      <a:pt x="649420" y="196982"/>
                    </a:lnTo>
                    <a:cubicBezTo>
                      <a:pt x="654182" y="197935"/>
                      <a:pt x="657040" y="203650"/>
                      <a:pt x="656087" y="208412"/>
                    </a:cubicBezTo>
                    <a:lnTo>
                      <a:pt x="656087" y="209365"/>
                    </a:lnTo>
                    <a:lnTo>
                      <a:pt x="642752" y="242702"/>
                    </a:lnTo>
                    <a:cubicBezTo>
                      <a:pt x="637990" y="255085"/>
                      <a:pt x="642752" y="269372"/>
                      <a:pt x="653230" y="276040"/>
                    </a:cubicBezTo>
                    <a:lnTo>
                      <a:pt x="683710" y="295090"/>
                    </a:lnTo>
                    <a:cubicBezTo>
                      <a:pt x="687520" y="297947"/>
                      <a:pt x="689425" y="303662"/>
                      <a:pt x="686567" y="307472"/>
                    </a:cubicBezTo>
                    <a:cubicBezTo>
                      <a:pt x="686567" y="307472"/>
                      <a:pt x="686567" y="308425"/>
                      <a:pt x="685615" y="308425"/>
                    </a:cubicBezTo>
                    <a:lnTo>
                      <a:pt x="662755" y="336047"/>
                    </a:lnTo>
                    <a:cubicBezTo>
                      <a:pt x="654182" y="346525"/>
                      <a:pt x="654182" y="360812"/>
                      <a:pt x="662755" y="371290"/>
                    </a:cubicBezTo>
                    <a:lnTo>
                      <a:pt x="685615" y="398912"/>
                    </a:lnTo>
                    <a:cubicBezTo>
                      <a:pt x="690377" y="402722"/>
                      <a:pt x="689425" y="408437"/>
                      <a:pt x="684662" y="412247"/>
                    </a:cubicBezTo>
                    <a:cubicBezTo>
                      <a:pt x="684662" y="412247"/>
                      <a:pt x="654182" y="432250"/>
                      <a:pt x="654182" y="43225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36" name="任意多边形: 形状 335">
                <a:extLst>
                  <a:ext uri="{FF2B5EF4-FFF2-40B4-BE49-F238E27FC236}">
                    <a16:creationId xmlns:a16="http://schemas.microsoft.com/office/drawing/2014/main" id="{3959898B-7EFE-A297-0A55-890038B31310}"/>
                  </a:ext>
                </a:extLst>
              </p:cNvPr>
              <p:cNvSpPr/>
              <p:nvPr/>
            </p:nvSpPr>
            <p:spPr>
              <a:xfrm>
                <a:off x="4036401" y="114192"/>
                <a:ext cx="476250" cy="476250"/>
              </a:xfrm>
              <a:custGeom>
                <a:avLst/>
                <a:gdLst>
                  <a:gd name="connsiteX0" fmla="*/ 238125 w 476250"/>
                  <a:gd name="connsiteY0" fmla="*/ 0 h 476250"/>
                  <a:gd name="connsiteX1" fmla="*/ 0 w 476250"/>
                  <a:gd name="connsiteY1" fmla="*/ 238125 h 476250"/>
                  <a:gd name="connsiteX2" fmla="*/ 238125 w 476250"/>
                  <a:gd name="connsiteY2" fmla="*/ 476250 h 476250"/>
                  <a:gd name="connsiteX3" fmla="*/ 476250 w 476250"/>
                  <a:gd name="connsiteY3" fmla="*/ 238125 h 476250"/>
                  <a:gd name="connsiteX4" fmla="*/ 238125 w 476250"/>
                  <a:gd name="connsiteY4" fmla="*/ 0 h 476250"/>
                  <a:gd name="connsiteX5" fmla="*/ 238125 w 476250"/>
                  <a:gd name="connsiteY5" fmla="*/ 457200 h 476250"/>
                  <a:gd name="connsiteX6" fmla="*/ 19050 w 476250"/>
                  <a:gd name="connsiteY6" fmla="*/ 238125 h 476250"/>
                  <a:gd name="connsiteX7" fmla="*/ 238125 w 476250"/>
                  <a:gd name="connsiteY7" fmla="*/ 19050 h 476250"/>
                  <a:gd name="connsiteX8" fmla="*/ 457200 w 476250"/>
                  <a:gd name="connsiteY8" fmla="*/ 238125 h 476250"/>
                  <a:gd name="connsiteX9" fmla="*/ 457200 w 476250"/>
                  <a:gd name="connsiteY9" fmla="*/ 238125 h 476250"/>
                  <a:gd name="connsiteX10" fmla="*/ 238125 w 476250"/>
                  <a:gd name="connsiteY10" fmla="*/ 457200 h 476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76250" h="476250">
                    <a:moveTo>
                      <a:pt x="238125" y="0"/>
                    </a:moveTo>
                    <a:cubicBezTo>
                      <a:pt x="106680" y="0"/>
                      <a:pt x="0" y="106680"/>
                      <a:pt x="0" y="238125"/>
                    </a:cubicBezTo>
                    <a:cubicBezTo>
                      <a:pt x="0" y="369570"/>
                      <a:pt x="106680" y="476250"/>
                      <a:pt x="238125" y="476250"/>
                    </a:cubicBezTo>
                    <a:cubicBezTo>
                      <a:pt x="369570" y="476250"/>
                      <a:pt x="476250" y="369570"/>
                      <a:pt x="476250" y="238125"/>
                    </a:cubicBezTo>
                    <a:cubicBezTo>
                      <a:pt x="476250" y="106680"/>
                      <a:pt x="369570" y="0"/>
                      <a:pt x="238125" y="0"/>
                    </a:cubicBezTo>
                    <a:close/>
                    <a:moveTo>
                      <a:pt x="238125" y="457200"/>
                    </a:moveTo>
                    <a:cubicBezTo>
                      <a:pt x="117157" y="457200"/>
                      <a:pt x="19050" y="359093"/>
                      <a:pt x="19050" y="238125"/>
                    </a:cubicBezTo>
                    <a:cubicBezTo>
                      <a:pt x="19050" y="117157"/>
                      <a:pt x="117157" y="19050"/>
                      <a:pt x="238125" y="19050"/>
                    </a:cubicBezTo>
                    <a:cubicBezTo>
                      <a:pt x="359093" y="19050"/>
                      <a:pt x="457200" y="117157"/>
                      <a:pt x="457200" y="238125"/>
                    </a:cubicBezTo>
                    <a:lnTo>
                      <a:pt x="457200" y="238125"/>
                    </a:lnTo>
                    <a:cubicBezTo>
                      <a:pt x="457200" y="359093"/>
                      <a:pt x="359093" y="457200"/>
                      <a:pt x="238125" y="45720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37" name="任意多边形: 形状 336">
                <a:extLst>
                  <a:ext uri="{FF2B5EF4-FFF2-40B4-BE49-F238E27FC236}">
                    <a16:creationId xmlns:a16="http://schemas.microsoft.com/office/drawing/2014/main" id="{E42D0D5D-7B2C-A4A1-CFED-682CA9AA0D4A}"/>
                  </a:ext>
                </a:extLst>
              </p:cNvPr>
              <p:cNvSpPr/>
              <p:nvPr/>
            </p:nvSpPr>
            <p:spPr>
              <a:xfrm>
                <a:off x="4153558" y="259924"/>
                <a:ext cx="251460" cy="172402"/>
              </a:xfrm>
              <a:custGeom>
                <a:avLst/>
                <a:gdLst>
                  <a:gd name="connsiteX0" fmla="*/ 92393 w 251460"/>
                  <a:gd name="connsiteY0" fmla="*/ 145733 h 172402"/>
                  <a:gd name="connsiteX1" fmla="*/ 13335 w 251460"/>
                  <a:gd name="connsiteY1" fmla="*/ 66675 h 172402"/>
                  <a:gd name="connsiteX2" fmla="*/ 0 w 251460"/>
                  <a:gd name="connsiteY2" fmla="*/ 80010 h 172402"/>
                  <a:gd name="connsiteX3" fmla="*/ 92393 w 251460"/>
                  <a:gd name="connsiteY3" fmla="*/ 172403 h 172402"/>
                  <a:gd name="connsiteX4" fmla="*/ 251460 w 251460"/>
                  <a:gd name="connsiteY4" fmla="*/ 13335 h 172402"/>
                  <a:gd name="connsiteX5" fmla="*/ 238125 w 251460"/>
                  <a:gd name="connsiteY5" fmla="*/ 0 h 1724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1460" h="172402">
                    <a:moveTo>
                      <a:pt x="92393" y="145733"/>
                    </a:moveTo>
                    <a:lnTo>
                      <a:pt x="13335" y="66675"/>
                    </a:lnTo>
                    <a:lnTo>
                      <a:pt x="0" y="80010"/>
                    </a:lnTo>
                    <a:lnTo>
                      <a:pt x="92393" y="172403"/>
                    </a:lnTo>
                    <a:lnTo>
                      <a:pt x="251460" y="13335"/>
                    </a:lnTo>
                    <a:lnTo>
                      <a:pt x="238125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</p:grpSp>
      </p:grpSp>
      <p:grpSp>
        <p:nvGrpSpPr>
          <p:cNvPr id="387" name="组合 386">
            <a:extLst>
              <a:ext uri="{FF2B5EF4-FFF2-40B4-BE49-F238E27FC236}">
                <a16:creationId xmlns:a16="http://schemas.microsoft.com/office/drawing/2014/main" id="{7F8C9E2B-EDC9-0D89-5DBA-EE1FDA1C9903}"/>
              </a:ext>
            </a:extLst>
          </p:cNvPr>
          <p:cNvGrpSpPr/>
          <p:nvPr/>
        </p:nvGrpSpPr>
        <p:grpSpPr>
          <a:xfrm>
            <a:off x="6269775" y="4272421"/>
            <a:ext cx="1375330" cy="1375330"/>
            <a:chOff x="6269775" y="4272421"/>
            <a:chExt cx="1375330" cy="1375330"/>
          </a:xfrm>
        </p:grpSpPr>
        <p:grpSp>
          <p:nvGrpSpPr>
            <p:cNvPr id="229" name="组合 228">
              <a:extLst>
                <a:ext uri="{FF2B5EF4-FFF2-40B4-BE49-F238E27FC236}">
                  <a16:creationId xmlns:a16="http://schemas.microsoft.com/office/drawing/2014/main" id="{ACF95FF4-0A71-BA87-9CD9-1A8A824671F6}"/>
                </a:ext>
              </a:extLst>
            </p:cNvPr>
            <p:cNvGrpSpPr/>
            <p:nvPr/>
          </p:nvGrpSpPr>
          <p:grpSpPr>
            <a:xfrm>
              <a:off x="6269775" y="4272421"/>
              <a:ext cx="1375330" cy="1375330"/>
              <a:chOff x="648450" y="4440800"/>
              <a:chExt cx="1375330" cy="1375330"/>
            </a:xfrm>
          </p:grpSpPr>
          <p:grpSp>
            <p:nvGrpSpPr>
              <p:cNvPr id="248" name="组合 247">
                <a:extLst>
                  <a:ext uri="{FF2B5EF4-FFF2-40B4-BE49-F238E27FC236}">
                    <a16:creationId xmlns:a16="http://schemas.microsoft.com/office/drawing/2014/main" id="{F539D3A0-2E86-4F40-98EC-B0D4FAD3821A}"/>
                  </a:ext>
                </a:extLst>
              </p:cNvPr>
              <p:cNvGrpSpPr/>
              <p:nvPr/>
            </p:nvGrpSpPr>
            <p:grpSpPr>
              <a:xfrm>
                <a:off x="648450" y="4440800"/>
                <a:ext cx="1375330" cy="1375330"/>
                <a:chOff x="4826000" y="1630067"/>
                <a:chExt cx="2540000" cy="2540000"/>
              </a:xfrm>
            </p:grpSpPr>
            <p:sp>
              <p:nvSpPr>
                <p:cNvPr id="250" name="椭圆 249">
                  <a:extLst>
                    <a:ext uri="{FF2B5EF4-FFF2-40B4-BE49-F238E27FC236}">
                      <a16:creationId xmlns:a16="http://schemas.microsoft.com/office/drawing/2014/main" id="{BF60744F-292A-106B-3BED-719AB5EEE2C3}"/>
                    </a:ext>
                  </a:extLst>
                </p:cNvPr>
                <p:cNvSpPr/>
                <p:nvPr/>
              </p:nvSpPr>
              <p:spPr>
                <a:xfrm>
                  <a:off x="4826000" y="1630067"/>
                  <a:ext cx="2540000" cy="2540000"/>
                </a:xfrm>
                <a:prstGeom prst="ellipse">
                  <a:avLst/>
                </a:prstGeom>
                <a:gradFill>
                  <a:gsLst>
                    <a:gs pos="100000">
                      <a:schemeClr val="accent2">
                        <a:lumMod val="60000"/>
                        <a:lumOff val="40000"/>
                      </a:schemeClr>
                    </a:gs>
                    <a:gs pos="70000">
                      <a:schemeClr val="bg1"/>
                    </a:gs>
                    <a:gs pos="35000">
                      <a:schemeClr val="accent3">
                        <a:lumMod val="20000"/>
                        <a:lumOff val="80000"/>
                      </a:schemeClr>
                    </a:gs>
                    <a:gs pos="0">
                      <a:schemeClr val="accent3">
                        <a:lumMod val="60000"/>
                        <a:lumOff val="40000"/>
                      </a:schemeClr>
                    </a:gs>
                  </a:gsLst>
                  <a:path path="circle">
                    <a:fillToRect r="100000" b="100000"/>
                  </a:path>
                </a:gradFill>
                <a:ln w="9525">
                  <a:solidFill>
                    <a:schemeClr val="bg1"/>
                  </a:solidFill>
                </a:ln>
                <a:effectLst>
                  <a:outerShdw blurRad="190500" sx="102000" sy="102000" algn="ctr" rotWithShape="0">
                    <a:schemeClr val="accent2">
                      <a:lumMod val="20000"/>
                      <a:lumOff val="80000"/>
                      <a:alpha val="40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 dirty="0"/>
                </a:p>
              </p:txBody>
            </p:sp>
            <p:sp>
              <p:nvSpPr>
                <p:cNvPr id="251" name="椭圆 250">
                  <a:extLst>
                    <a:ext uri="{FF2B5EF4-FFF2-40B4-BE49-F238E27FC236}">
                      <a16:creationId xmlns:a16="http://schemas.microsoft.com/office/drawing/2014/main" id="{957D52F1-73A7-92EC-8FAE-0772DB210497}"/>
                    </a:ext>
                  </a:extLst>
                </p:cNvPr>
                <p:cNvSpPr/>
                <p:nvPr/>
              </p:nvSpPr>
              <p:spPr>
                <a:xfrm>
                  <a:off x="4956894" y="1760963"/>
                  <a:ext cx="2278216" cy="2278212"/>
                </a:xfrm>
                <a:prstGeom prst="ellipse">
                  <a:avLst/>
                </a:prstGeom>
                <a:noFill/>
                <a:ln w="3175">
                  <a:solidFill>
                    <a:schemeClr val="accent2"/>
                  </a:solidFill>
                  <a:prstDash val="dash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249" name="文本框 248">
                <a:extLst>
                  <a:ext uri="{FF2B5EF4-FFF2-40B4-BE49-F238E27FC236}">
                    <a16:creationId xmlns:a16="http://schemas.microsoft.com/office/drawing/2014/main" id="{A29297F1-E6B4-8FA3-3FA4-A0142084E801}"/>
                  </a:ext>
                </a:extLst>
              </p:cNvPr>
              <p:cNvSpPr txBox="1"/>
              <p:nvPr/>
            </p:nvSpPr>
            <p:spPr>
              <a:xfrm>
                <a:off x="921468" y="5185267"/>
                <a:ext cx="820738" cy="29040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>
                  <a:lnSpc>
                    <a:spcPct val="125000"/>
                  </a:lnSpc>
                </a:pPr>
                <a:r>
                  <a:rPr lang="zh-CN" altLang="en-US" sz="1600" dirty="0">
                    <a:gradFill>
                      <a:gsLst>
                        <a:gs pos="60000">
                          <a:schemeClr val="accent1"/>
                        </a:gs>
                        <a:gs pos="0">
                          <a:schemeClr val="accent2"/>
                        </a:gs>
                      </a:gsLst>
                      <a:path path="circle">
                        <a:fillToRect r="100000" b="100000"/>
                      </a:path>
                    </a:gradFill>
                    <a:latin typeface="+mn-ea"/>
                    <a:cs typeface="OPPOSans M" panose="00020600040101010101" pitchFamily="18" charset="-122"/>
                  </a:rPr>
                  <a:t>创新包容</a:t>
                </a:r>
              </a:p>
            </p:txBody>
          </p:sp>
        </p:grpSp>
        <p:grpSp>
          <p:nvGrpSpPr>
            <p:cNvPr id="369" name="组合 368">
              <a:extLst>
                <a:ext uri="{FF2B5EF4-FFF2-40B4-BE49-F238E27FC236}">
                  <a16:creationId xmlns:a16="http://schemas.microsoft.com/office/drawing/2014/main" id="{20A54636-9917-A269-B5E2-3D35B35D4FA3}"/>
                </a:ext>
              </a:extLst>
            </p:cNvPr>
            <p:cNvGrpSpPr/>
            <p:nvPr/>
          </p:nvGrpSpPr>
          <p:grpSpPr>
            <a:xfrm>
              <a:off x="6749424" y="4496106"/>
              <a:ext cx="416032" cy="468421"/>
              <a:chOff x="7284028" y="-43031"/>
              <a:chExt cx="659858" cy="742950"/>
            </a:xfrm>
            <a:solidFill>
              <a:schemeClr val="accent2"/>
            </a:solidFill>
          </p:grpSpPr>
          <p:sp>
            <p:nvSpPr>
              <p:cNvPr id="339" name="任意多边形: 形状 338">
                <a:extLst>
                  <a:ext uri="{FF2B5EF4-FFF2-40B4-BE49-F238E27FC236}">
                    <a16:creationId xmlns:a16="http://schemas.microsoft.com/office/drawing/2014/main" id="{E2D1E0EC-D24F-817F-DF7E-A628849414CD}"/>
                  </a:ext>
                </a:extLst>
              </p:cNvPr>
              <p:cNvSpPr/>
              <p:nvPr/>
            </p:nvSpPr>
            <p:spPr>
              <a:xfrm>
                <a:off x="7284028" y="-43031"/>
                <a:ext cx="659858" cy="742950"/>
              </a:xfrm>
              <a:custGeom>
                <a:avLst/>
                <a:gdLst>
                  <a:gd name="connsiteX0" fmla="*/ 568658 w 659858"/>
                  <a:gd name="connsiteY0" fmla="*/ 371475 h 742950"/>
                  <a:gd name="connsiteX1" fmla="*/ 651641 w 659858"/>
                  <a:gd name="connsiteY1" fmla="*/ 185738 h 742950"/>
                  <a:gd name="connsiteX2" fmla="*/ 449294 w 659858"/>
                  <a:gd name="connsiteY2" fmla="*/ 164734 h 742950"/>
                  <a:gd name="connsiteX3" fmla="*/ 329931 w 659858"/>
                  <a:gd name="connsiteY3" fmla="*/ 0 h 742950"/>
                  <a:gd name="connsiteX4" fmla="*/ 210567 w 659858"/>
                  <a:gd name="connsiteY4" fmla="*/ 164734 h 742950"/>
                  <a:gd name="connsiteX5" fmla="*/ 8220 w 659858"/>
                  <a:gd name="connsiteY5" fmla="*/ 185738 h 742950"/>
                  <a:gd name="connsiteX6" fmla="*/ 91204 w 659858"/>
                  <a:gd name="connsiteY6" fmla="*/ 371475 h 742950"/>
                  <a:gd name="connsiteX7" fmla="*/ 8220 w 659858"/>
                  <a:gd name="connsiteY7" fmla="*/ 557213 h 742950"/>
                  <a:gd name="connsiteX8" fmla="*/ 102019 w 659858"/>
                  <a:gd name="connsiteY8" fmla="*/ 595545 h 742950"/>
                  <a:gd name="connsiteX9" fmla="*/ 210556 w 659858"/>
                  <a:gd name="connsiteY9" fmla="*/ 578168 h 742950"/>
                  <a:gd name="connsiteX10" fmla="*/ 329931 w 659858"/>
                  <a:gd name="connsiteY10" fmla="*/ 742950 h 742950"/>
                  <a:gd name="connsiteX11" fmla="*/ 449306 w 659858"/>
                  <a:gd name="connsiteY11" fmla="*/ 578168 h 742950"/>
                  <a:gd name="connsiteX12" fmla="*/ 557842 w 659858"/>
                  <a:gd name="connsiteY12" fmla="*/ 595545 h 742950"/>
                  <a:gd name="connsiteX13" fmla="*/ 651641 w 659858"/>
                  <a:gd name="connsiteY13" fmla="*/ 557213 h 742950"/>
                  <a:gd name="connsiteX14" fmla="*/ 568658 w 659858"/>
                  <a:gd name="connsiteY14" fmla="*/ 371475 h 742950"/>
                  <a:gd name="connsiteX15" fmla="*/ 559433 w 659858"/>
                  <a:gd name="connsiteY15" fmla="*/ 166073 h 742950"/>
                  <a:gd name="connsiteX16" fmla="*/ 635140 w 659858"/>
                  <a:gd name="connsiteY16" fmla="*/ 195263 h 742950"/>
                  <a:gd name="connsiteX17" fmla="*/ 554626 w 659858"/>
                  <a:gd name="connsiteY17" fmla="*/ 358257 h 742950"/>
                  <a:gd name="connsiteX18" fmla="*/ 469537 w 659858"/>
                  <a:gd name="connsiteY18" fmla="*/ 290873 h 742950"/>
                  <a:gd name="connsiteX19" fmla="*/ 453734 w 659858"/>
                  <a:gd name="connsiteY19" fmla="*/ 183526 h 742950"/>
                  <a:gd name="connsiteX20" fmla="*/ 559433 w 659858"/>
                  <a:gd name="connsiteY20" fmla="*/ 166073 h 742950"/>
                  <a:gd name="connsiteX21" fmla="*/ 391843 w 659858"/>
                  <a:gd name="connsiteY21" fmla="*/ 478710 h 742950"/>
                  <a:gd name="connsiteX22" fmla="*/ 329931 w 659858"/>
                  <a:gd name="connsiteY22" fmla="*/ 511493 h 742950"/>
                  <a:gd name="connsiteX23" fmla="*/ 268018 w 659858"/>
                  <a:gd name="connsiteY23" fmla="*/ 478713 h 742950"/>
                  <a:gd name="connsiteX24" fmla="*/ 208678 w 659858"/>
                  <a:gd name="connsiteY24" fmla="*/ 441486 h 742950"/>
                  <a:gd name="connsiteX25" fmla="*/ 206106 w 659858"/>
                  <a:gd name="connsiteY25" fmla="*/ 371475 h 742950"/>
                  <a:gd name="connsiteX26" fmla="*/ 208678 w 659858"/>
                  <a:gd name="connsiteY26" fmla="*/ 301466 h 742950"/>
                  <a:gd name="connsiteX27" fmla="*/ 268018 w 659858"/>
                  <a:gd name="connsiteY27" fmla="*/ 264239 h 742950"/>
                  <a:gd name="connsiteX28" fmla="*/ 329942 w 659858"/>
                  <a:gd name="connsiteY28" fmla="*/ 231464 h 742950"/>
                  <a:gd name="connsiteX29" fmla="*/ 391843 w 659858"/>
                  <a:gd name="connsiteY29" fmla="*/ 264239 h 742950"/>
                  <a:gd name="connsiteX30" fmla="*/ 451184 w 659858"/>
                  <a:gd name="connsiteY30" fmla="*/ 301469 h 742950"/>
                  <a:gd name="connsiteX31" fmla="*/ 453756 w 659858"/>
                  <a:gd name="connsiteY31" fmla="*/ 371478 h 742950"/>
                  <a:gd name="connsiteX32" fmla="*/ 451184 w 659858"/>
                  <a:gd name="connsiteY32" fmla="*/ 441487 h 742950"/>
                  <a:gd name="connsiteX33" fmla="*/ 391843 w 659858"/>
                  <a:gd name="connsiteY33" fmla="*/ 478710 h 742950"/>
                  <a:gd name="connsiteX34" fmla="*/ 449005 w 659858"/>
                  <a:gd name="connsiteY34" fmla="*/ 465918 h 742950"/>
                  <a:gd name="connsiteX35" fmla="*/ 435247 w 659858"/>
                  <a:gd name="connsiteY35" fmla="*/ 553887 h 742950"/>
                  <a:gd name="connsiteX36" fmla="*/ 352122 w 659858"/>
                  <a:gd name="connsiteY36" fmla="*/ 521788 h 742950"/>
                  <a:gd name="connsiteX37" fmla="*/ 401366 w 659858"/>
                  <a:gd name="connsiteY37" fmla="*/ 495208 h 742950"/>
                  <a:gd name="connsiteX38" fmla="*/ 449005 w 659858"/>
                  <a:gd name="connsiteY38" fmla="*/ 465918 h 742950"/>
                  <a:gd name="connsiteX39" fmla="*/ 307738 w 659858"/>
                  <a:gd name="connsiteY39" fmla="*/ 521789 h 742950"/>
                  <a:gd name="connsiteX40" fmla="*/ 224616 w 659858"/>
                  <a:gd name="connsiteY40" fmla="*/ 553888 h 742950"/>
                  <a:gd name="connsiteX41" fmla="*/ 210857 w 659858"/>
                  <a:gd name="connsiteY41" fmla="*/ 465919 h 742950"/>
                  <a:gd name="connsiteX42" fmla="*/ 258493 w 659858"/>
                  <a:gd name="connsiteY42" fmla="*/ 495212 h 742950"/>
                  <a:gd name="connsiteX43" fmla="*/ 307738 w 659858"/>
                  <a:gd name="connsiteY43" fmla="*/ 521789 h 742950"/>
                  <a:gd name="connsiteX44" fmla="*/ 188606 w 659858"/>
                  <a:gd name="connsiteY44" fmla="*/ 427374 h 742950"/>
                  <a:gd name="connsiteX45" fmla="*/ 119302 w 659858"/>
                  <a:gd name="connsiteY45" fmla="*/ 371475 h 742950"/>
                  <a:gd name="connsiteX46" fmla="*/ 188606 w 659858"/>
                  <a:gd name="connsiteY46" fmla="*/ 315576 h 742950"/>
                  <a:gd name="connsiteX47" fmla="*/ 187056 w 659858"/>
                  <a:gd name="connsiteY47" fmla="*/ 371475 h 742950"/>
                  <a:gd name="connsiteX48" fmla="*/ 188606 w 659858"/>
                  <a:gd name="connsiteY48" fmla="*/ 427374 h 742950"/>
                  <a:gd name="connsiteX49" fmla="*/ 210857 w 659858"/>
                  <a:gd name="connsiteY49" fmla="*/ 277032 h 742950"/>
                  <a:gd name="connsiteX50" fmla="*/ 224615 w 659858"/>
                  <a:gd name="connsiteY50" fmla="*/ 189063 h 742950"/>
                  <a:gd name="connsiteX51" fmla="*/ 307680 w 659858"/>
                  <a:gd name="connsiteY51" fmla="*/ 221133 h 742950"/>
                  <a:gd name="connsiteX52" fmla="*/ 258493 w 659858"/>
                  <a:gd name="connsiteY52" fmla="*/ 247739 h 742950"/>
                  <a:gd name="connsiteX53" fmla="*/ 210857 w 659858"/>
                  <a:gd name="connsiteY53" fmla="*/ 277032 h 742950"/>
                  <a:gd name="connsiteX54" fmla="*/ 352175 w 659858"/>
                  <a:gd name="connsiteY54" fmla="*/ 221131 h 742950"/>
                  <a:gd name="connsiteX55" fmla="*/ 435258 w 659858"/>
                  <a:gd name="connsiteY55" fmla="*/ 189119 h 742950"/>
                  <a:gd name="connsiteX56" fmla="*/ 449005 w 659858"/>
                  <a:gd name="connsiteY56" fmla="*/ 277035 h 742950"/>
                  <a:gd name="connsiteX57" fmla="*/ 401368 w 659858"/>
                  <a:gd name="connsiteY57" fmla="*/ 247739 h 742950"/>
                  <a:gd name="connsiteX58" fmla="*/ 352175 w 659858"/>
                  <a:gd name="connsiteY58" fmla="*/ 221131 h 742950"/>
                  <a:gd name="connsiteX59" fmla="*/ 471255 w 659858"/>
                  <a:gd name="connsiteY59" fmla="*/ 315576 h 742950"/>
                  <a:gd name="connsiteX60" fmla="*/ 540560 w 659858"/>
                  <a:gd name="connsiteY60" fmla="*/ 371475 h 742950"/>
                  <a:gd name="connsiteX61" fmla="*/ 471255 w 659858"/>
                  <a:gd name="connsiteY61" fmla="*/ 427374 h 742950"/>
                  <a:gd name="connsiteX62" fmla="*/ 472806 w 659858"/>
                  <a:gd name="connsiteY62" fmla="*/ 371475 h 742950"/>
                  <a:gd name="connsiteX63" fmla="*/ 471255 w 659858"/>
                  <a:gd name="connsiteY63" fmla="*/ 315576 h 742950"/>
                  <a:gd name="connsiteX64" fmla="*/ 329931 w 659858"/>
                  <a:gd name="connsiteY64" fmla="*/ 19050 h 742950"/>
                  <a:gd name="connsiteX65" fmla="*/ 430829 w 659858"/>
                  <a:gd name="connsiteY65" fmla="*/ 170278 h 742950"/>
                  <a:gd name="connsiteX66" fmla="*/ 329931 w 659858"/>
                  <a:gd name="connsiteY66" fmla="*/ 210276 h 742950"/>
                  <a:gd name="connsiteX67" fmla="*/ 229032 w 659858"/>
                  <a:gd name="connsiteY67" fmla="*/ 170278 h 742950"/>
                  <a:gd name="connsiteX68" fmla="*/ 329931 w 659858"/>
                  <a:gd name="connsiteY68" fmla="*/ 19050 h 742950"/>
                  <a:gd name="connsiteX69" fmla="*/ 24721 w 659858"/>
                  <a:gd name="connsiteY69" fmla="*/ 195263 h 742950"/>
                  <a:gd name="connsiteX70" fmla="*/ 206138 w 659858"/>
                  <a:gd name="connsiteY70" fmla="*/ 183495 h 742950"/>
                  <a:gd name="connsiteX71" fmla="*/ 190327 w 659858"/>
                  <a:gd name="connsiteY71" fmla="*/ 290873 h 742950"/>
                  <a:gd name="connsiteX72" fmla="*/ 105236 w 659858"/>
                  <a:gd name="connsiteY72" fmla="*/ 358257 h 742950"/>
                  <a:gd name="connsiteX73" fmla="*/ 24721 w 659858"/>
                  <a:gd name="connsiteY73" fmla="*/ 195263 h 742950"/>
                  <a:gd name="connsiteX74" fmla="*/ 24721 w 659858"/>
                  <a:gd name="connsiteY74" fmla="*/ 547688 h 742950"/>
                  <a:gd name="connsiteX75" fmla="*/ 105240 w 659858"/>
                  <a:gd name="connsiteY75" fmla="*/ 384693 h 742950"/>
                  <a:gd name="connsiteX76" fmla="*/ 190329 w 659858"/>
                  <a:gd name="connsiteY76" fmla="*/ 452077 h 742950"/>
                  <a:gd name="connsiteX77" fmla="*/ 206140 w 659858"/>
                  <a:gd name="connsiteY77" fmla="*/ 559455 h 742950"/>
                  <a:gd name="connsiteX78" fmla="*/ 24721 w 659858"/>
                  <a:gd name="connsiteY78" fmla="*/ 547688 h 742950"/>
                  <a:gd name="connsiteX79" fmla="*/ 329931 w 659858"/>
                  <a:gd name="connsiteY79" fmla="*/ 723900 h 742950"/>
                  <a:gd name="connsiteX80" fmla="*/ 229026 w 659858"/>
                  <a:gd name="connsiteY80" fmla="*/ 572643 h 742950"/>
                  <a:gd name="connsiteX81" fmla="*/ 329931 w 659858"/>
                  <a:gd name="connsiteY81" fmla="*/ 532638 h 742950"/>
                  <a:gd name="connsiteX82" fmla="*/ 430837 w 659858"/>
                  <a:gd name="connsiteY82" fmla="*/ 572643 h 742950"/>
                  <a:gd name="connsiteX83" fmla="*/ 329931 w 659858"/>
                  <a:gd name="connsiteY83" fmla="*/ 723900 h 742950"/>
                  <a:gd name="connsiteX84" fmla="*/ 635140 w 659858"/>
                  <a:gd name="connsiteY84" fmla="*/ 547688 h 742950"/>
                  <a:gd name="connsiteX85" fmla="*/ 453723 w 659858"/>
                  <a:gd name="connsiteY85" fmla="*/ 559455 h 742950"/>
                  <a:gd name="connsiteX86" fmla="*/ 469535 w 659858"/>
                  <a:gd name="connsiteY86" fmla="*/ 452077 h 742950"/>
                  <a:gd name="connsiteX87" fmla="*/ 554626 w 659858"/>
                  <a:gd name="connsiteY87" fmla="*/ 384693 h 742950"/>
                  <a:gd name="connsiteX88" fmla="*/ 635140 w 659858"/>
                  <a:gd name="connsiteY88" fmla="*/ 547688 h 742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</a:cxnLst>
                <a:rect l="l" t="t" r="r" b="b"/>
                <a:pathLst>
                  <a:path w="659858" h="742950">
                    <a:moveTo>
                      <a:pt x="568658" y="371475"/>
                    </a:moveTo>
                    <a:cubicBezTo>
                      <a:pt x="642558" y="299540"/>
                      <a:pt x="676868" y="229437"/>
                      <a:pt x="651641" y="185738"/>
                    </a:cubicBezTo>
                    <a:cubicBezTo>
                      <a:pt x="626415" y="142038"/>
                      <a:pt x="548540" y="136699"/>
                      <a:pt x="449294" y="164734"/>
                    </a:cubicBezTo>
                    <a:cubicBezTo>
                      <a:pt x="423948" y="64763"/>
                      <a:pt x="380391" y="0"/>
                      <a:pt x="329931" y="0"/>
                    </a:cubicBezTo>
                    <a:cubicBezTo>
                      <a:pt x="279470" y="0"/>
                      <a:pt x="235912" y="64763"/>
                      <a:pt x="210567" y="164734"/>
                    </a:cubicBezTo>
                    <a:cubicBezTo>
                      <a:pt x="111317" y="136699"/>
                      <a:pt x="33454" y="142036"/>
                      <a:pt x="8220" y="185738"/>
                    </a:cubicBezTo>
                    <a:cubicBezTo>
                      <a:pt x="-17014" y="229439"/>
                      <a:pt x="17303" y="299540"/>
                      <a:pt x="91204" y="371475"/>
                    </a:cubicBezTo>
                    <a:cubicBezTo>
                      <a:pt x="17303" y="443410"/>
                      <a:pt x="-17007" y="513513"/>
                      <a:pt x="8220" y="557213"/>
                    </a:cubicBezTo>
                    <a:cubicBezTo>
                      <a:pt x="23174" y="583113"/>
                      <a:pt x="56599" y="595545"/>
                      <a:pt x="102019" y="595545"/>
                    </a:cubicBezTo>
                    <a:cubicBezTo>
                      <a:pt x="138815" y="594649"/>
                      <a:pt x="175321" y="588804"/>
                      <a:pt x="210556" y="578168"/>
                    </a:cubicBezTo>
                    <a:cubicBezTo>
                      <a:pt x="235899" y="678163"/>
                      <a:pt x="279462" y="742950"/>
                      <a:pt x="329931" y="742950"/>
                    </a:cubicBezTo>
                    <a:cubicBezTo>
                      <a:pt x="380400" y="742950"/>
                      <a:pt x="423963" y="678163"/>
                      <a:pt x="449306" y="578168"/>
                    </a:cubicBezTo>
                    <a:cubicBezTo>
                      <a:pt x="484541" y="588804"/>
                      <a:pt x="521047" y="594650"/>
                      <a:pt x="557842" y="595545"/>
                    </a:cubicBezTo>
                    <a:cubicBezTo>
                      <a:pt x="603249" y="595545"/>
                      <a:pt x="636689" y="583109"/>
                      <a:pt x="651641" y="557213"/>
                    </a:cubicBezTo>
                    <a:cubicBezTo>
                      <a:pt x="676868" y="513513"/>
                      <a:pt x="642558" y="443410"/>
                      <a:pt x="568658" y="371475"/>
                    </a:cubicBezTo>
                    <a:close/>
                    <a:moveTo>
                      <a:pt x="559433" y="166073"/>
                    </a:moveTo>
                    <a:cubicBezTo>
                      <a:pt x="596658" y="166073"/>
                      <a:pt x="623713" y="175464"/>
                      <a:pt x="635140" y="195263"/>
                    </a:cubicBezTo>
                    <a:cubicBezTo>
                      <a:pt x="655686" y="230839"/>
                      <a:pt x="621847" y="293275"/>
                      <a:pt x="554626" y="358257"/>
                    </a:cubicBezTo>
                    <a:cubicBezTo>
                      <a:pt x="527816" y="333900"/>
                      <a:pt x="499388" y="311388"/>
                      <a:pt x="469537" y="290873"/>
                    </a:cubicBezTo>
                    <a:cubicBezTo>
                      <a:pt x="466696" y="254775"/>
                      <a:pt x="461417" y="218910"/>
                      <a:pt x="453734" y="183526"/>
                    </a:cubicBezTo>
                    <a:cubicBezTo>
                      <a:pt x="488019" y="172972"/>
                      <a:pt x="523574" y="167101"/>
                      <a:pt x="559433" y="166073"/>
                    </a:cubicBezTo>
                    <a:close/>
                    <a:moveTo>
                      <a:pt x="391843" y="478710"/>
                    </a:moveTo>
                    <a:cubicBezTo>
                      <a:pt x="371158" y="490654"/>
                      <a:pt x="350430" y="501597"/>
                      <a:pt x="329931" y="511493"/>
                    </a:cubicBezTo>
                    <a:cubicBezTo>
                      <a:pt x="309431" y="501600"/>
                      <a:pt x="288704" y="490657"/>
                      <a:pt x="268018" y="478713"/>
                    </a:cubicBezTo>
                    <a:cubicBezTo>
                      <a:pt x="247333" y="466770"/>
                      <a:pt x="227493" y="454291"/>
                      <a:pt x="208678" y="441486"/>
                    </a:cubicBezTo>
                    <a:cubicBezTo>
                      <a:pt x="206993" y="418782"/>
                      <a:pt x="206106" y="395360"/>
                      <a:pt x="206106" y="371475"/>
                    </a:cubicBezTo>
                    <a:cubicBezTo>
                      <a:pt x="206106" y="347590"/>
                      <a:pt x="206993" y="324168"/>
                      <a:pt x="208678" y="301466"/>
                    </a:cubicBezTo>
                    <a:cubicBezTo>
                      <a:pt x="227496" y="288661"/>
                      <a:pt x="247337" y="276182"/>
                      <a:pt x="268018" y="264239"/>
                    </a:cubicBezTo>
                    <a:cubicBezTo>
                      <a:pt x="288700" y="252295"/>
                      <a:pt x="309437" y="241359"/>
                      <a:pt x="329942" y="231464"/>
                    </a:cubicBezTo>
                    <a:cubicBezTo>
                      <a:pt x="350439" y="241357"/>
                      <a:pt x="371162" y="252297"/>
                      <a:pt x="391843" y="264239"/>
                    </a:cubicBezTo>
                    <a:cubicBezTo>
                      <a:pt x="412525" y="276180"/>
                      <a:pt x="432368" y="288661"/>
                      <a:pt x="451184" y="301469"/>
                    </a:cubicBezTo>
                    <a:cubicBezTo>
                      <a:pt x="452867" y="324167"/>
                      <a:pt x="453756" y="347589"/>
                      <a:pt x="453756" y="371478"/>
                    </a:cubicBezTo>
                    <a:cubicBezTo>
                      <a:pt x="453756" y="395367"/>
                      <a:pt x="452870" y="418785"/>
                      <a:pt x="451184" y="441487"/>
                    </a:cubicBezTo>
                    <a:cubicBezTo>
                      <a:pt x="432368" y="454288"/>
                      <a:pt x="412529" y="466767"/>
                      <a:pt x="391843" y="478710"/>
                    </a:cubicBezTo>
                    <a:close/>
                    <a:moveTo>
                      <a:pt x="449005" y="465918"/>
                    </a:moveTo>
                    <a:cubicBezTo>
                      <a:pt x="446078" y="495477"/>
                      <a:pt x="441484" y="524847"/>
                      <a:pt x="435247" y="553887"/>
                    </a:cubicBezTo>
                    <a:cubicBezTo>
                      <a:pt x="406956" y="544762"/>
                      <a:pt x="379204" y="534045"/>
                      <a:pt x="352122" y="521788"/>
                    </a:cubicBezTo>
                    <a:cubicBezTo>
                      <a:pt x="368417" y="513556"/>
                      <a:pt x="384849" y="504744"/>
                      <a:pt x="401366" y="495208"/>
                    </a:cubicBezTo>
                    <a:cubicBezTo>
                      <a:pt x="417861" y="485688"/>
                      <a:pt x="433741" y="475925"/>
                      <a:pt x="449005" y="465918"/>
                    </a:cubicBezTo>
                    <a:close/>
                    <a:moveTo>
                      <a:pt x="307738" y="521789"/>
                    </a:moveTo>
                    <a:cubicBezTo>
                      <a:pt x="280657" y="534046"/>
                      <a:pt x="252905" y="544762"/>
                      <a:pt x="224616" y="553888"/>
                    </a:cubicBezTo>
                    <a:cubicBezTo>
                      <a:pt x="218378" y="524848"/>
                      <a:pt x="213784" y="495478"/>
                      <a:pt x="210857" y="465919"/>
                    </a:cubicBezTo>
                    <a:cubicBezTo>
                      <a:pt x="226111" y="475898"/>
                      <a:pt x="241989" y="485662"/>
                      <a:pt x="258493" y="495212"/>
                    </a:cubicBezTo>
                    <a:cubicBezTo>
                      <a:pt x="275012" y="504748"/>
                      <a:pt x="291450" y="513559"/>
                      <a:pt x="307738" y="521789"/>
                    </a:cubicBezTo>
                    <a:close/>
                    <a:moveTo>
                      <a:pt x="188606" y="427374"/>
                    </a:moveTo>
                    <a:cubicBezTo>
                      <a:pt x="164471" y="410060"/>
                      <a:pt x="141333" y="391397"/>
                      <a:pt x="119302" y="371475"/>
                    </a:cubicBezTo>
                    <a:cubicBezTo>
                      <a:pt x="141333" y="351553"/>
                      <a:pt x="164471" y="332890"/>
                      <a:pt x="188606" y="315576"/>
                    </a:cubicBezTo>
                    <a:cubicBezTo>
                      <a:pt x="187592" y="333775"/>
                      <a:pt x="187076" y="352409"/>
                      <a:pt x="187056" y="371475"/>
                    </a:cubicBezTo>
                    <a:cubicBezTo>
                      <a:pt x="187056" y="390520"/>
                      <a:pt x="187573" y="409153"/>
                      <a:pt x="188606" y="427374"/>
                    </a:cubicBezTo>
                    <a:close/>
                    <a:moveTo>
                      <a:pt x="210857" y="277032"/>
                    </a:moveTo>
                    <a:cubicBezTo>
                      <a:pt x="213784" y="247473"/>
                      <a:pt x="218378" y="218103"/>
                      <a:pt x="224615" y="189063"/>
                    </a:cubicBezTo>
                    <a:cubicBezTo>
                      <a:pt x="252885" y="198181"/>
                      <a:pt x="280617" y="208888"/>
                      <a:pt x="307680" y="221133"/>
                    </a:cubicBezTo>
                    <a:cubicBezTo>
                      <a:pt x="291412" y="229353"/>
                      <a:pt x="275016" y="238222"/>
                      <a:pt x="258493" y="247739"/>
                    </a:cubicBezTo>
                    <a:cubicBezTo>
                      <a:pt x="242000" y="257261"/>
                      <a:pt x="226121" y="267025"/>
                      <a:pt x="210857" y="277032"/>
                    </a:cubicBezTo>
                    <a:close/>
                    <a:moveTo>
                      <a:pt x="352175" y="221131"/>
                    </a:moveTo>
                    <a:cubicBezTo>
                      <a:pt x="379243" y="208900"/>
                      <a:pt x="406981" y="198212"/>
                      <a:pt x="435258" y="189119"/>
                    </a:cubicBezTo>
                    <a:cubicBezTo>
                      <a:pt x="441490" y="218143"/>
                      <a:pt x="446080" y="247494"/>
                      <a:pt x="449005" y="277035"/>
                    </a:cubicBezTo>
                    <a:cubicBezTo>
                      <a:pt x="433750" y="267054"/>
                      <a:pt x="417872" y="257289"/>
                      <a:pt x="401368" y="247739"/>
                    </a:cubicBezTo>
                    <a:cubicBezTo>
                      <a:pt x="384873" y="238218"/>
                      <a:pt x="368475" y="229349"/>
                      <a:pt x="352175" y="221131"/>
                    </a:cubicBezTo>
                    <a:close/>
                    <a:moveTo>
                      <a:pt x="471255" y="315576"/>
                    </a:moveTo>
                    <a:cubicBezTo>
                      <a:pt x="495391" y="332890"/>
                      <a:pt x="518529" y="351553"/>
                      <a:pt x="540560" y="371475"/>
                    </a:cubicBezTo>
                    <a:cubicBezTo>
                      <a:pt x="518529" y="391397"/>
                      <a:pt x="495391" y="410060"/>
                      <a:pt x="471255" y="427374"/>
                    </a:cubicBezTo>
                    <a:cubicBezTo>
                      <a:pt x="472270" y="409175"/>
                      <a:pt x="472787" y="390542"/>
                      <a:pt x="472806" y="371475"/>
                    </a:cubicBezTo>
                    <a:cubicBezTo>
                      <a:pt x="472806" y="352430"/>
                      <a:pt x="472289" y="333797"/>
                      <a:pt x="471255" y="315576"/>
                    </a:cubicBezTo>
                    <a:close/>
                    <a:moveTo>
                      <a:pt x="329931" y="19050"/>
                    </a:moveTo>
                    <a:cubicBezTo>
                      <a:pt x="371013" y="19050"/>
                      <a:pt x="408165" y="79567"/>
                      <a:pt x="430829" y="170278"/>
                    </a:cubicBezTo>
                    <a:cubicBezTo>
                      <a:pt x="396332" y="181318"/>
                      <a:pt x="362623" y="194681"/>
                      <a:pt x="329931" y="210276"/>
                    </a:cubicBezTo>
                    <a:cubicBezTo>
                      <a:pt x="297239" y="194682"/>
                      <a:pt x="263529" y="181319"/>
                      <a:pt x="229032" y="170278"/>
                    </a:cubicBezTo>
                    <a:cubicBezTo>
                      <a:pt x="251696" y="79567"/>
                      <a:pt x="288849" y="19050"/>
                      <a:pt x="329931" y="19050"/>
                    </a:cubicBezTo>
                    <a:close/>
                    <a:moveTo>
                      <a:pt x="24721" y="195263"/>
                    </a:moveTo>
                    <a:cubicBezTo>
                      <a:pt x="45263" y="159688"/>
                      <a:pt x="116249" y="157769"/>
                      <a:pt x="206138" y="183495"/>
                    </a:cubicBezTo>
                    <a:cubicBezTo>
                      <a:pt x="198451" y="218890"/>
                      <a:pt x="193168" y="254764"/>
                      <a:pt x="190327" y="290873"/>
                    </a:cubicBezTo>
                    <a:cubicBezTo>
                      <a:pt x="160474" y="311388"/>
                      <a:pt x="132045" y="333900"/>
                      <a:pt x="105236" y="358257"/>
                    </a:cubicBezTo>
                    <a:cubicBezTo>
                      <a:pt x="38014" y="293275"/>
                      <a:pt x="4181" y="230839"/>
                      <a:pt x="24721" y="195263"/>
                    </a:cubicBezTo>
                    <a:close/>
                    <a:moveTo>
                      <a:pt x="24721" y="547688"/>
                    </a:moveTo>
                    <a:cubicBezTo>
                      <a:pt x="4181" y="512111"/>
                      <a:pt x="38014" y="449675"/>
                      <a:pt x="105240" y="384693"/>
                    </a:cubicBezTo>
                    <a:cubicBezTo>
                      <a:pt x="132049" y="409050"/>
                      <a:pt x="160477" y="431563"/>
                      <a:pt x="190329" y="452077"/>
                    </a:cubicBezTo>
                    <a:cubicBezTo>
                      <a:pt x="193170" y="488186"/>
                      <a:pt x="198452" y="524060"/>
                      <a:pt x="206140" y="559455"/>
                    </a:cubicBezTo>
                    <a:cubicBezTo>
                      <a:pt x="116246" y="585183"/>
                      <a:pt x="45260" y="583267"/>
                      <a:pt x="24721" y="547688"/>
                    </a:cubicBezTo>
                    <a:close/>
                    <a:moveTo>
                      <a:pt x="329931" y="723900"/>
                    </a:moveTo>
                    <a:cubicBezTo>
                      <a:pt x="288844" y="723900"/>
                      <a:pt x="251689" y="663369"/>
                      <a:pt x="229026" y="572643"/>
                    </a:cubicBezTo>
                    <a:cubicBezTo>
                      <a:pt x="263525" y="561601"/>
                      <a:pt x="297237" y="548235"/>
                      <a:pt x="329931" y="532638"/>
                    </a:cubicBezTo>
                    <a:cubicBezTo>
                      <a:pt x="362624" y="548235"/>
                      <a:pt x="396337" y="561601"/>
                      <a:pt x="430837" y="572643"/>
                    </a:cubicBezTo>
                    <a:cubicBezTo>
                      <a:pt x="408173" y="663369"/>
                      <a:pt x="371017" y="723900"/>
                      <a:pt x="329931" y="723900"/>
                    </a:cubicBezTo>
                    <a:close/>
                    <a:moveTo>
                      <a:pt x="635140" y="547688"/>
                    </a:moveTo>
                    <a:cubicBezTo>
                      <a:pt x="614599" y="583262"/>
                      <a:pt x="543613" y="585181"/>
                      <a:pt x="453723" y="559455"/>
                    </a:cubicBezTo>
                    <a:cubicBezTo>
                      <a:pt x="461411" y="524060"/>
                      <a:pt x="466694" y="488186"/>
                      <a:pt x="469535" y="452077"/>
                    </a:cubicBezTo>
                    <a:cubicBezTo>
                      <a:pt x="499387" y="431563"/>
                      <a:pt x="527816" y="409050"/>
                      <a:pt x="554626" y="384693"/>
                    </a:cubicBezTo>
                    <a:cubicBezTo>
                      <a:pt x="621847" y="449675"/>
                      <a:pt x="655686" y="512111"/>
                      <a:pt x="635140" y="54768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40" name="任意多边形: 形状 339">
                <a:extLst>
                  <a:ext uri="{FF2B5EF4-FFF2-40B4-BE49-F238E27FC236}">
                    <a16:creationId xmlns:a16="http://schemas.microsoft.com/office/drawing/2014/main" id="{BD891AC4-5A5F-029D-9A52-4F2C89528640}"/>
                  </a:ext>
                </a:extLst>
              </p:cNvPr>
              <p:cNvSpPr/>
              <p:nvPr/>
            </p:nvSpPr>
            <p:spPr>
              <a:xfrm>
                <a:off x="7556809" y="271294"/>
                <a:ext cx="114300" cy="114300"/>
              </a:xfrm>
              <a:custGeom>
                <a:avLst/>
                <a:gdLst>
                  <a:gd name="connsiteX0" fmla="*/ 57150 w 114300"/>
                  <a:gd name="connsiteY0" fmla="*/ 0 h 114300"/>
                  <a:gd name="connsiteX1" fmla="*/ 0 w 114300"/>
                  <a:gd name="connsiteY1" fmla="*/ 57150 h 114300"/>
                  <a:gd name="connsiteX2" fmla="*/ 57150 w 114300"/>
                  <a:gd name="connsiteY2" fmla="*/ 114300 h 114300"/>
                  <a:gd name="connsiteX3" fmla="*/ 114300 w 114300"/>
                  <a:gd name="connsiteY3" fmla="*/ 57150 h 114300"/>
                  <a:gd name="connsiteX4" fmla="*/ 57150 w 114300"/>
                  <a:gd name="connsiteY4" fmla="*/ 0 h 114300"/>
                  <a:gd name="connsiteX5" fmla="*/ 57150 w 114300"/>
                  <a:gd name="connsiteY5" fmla="*/ 95250 h 114300"/>
                  <a:gd name="connsiteX6" fmla="*/ 19050 w 114300"/>
                  <a:gd name="connsiteY6" fmla="*/ 57150 h 114300"/>
                  <a:gd name="connsiteX7" fmla="*/ 57150 w 114300"/>
                  <a:gd name="connsiteY7" fmla="*/ 19050 h 114300"/>
                  <a:gd name="connsiteX8" fmla="*/ 95250 w 114300"/>
                  <a:gd name="connsiteY8" fmla="*/ 57150 h 114300"/>
                  <a:gd name="connsiteX9" fmla="*/ 57150 w 114300"/>
                  <a:gd name="connsiteY9" fmla="*/ 95250 h 114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4300" h="114300">
                    <a:moveTo>
                      <a:pt x="57150" y="0"/>
                    </a:moveTo>
                    <a:cubicBezTo>
                      <a:pt x="25587" y="0"/>
                      <a:pt x="0" y="25587"/>
                      <a:pt x="0" y="57150"/>
                    </a:cubicBezTo>
                    <a:cubicBezTo>
                      <a:pt x="0" y="88713"/>
                      <a:pt x="25587" y="114300"/>
                      <a:pt x="57150" y="114300"/>
                    </a:cubicBezTo>
                    <a:cubicBezTo>
                      <a:pt x="88713" y="114300"/>
                      <a:pt x="114300" y="88713"/>
                      <a:pt x="114300" y="57150"/>
                    </a:cubicBezTo>
                    <a:cubicBezTo>
                      <a:pt x="114266" y="25601"/>
                      <a:pt x="88699" y="34"/>
                      <a:pt x="57150" y="0"/>
                    </a:cubicBezTo>
                    <a:close/>
                    <a:moveTo>
                      <a:pt x="57150" y="95250"/>
                    </a:moveTo>
                    <a:cubicBezTo>
                      <a:pt x="36108" y="95250"/>
                      <a:pt x="19050" y="78192"/>
                      <a:pt x="19050" y="57150"/>
                    </a:cubicBezTo>
                    <a:cubicBezTo>
                      <a:pt x="19050" y="36108"/>
                      <a:pt x="36108" y="19050"/>
                      <a:pt x="57150" y="19050"/>
                    </a:cubicBezTo>
                    <a:cubicBezTo>
                      <a:pt x="78192" y="19050"/>
                      <a:pt x="95250" y="36108"/>
                      <a:pt x="95250" y="57150"/>
                    </a:cubicBezTo>
                    <a:cubicBezTo>
                      <a:pt x="95226" y="78182"/>
                      <a:pt x="78182" y="95226"/>
                      <a:pt x="57150" y="9525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</p:grpSp>
      </p:grpSp>
      <p:grpSp>
        <p:nvGrpSpPr>
          <p:cNvPr id="392" name="组合 391">
            <a:extLst>
              <a:ext uri="{FF2B5EF4-FFF2-40B4-BE49-F238E27FC236}">
                <a16:creationId xmlns:a16="http://schemas.microsoft.com/office/drawing/2014/main" id="{DFF63ECD-9FB7-3276-FB83-F8BD10BC3400}"/>
              </a:ext>
            </a:extLst>
          </p:cNvPr>
          <p:cNvGrpSpPr/>
          <p:nvPr/>
        </p:nvGrpSpPr>
        <p:grpSpPr>
          <a:xfrm>
            <a:off x="2617323" y="4272421"/>
            <a:ext cx="1375330" cy="1375330"/>
            <a:chOff x="2617323" y="4272421"/>
            <a:chExt cx="1375330" cy="1375330"/>
          </a:xfrm>
        </p:grpSpPr>
        <p:grpSp>
          <p:nvGrpSpPr>
            <p:cNvPr id="181" name="组合 180">
              <a:extLst>
                <a:ext uri="{FF2B5EF4-FFF2-40B4-BE49-F238E27FC236}">
                  <a16:creationId xmlns:a16="http://schemas.microsoft.com/office/drawing/2014/main" id="{BE22FF46-E689-8DD5-6A14-815288852F58}"/>
                </a:ext>
              </a:extLst>
            </p:cNvPr>
            <p:cNvGrpSpPr/>
            <p:nvPr/>
          </p:nvGrpSpPr>
          <p:grpSpPr>
            <a:xfrm>
              <a:off x="2617323" y="4272421"/>
              <a:ext cx="1375330" cy="1375330"/>
              <a:chOff x="648450" y="4440800"/>
              <a:chExt cx="1375330" cy="1375330"/>
            </a:xfrm>
          </p:grpSpPr>
          <p:grpSp>
            <p:nvGrpSpPr>
              <p:cNvPr id="200" name="组合 199">
                <a:extLst>
                  <a:ext uri="{FF2B5EF4-FFF2-40B4-BE49-F238E27FC236}">
                    <a16:creationId xmlns:a16="http://schemas.microsoft.com/office/drawing/2014/main" id="{1F003DF4-E253-883D-3D14-3BD424F2BD5F}"/>
                  </a:ext>
                </a:extLst>
              </p:cNvPr>
              <p:cNvGrpSpPr/>
              <p:nvPr/>
            </p:nvGrpSpPr>
            <p:grpSpPr>
              <a:xfrm>
                <a:off x="648450" y="4440800"/>
                <a:ext cx="1375330" cy="1375330"/>
                <a:chOff x="4826000" y="1630067"/>
                <a:chExt cx="2540000" cy="2540000"/>
              </a:xfrm>
            </p:grpSpPr>
            <p:sp>
              <p:nvSpPr>
                <p:cNvPr id="202" name="椭圆 201">
                  <a:extLst>
                    <a:ext uri="{FF2B5EF4-FFF2-40B4-BE49-F238E27FC236}">
                      <a16:creationId xmlns:a16="http://schemas.microsoft.com/office/drawing/2014/main" id="{3AD17B94-58FE-7854-C0C2-F845AA6DBE15}"/>
                    </a:ext>
                  </a:extLst>
                </p:cNvPr>
                <p:cNvSpPr/>
                <p:nvPr/>
              </p:nvSpPr>
              <p:spPr>
                <a:xfrm>
                  <a:off x="4826000" y="1630067"/>
                  <a:ext cx="2540000" cy="2540000"/>
                </a:xfrm>
                <a:prstGeom prst="ellipse">
                  <a:avLst/>
                </a:prstGeom>
                <a:gradFill>
                  <a:gsLst>
                    <a:gs pos="100000">
                      <a:schemeClr val="accent2">
                        <a:lumMod val="60000"/>
                        <a:lumOff val="40000"/>
                      </a:schemeClr>
                    </a:gs>
                    <a:gs pos="70000">
                      <a:schemeClr val="bg1"/>
                    </a:gs>
                    <a:gs pos="35000">
                      <a:schemeClr val="accent3">
                        <a:lumMod val="20000"/>
                        <a:lumOff val="80000"/>
                      </a:schemeClr>
                    </a:gs>
                    <a:gs pos="0">
                      <a:schemeClr val="accent3">
                        <a:lumMod val="60000"/>
                        <a:lumOff val="40000"/>
                      </a:schemeClr>
                    </a:gs>
                  </a:gsLst>
                  <a:path path="circle">
                    <a:fillToRect r="100000" b="100000"/>
                  </a:path>
                </a:gradFill>
                <a:ln w="9525">
                  <a:solidFill>
                    <a:schemeClr val="bg1"/>
                  </a:solidFill>
                </a:ln>
                <a:effectLst>
                  <a:outerShdw blurRad="190500" sx="102000" sy="102000" algn="ctr" rotWithShape="0">
                    <a:schemeClr val="accent2">
                      <a:lumMod val="20000"/>
                      <a:lumOff val="80000"/>
                      <a:alpha val="40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 dirty="0"/>
                </a:p>
              </p:txBody>
            </p:sp>
            <p:sp>
              <p:nvSpPr>
                <p:cNvPr id="203" name="椭圆 202">
                  <a:extLst>
                    <a:ext uri="{FF2B5EF4-FFF2-40B4-BE49-F238E27FC236}">
                      <a16:creationId xmlns:a16="http://schemas.microsoft.com/office/drawing/2014/main" id="{C46D5561-66AB-D629-4A7E-A9A5F578714D}"/>
                    </a:ext>
                  </a:extLst>
                </p:cNvPr>
                <p:cNvSpPr/>
                <p:nvPr/>
              </p:nvSpPr>
              <p:spPr>
                <a:xfrm>
                  <a:off x="4956894" y="1760963"/>
                  <a:ext cx="2278216" cy="2278212"/>
                </a:xfrm>
                <a:prstGeom prst="ellipse">
                  <a:avLst/>
                </a:prstGeom>
                <a:noFill/>
                <a:ln w="3175">
                  <a:solidFill>
                    <a:schemeClr val="accent2"/>
                  </a:solidFill>
                  <a:prstDash val="dash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201" name="文本框 200">
                <a:extLst>
                  <a:ext uri="{FF2B5EF4-FFF2-40B4-BE49-F238E27FC236}">
                    <a16:creationId xmlns:a16="http://schemas.microsoft.com/office/drawing/2014/main" id="{1FA495C3-50CC-93A3-B444-6E0C23D80AA7}"/>
                  </a:ext>
                </a:extLst>
              </p:cNvPr>
              <p:cNvSpPr txBox="1"/>
              <p:nvPr/>
            </p:nvSpPr>
            <p:spPr>
              <a:xfrm>
                <a:off x="921468" y="5185267"/>
                <a:ext cx="820738" cy="29040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>
                  <a:lnSpc>
                    <a:spcPct val="125000"/>
                  </a:lnSpc>
                </a:pPr>
                <a:r>
                  <a:rPr lang="zh-CN" altLang="en-US" sz="1600" dirty="0">
                    <a:gradFill>
                      <a:gsLst>
                        <a:gs pos="60000">
                          <a:schemeClr val="accent1"/>
                        </a:gs>
                        <a:gs pos="0">
                          <a:schemeClr val="accent2"/>
                        </a:gs>
                      </a:gsLst>
                      <a:path path="circle">
                        <a:fillToRect r="100000" b="100000"/>
                      </a:path>
                    </a:gradFill>
                    <a:latin typeface="+mn-ea"/>
                    <a:cs typeface="OPPOSans M" panose="00020600040101010101" pitchFamily="18" charset="-122"/>
                  </a:rPr>
                  <a:t>协作共赢</a:t>
                </a:r>
              </a:p>
            </p:txBody>
          </p:sp>
        </p:grpSp>
        <p:grpSp>
          <p:nvGrpSpPr>
            <p:cNvPr id="370" name="组合 369">
              <a:extLst>
                <a:ext uri="{FF2B5EF4-FFF2-40B4-BE49-F238E27FC236}">
                  <a16:creationId xmlns:a16="http://schemas.microsoft.com/office/drawing/2014/main" id="{03B98E88-8F41-9A5F-B48A-C7C8B10C0D2F}"/>
                </a:ext>
              </a:extLst>
            </p:cNvPr>
            <p:cNvGrpSpPr/>
            <p:nvPr/>
          </p:nvGrpSpPr>
          <p:grpSpPr>
            <a:xfrm>
              <a:off x="3057357" y="4538144"/>
              <a:ext cx="457159" cy="424001"/>
              <a:chOff x="4820576" y="53973"/>
              <a:chExt cx="868812" cy="805797"/>
            </a:xfrm>
            <a:solidFill>
              <a:schemeClr val="accent2"/>
            </a:solidFill>
          </p:grpSpPr>
          <p:sp>
            <p:nvSpPr>
              <p:cNvPr id="342" name="任意多边形: 形状 341">
                <a:extLst>
                  <a:ext uri="{FF2B5EF4-FFF2-40B4-BE49-F238E27FC236}">
                    <a16:creationId xmlns:a16="http://schemas.microsoft.com/office/drawing/2014/main" id="{ABC9EEC4-61CF-DA42-FEC5-51D77795DBC0}"/>
                  </a:ext>
                </a:extLst>
              </p:cNvPr>
              <p:cNvSpPr/>
              <p:nvPr/>
            </p:nvSpPr>
            <p:spPr>
              <a:xfrm>
                <a:off x="5117741" y="504376"/>
                <a:ext cx="271257" cy="355394"/>
              </a:xfrm>
              <a:custGeom>
                <a:avLst/>
                <a:gdLst>
                  <a:gd name="connsiteX0" fmla="*/ 199150 w 271257"/>
                  <a:gd name="connsiteY0" fmla="*/ 355392 h 355394"/>
                  <a:gd name="connsiteX1" fmla="*/ 180100 w 271257"/>
                  <a:gd name="connsiteY1" fmla="*/ 355392 h 355394"/>
                  <a:gd name="connsiteX2" fmla="*/ 180100 w 271257"/>
                  <a:gd name="connsiteY2" fmla="*/ 256447 h 355394"/>
                  <a:gd name="connsiteX3" fmla="*/ 185262 w 271257"/>
                  <a:gd name="connsiteY3" fmla="*/ 247980 h 355394"/>
                  <a:gd name="connsiteX4" fmla="*/ 213372 w 271257"/>
                  <a:gd name="connsiteY4" fmla="*/ 155402 h 355394"/>
                  <a:gd name="connsiteX5" fmla="*/ 214581 w 271257"/>
                  <a:gd name="connsiteY5" fmla="*/ 151100 h 355394"/>
                  <a:gd name="connsiteX6" fmla="*/ 251348 w 271257"/>
                  <a:gd name="connsiteY6" fmla="*/ 85427 h 355394"/>
                  <a:gd name="connsiteX7" fmla="*/ 251905 w 271257"/>
                  <a:gd name="connsiteY7" fmla="*/ 79207 h 355394"/>
                  <a:gd name="connsiteX8" fmla="*/ 248389 w 271257"/>
                  <a:gd name="connsiteY8" fmla="*/ 74958 h 355394"/>
                  <a:gd name="connsiteX9" fmla="*/ 237620 w 271257"/>
                  <a:gd name="connsiteY9" fmla="*/ 77556 h 355394"/>
                  <a:gd name="connsiteX10" fmla="*/ 237531 w 271257"/>
                  <a:gd name="connsiteY10" fmla="*/ 77707 h 355394"/>
                  <a:gd name="connsiteX11" fmla="*/ 202295 w 271257"/>
                  <a:gd name="connsiteY11" fmla="*/ 140286 h 355394"/>
                  <a:gd name="connsiteX12" fmla="*/ 189320 w 271257"/>
                  <a:gd name="connsiteY12" fmla="*/ 143906 h 355394"/>
                  <a:gd name="connsiteX13" fmla="*/ 184761 w 271257"/>
                  <a:gd name="connsiteY13" fmla="*/ 133282 h 355394"/>
                  <a:gd name="connsiteX14" fmla="*/ 208404 w 271257"/>
                  <a:gd name="connsiteY14" fmla="*/ 39596 h 355394"/>
                  <a:gd name="connsiteX15" fmla="*/ 207595 w 271257"/>
                  <a:gd name="connsiteY15" fmla="*/ 33525 h 355394"/>
                  <a:gd name="connsiteX16" fmla="*/ 202805 w 271257"/>
                  <a:gd name="connsiteY16" fmla="*/ 30287 h 355394"/>
                  <a:gd name="connsiteX17" fmla="*/ 196107 w 271257"/>
                  <a:gd name="connsiteY17" fmla="*/ 30953 h 355394"/>
                  <a:gd name="connsiteX18" fmla="*/ 192868 w 271257"/>
                  <a:gd name="connsiteY18" fmla="*/ 35749 h 355394"/>
                  <a:gd name="connsiteX19" fmla="*/ 172600 w 271257"/>
                  <a:gd name="connsiteY19" fmla="*/ 116912 h 355394"/>
                  <a:gd name="connsiteX20" fmla="*/ 161045 w 271257"/>
                  <a:gd name="connsiteY20" fmla="*/ 123836 h 355394"/>
                  <a:gd name="connsiteX21" fmla="*/ 153836 w 271257"/>
                  <a:gd name="connsiteY21" fmla="*/ 114602 h 355394"/>
                  <a:gd name="connsiteX22" fmla="*/ 153836 w 271257"/>
                  <a:gd name="connsiteY22" fmla="*/ 27325 h 355394"/>
                  <a:gd name="connsiteX23" fmla="*/ 146399 w 271257"/>
                  <a:gd name="connsiteY23" fmla="*/ 19069 h 355394"/>
                  <a:gd name="connsiteX24" fmla="*/ 137883 w 271257"/>
                  <a:gd name="connsiteY24" fmla="*/ 26502 h 355394"/>
                  <a:gd name="connsiteX25" fmla="*/ 137865 w 271257"/>
                  <a:gd name="connsiteY25" fmla="*/ 27038 h 355394"/>
                  <a:gd name="connsiteX26" fmla="*/ 137865 w 271257"/>
                  <a:gd name="connsiteY26" fmla="*/ 120728 h 355394"/>
                  <a:gd name="connsiteX27" fmla="*/ 128320 w 271257"/>
                  <a:gd name="connsiteY27" fmla="*/ 130232 h 355394"/>
                  <a:gd name="connsiteX28" fmla="*/ 119066 w 271257"/>
                  <a:gd name="connsiteY28" fmla="*/ 122881 h 355394"/>
                  <a:gd name="connsiteX29" fmla="*/ 98937 w 271257"/>
                  <a:gd name="connsiteY29" fmla="*/ 36195 h 355394"/>
                  <a:gd name="connsiteX30" fmla="*/ 89354 w 271257"/>
                  <a:gd name="connsiteY30" fmla="*/ 30155 h 355394"/>
                  <a:gd name="connsiteX31" fmla="*/ 83315 w 271257"/>
                  <a:gd name="connsiteY31" fmla="*/ 39738 h 355394"/>
                  <a:gd name="connsiteX32" fmla="*/ 83440 w 271257"/>
                  <a:gd name="connsiteY32" fmla="*/ 40220 h 355394"/>
                  <a:gd name="connsiteX33" fmla="*/ 107848 w 271257"/>
                  <a:gd name="connsiteY33" fmla="*/ 143940 h 355394"/>
                  <a:gd name="connsiteX34" fmla="*/ 108072 w 271257"/>
                  <a:gd name="connsiteY34" fmla="*/ 146798 h 355394"/>
                  <a:gd name="connsiteX35" fmla="*/ 101690 w 271257"/>
                  <a:gd name="connsiteY35" fmla="*/ 183452 h 355394"/>
                  <a:gd name="connsiteX36" fmla="*/ 90138 w 271257"/>
                  <a:gd name="connsiteY36" fmla="*/ 190379 h 355394"/>
                  <a:gd name="connsiteX37" fmla="*/ 85329 w 271257"/>
                  <a:gd name="connsiteY37" fmla="*/ 187465 h 355394"/>
                  <a:gd name="connsiteX38" fmla="*/ 83598 w 271257"/>
                  <a:gd name="connsiteY38" fmla="*/ 185479 h 355394"/>
                  <a:gd name="connsiteX39" fmla="*/ 27826 w 271257"/>
                  <a:gd name="connsiteY39" fmla="*/ 140433 h 355394"/>
                  <a:gd name="connsiteX40" fmla="*/ 22682 w 271257"/>
                  <a:gd name="connsiteY40" fmla="*/ 140909 h 355394"/>
                  <a:gd name="connsiteX41" fmla="*/ 19287 w 271257"/>
                  <a:gd name="connsiteY41" fmla="*/ 145349 h 355394"/>
                  <a:gd name="connsiteX42" fmla="*/ 24013 w 271257"/>
                  <a:gd name="connsiteY42" fmla="*/ 153571 h 355394"/>
                  <a:gd name="connsiteX43" fmla="*/ 24273 w 271257"/>
                  <a:gd name="connsiteY43" fmla="*/ 153636 h 355394"/>
                  <a:gd name="connsiteX44" fmla="*/ 61750 w 271257"/>
                  <a:gd name="connsiteY44" fmla="*/ 192731 h 355394"/>
                  <a:gd name="connsiteX45" fmla="*/ 62792 w 271257"/>
                  <a:gd name="connsiteY45" fmla="*/ 194341 h 355394"/>
                  <a:gd name="connsiteX46" fmla="*/ 117281 w 271257"/>
                  <a:gd name="connsiteY46" fmla="*/ 253416 h 355394"/>
                  <a:gd name="connsiteX47" fmla="*/ 122109 w 271257"/>
                  <a:gd name="connsiteY47" fmla="*/ 261702 h 355394"/>
                  <a:gd name="connsiteX48" fmla="*/ 122109 w 271257"/>
                  <a:gd name="connsiteY48" fmla="*/ 355394 h 355394"/>
                  <a:gd name="connsiteX49" fmla="*/ 103059 w 271257"/>
                  <a:gd name="connsiteY49" fmla="*/ 355394 h 355394"/>
                  <a:gd name="connsiteX50" fmla="*/ 103059 w 271257"/>
                  <a:gd name="connsiteY50" fmla="*/ 267089 h 355394"/>
                  <a:gd name="connsiteX51" fmla="*/ 46786 w 271257"/>
                  <a:gd name="connsiteY51" fmla="*/ 204665 h 355394"/>
                  <a:gd name="connsiteX52" fmla="*/ 45781 w 271257"/>
                  <a:gd name="connsiteY52" fmla="*/ 203105 h 355394"/>
                  <a:gd name="connsiteX53" fmla="*/ 19397 w 271257"/>
                  <a:gd name="connsiteY53" fmla="*/ 172036 h 355394"/>
                  <a:gd name="connsiteX54" fmla="*/ 802 w 271257"/>
                  <a:gd name="connsiteY54" fmla="*/ 140738 h 355394"/>
                  <a:gd name="connsiteX55" fmla="*/ 1036 w 271257"/>
                  <a:gd name="connsiteY55" fmla="*/ 139882 h 355394"/>
                  <a:gd name="connsiteX56" fmla="*/ 13174 w 271257"/>
                  <a:gd name="connsiteY56" fmla="*/ 124402 h 355394"/>
                  <a:gd name="connsiteX57" fmla="*/ 33033 w 271257"/>
                  <a:gd name="connsiteY57" fmla="*/ 122116 h 355394"/>
                  <a:gd name="connsiteX58" fmla="*/ 87293 w 271257"/>
                  <a:gd name="connsiteY58" fmla="*/ 158896 h 355394"/>
                  <a:gd name="connsiteX59" fmla="*/ 87427 w 271257"/>
                  <a:gd name="connsiteY59" fmla="*/ 158895 h 355394"/>
                  <a:gd name="connsiteX60" fmla="*/ 87452 w 271257"/>
                  <a:gd name="connsiteY60" fmla="*/ 158852 h 355394"/>
                  <a:gd name="connsiteX61" fmla="*/ 88965 w 271257"/>
                  <a:gd name="connsiteY61" fmla="*/ 146866 h 355394"/>
                  <a:gd name="connsiteX62" fmla="*/ 64794 w 271257"/>
                  <a:gd name="connsiteY62" fmla="*/ 44105 h 355394"/>
                  <a:gd name="connsiteX63" fmla="*/ 84990 w 271257"/>
                  <a:gd name="connsiteY63" fmla="*/ 11626 h 355394"/>
                  <a:gd name="connsiteX64" fmla="*/ 117468 w 271257"/>
                  <a:gd name="connsiteY64" fmla="*/ 31822 h 355394"/>
                  <a:gd name="connsiteX65" fmla="*/ 117582 w 271257"/>
                  <a:gd name="connsiteY65" fmla="*/ 32333 h 355394"/>
                  <a:gd name="connsiteX66" fmla="*/ 118638 w 271257"/>
                  <a:gd name="connsiteY66" fmla="*/ 36852 h 355394"/>
                  <a:gd name="connsiteX67" fmla="*/ 118819 w 271257"/>
                  <a:gd name="connsiteY67" fmla="*/ 36832 h 355394"/>
                  <a:gd name="connsiteX68" fmla="*/ 118819 w 271257"/>
                  <a:gd name="connsiteY68" fmla="*/ 27605 h 355394"/>
                  <a:gd name="connsiteX69" fmla="*/ 145038 w 271257"/>
                  <a:gd name="connsiteY69" fmla="*/ 12 h 355394"/>
                  <a:gd name="connsiteX70" fmla="*/ 172878 w 271257"/>
                  <a:gd name="connsiteY70" fmla="*/ 26285 h 355394"/>
                  <a:gd name="connsiteX71" fmla="*/ 172889 w 271257"/>
                  <a:gd name="connsiteY71" fmla="*/ 27038 h 355394"/>
                  <a:gd name="connsiteX72" fmla="*/ 172889 w 271257"/>
                  <a:gd name="connsiteY72" fmla="*/ 36437 h 355394"/>
                  <a:gd name="connsiteX73" fmla="*/ 173070 w 271257"/>
                  <a:gd name="connsiteY73" fmla="*/ 36459 h 355394"/>
                  <a:gd name="connsiteX74" fmla="*/ 174257 w 271257"/>
                  <a:gd name="connsiteY74" fmla="*/ 31733 h 355394"/>
                  <a:gd name="connsiteX75" fmla="*/ 185949 w 271257"/>
                  <a:gd name="connsiteY75" fmla="*/ 14831 h 355394"/>
                  <a:gd name="connsiteX76" fmla="*/ 207009 w 271257"/>
                  <a:gd name="connsiteY76" fmla="*/ 11715 h 355394"/>
                  <a:gd name="connsiteX77" fmla="*/ 223715 w 271257"/>
                  <a:gd name="connsiteY77" fmla="*/ 23358 h 355394"/>
                  <a:gd name="connsiteX78" fmla="*/ 226830 w 271257"/>
                  <a:gd name="connsiteY78" fmla="*/ 44422 h 355394"/>
                  <a:gd name="connsiteX79" fmla="*/ 220818 w 271257"/>
                  <a:gd name="connsiteY79" fmla="*/ 68244 h 355394"/>
                  <a:gd name="connsiteX80" fmla="*/ 220984 w 271257"/>
                  <a:gd name="connsiteY80" fmla="*/ 68315 h 355394"/>
                  <a:gd name="connsiteX81" fmla="*/ 221781 w 271257"/>
                  <a:gd name="connsiteY81" fmla="*/ 66854 h 355394"/>
                  <a:gd name="connsiteX82" fmla="*/ 256912 w 271257"/>
                  <a:gd name="connsiteY82" fmla="*/ 57919 h 355394"/>
                  <a:gd name="connsiteX83" fmla="*/ 270247 w 271257"/>
                  <a:gd name="connsiteY83" fmla="*/ 74029 h 355394"/>
                  <a:gd name="connsiteX84" fmla="*/ 268174 w 271257"/>
                  <a:gd name="connsiteY84" fmla="*/ 94340 h 355394"/>
                  <a:gd name="connsiteX85" fmla="*/ 232319 w 271257"/>
                  <a:gd name="connsiteY85" fmla="*/ 158411 h 355394"/>
                  <a:gd name="connsiteX86" fmla="*/ 199149 w 271257"/>
                  <a:gd name="connsiteY86" fmla="*/ 261758 h 355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</a:cxnLst>
                <a:rect l="l" t="t" r="r" b="b"/>
                <a:pathLst>
                  <a:path w="271257" h="355394">
                    <a:moveTo>
                      <a:pt x="199150" y="355392"/>
                    </a:moveTo>
                    <a:lnTo>
                      <a:pt x="180100" y="355392"/>
                    </a:lnTo>
                    <a:lnTo>
                      <a:pt x="180100" y="256447"/>
                    </a:lnTo>
                    <a:cubicBezTo>
                      <a:pt x="180100" y="252881"/>
                      <a:pt x="182091" y="249613"/>
                      <a:pt x="185262" y="247980"/>
                    </a:cubicBezTo>
                    <a:cubicBezTo>
                      <a:pt x="194657" y="243138"/>
                      <a:pt x="210805" y="224672"/>
                      <a:pt x="213372" y="155402"/>
                    </a:cubicBezTo>
                    <a:cubicBezTo>
                      <a:pt x="213426" y="153893"/>
                      <a:pt x="213840" y="152417"/>
                      <a:pt x="214581" y="151100"/>
                    </a:cubicBezTo>
                    <a:lnTo>
                      <a:pt x="251348" y="85427"/>
                    </a:lnTo>
                    <a:cubicBezTo>
                      <a:pt x="252270" y="83487"/>
                      <a:pt x="252467" y="81281"/>
                      <a:pt x="251905" y="79207"/>
                    </a:cubicBezTo>
                    <a:cubicBezTo>
                      <a:pt x="251402" y="77350"/>
                      <a:pt x="250120" y="75800"/>
                      <a:pt x="248389" y="74958"/>
                    </a:cubicBezTo>
                    <a:cubicBezTo>
                      <a:pt x="244698" y="72702"/>
                      <a:pt x="239877" y="73866"/>
                      <a:pt x="237620" y="77556"/>
                    </a:cubicBezTo>
                    <a:cubicBezTo>
                      <a:pt x="237590" y="77606"/>
                      <a:pt x="237560" y="77656"/>
                      <a:pt x="237531" y="77707"/>
                    </a:cubicBezTo>
                    <a:lnTo>
                      <a:pt x="202295" y="140286"/>
                    </a:lnTo>
                    <a:cubicBezTo>
                      <a:pt x="199712" y="144869"/>
                      <a:pt x="193903" y="146489"/>
                      <a:pt x="189320" y="143906"/>
                    </a:cubicBezTo>
                    <a:cubicBezTo>
                      <a:pt x="185580" y="141797"/>
                      <a:pt x="183713" y="137446"/>
                      <a:pt x="184761" y="133282"/>
                    </a:cubicBezTo>
                    <a:lnTo>
                      <a:pt x="208404" y="39596"/>
                    </a:lnTo>
                    <a:cubicBezTo>
                      <a:pt x="209019" y="37551"/>
                      <a:pt x="208723" y="35339"/>
                      <a:pt x="207595" y="33525"/>
                    </a:cubicBezTo>
                    <a:cubicBezTo>
                      <a:pt x="206528" y="31816"/>
                      <a:pt x="204788" y="30640"/>
                      <a:pt x="202805" y="30287"/>
                    </a:cubicBezTo>
                    <a:cubicBezTo>
                      <a:pt x="200581" y="29518"/>
                      <a:pt x="198134" y="29762"/>
                      <a:pt x="196107" y="30953"/>
                    </a:cubicBezTo>
                    <a:cubicBezTo>
                      <a:pt x="194394" y="32018"/>
                      <a:pt x="193216" y="33762"/>
                      <a:pt x="192868" y="35749"/>
                    </a:cubicBezTo>
                    <a:lnTo>
                      <a:pt x="172600" y="116912"/>
                    </a:lnTo>
                    <a:cubicBezTo>
                      <a:pt x="171321" y="122014"/>
                      <a:pt x="166148" y="125115"/>
                      <a:pt x="161045" y="123836"/>
                    </a:cubicBezTo>
                    <a:cubicBezTo>
                      <a:pt x="156809" y="122774"/>
                      <a:pt x="153838" y="118968"/>
                      <a:pt x="153836" y="114602"/>
                    </a:cubicBezTo>
                    <a:lnTo>
                      <a:pt x="153836" y="27325"/>
                    </a:lnTo>
                    <a:cubicBezTo>
                      <a:pt x="153893" y="23054"/>
                      <a:pt x="150653" y="19458"/>
                      <a:pt x="146399" y="19069"/>
                    </a:cubicBezTo>
                    <a:cubicBezTo>
                      <a:pt x="141995" y="18770"/>
                      <a:pt x="138183" y="22097"/>
                      <a:pt x="137883" y="26502"/>
                    </a:cubicBezTo>
                    <a:cubicBezTo>
                      <a:pt x="137872" y="26680"/>
                      <a:pt x="137865" y="26859"/>
                      <a:pt x="137865" y="27038"/>
                    </a:cubicBezTo>
                    <a:lnTo>
                      <a:pt x="137865" y="120728"/>
                    </a:lnTo>
                    <a:cubicBezTo>
                      <a:pt x="137854" y="125988"/>
                      <a:pt x="133580" y="130243"/>
                      <a:pt x="128320" y="130232"/>
                    </a:cubicBezTo>
                    <a:cubicBezTo>
                      <a:pt x="123904" y="130222"/>
                      <a:pt x="120074" y="127180"/>
                      <a:pt x="119066" y="122881"/>
                    </a:cubicBezTo>
                    <a:lnTo>
                      <a:pt x="98937" y="36195"/>
                    </a:lnTo>
                    <a:cubicBezTo>
                      <a:pt x="97959" y="31881"/>
                      <a:pt x="93668" y="29177"/>
                      <a:pt x="89354" y="30155"/>
                    </a:cubicBezTo>
                    <a:cubicBezTo>
                      <a:pt x="85040" y="31134"/>
                      <a:pt x="82336" y="35425"/>
                      <a:pt x="83315" y="39738"/>
                    </a:cubicBezTo>
                    <a:cubicBezTo>
                      <a:pt x="83352" y="39900"/>
                      <a:pt x="83393" y="40061"/>
                      <a:pt x="83440" y="40220"/>
                    </a:cubicBezTo>
                    <a:lnTo>
                      <a:pt x="107848" y="143940"/>
                    </a:lnTo>
                    <a:cubicBezTo>
                      <a:pt x="108066" y="144875"/>
                      <a:pt x="108141" y="145839"/>
                      <a:pt x="108072" y="146798"/>
                    </a:cubicBezTo>
                    <a:cubicBezTo>
                      <a:pt x="106991" y="159175"/>
                      <a:pt x="104856" y="171438"/>
                      <a:pt x="101690" y="183452"/>
                    </a:cubicBezTo>
                    <a:cubicBezTo>
                      <a:pt x="100413" y="188555"/>
                      <a:pt x="95241" y="191656"/>
                      <a:pt x="90138" y="190379"/>
                    </a:cubicBezTo>
                    <a:cubicBezTo>
                      <a:pt x="88278" y="189914"/>
                      <a:pt x="86602" y="188899"/>
                      <a:pt x="85329" y="187465"/>
                    </a:cubicBezTo>
                    <a:cubicBezTo>
                      <a:pt x="84661" y="186888"/>
                      <a:pt x="84078" y="186220"/>
                      <a:pt x="83598" y="185479"/>
                    </a:cubicBezTo>
                    <a:cubicBezTo>
                      <a:pt x="70685" y="164546"/>
                      <a:pt x="51007" y="148653"/>
                      <a:pt x="27826" y="140433"/>
                    </a:cubicBezTo>
                    <a:cubicBezTo>
                      <a:pt x="26121" y="139859"/>
                      <a:pt x="24253" y="140031"/>
                      <a:pt x="22682" y="140909"/>
                    </a:cubicBezTo>
                    <a:cubicBezTo>
                      <a:pt x="21024" y="141899"/>
                      <a:pt x="19808" y="143489"/>
                      <a:pt x="19287" y="145349"/>
                    </a:cubicBezTo>
                    <a:cubicBezTo>
                      <a:pt x="18321" y="148924"/>
                      <a:pt x="20437" y="152605"/>
                      <a:pt x="24013" y="153571"/>
                    </a:cubicBezTo>
                    <a:cubicBezTo>
                      <a:pt x="24098" y="153594"/>
                      <a:pt x="24186" y="153615"/>
                      <a:pt x="24273" y="153636"/>
                    </a:cubicBezTo>
                    <a:cubicBezTo>
                      <a:pt x="38465" y="156886"/>
                      <a:pt x="49258" y="173497"/>
                      <a:pt x="61750" y="192731"/>
                    </a:cubicBezTo>
                    <a:lnTo>
                      <a:pt x="62792" y="194341"/>
                    </a:lnTo>
                    <a:cubicBezTo>
                      <a:pt x="76508" y="215772"/>
                      <a:pt x="93124" y="239721"/>
                      <a:pt x="117281" y="253416"/>
                    </a:cubicBezTo>
                    <a:cubicBezTo>
                      <a:pt x="120266" y="255107"/>
                      <a:pt x="122109" y="258272"/>
                      <a:pt x="122109" y="261702"/>
                    </a:cubicBezTo>
                    <a:lnTo>
                      <a:pt x="122109" y="355394"/>
                    </a:lnTo>
                    <a:lnTo>
                      <a:pt x="103059" y="355394"/>
                    </a:lnTo>
                    <a:lnTo>
                      <a:pt x="103059" y="267089"/>
                    </a:lnTo>
                    <a:cubicBezTo>
                      <a:pt x="79959" y="250650"/>
                      <a:pt x="60749" y="229340"/>
                      <a:pt x="46786" y="204665"/>
                    </a:cubicBezTo>
                    <a:lnTo>
                      <a:pt x="45781" y="203105"/>
                    </a:lnTo>
                    <a:cubicBezTo>
                      <a:pt x="36828" y="189330"/>
                      <a:pt x="26684" y="173718"/>
                      <a:pt x="19397" y="172036"/>
                    </a:cubicBezTo>
                    <a:cubicBezTo>
                      <a:pt x="5619" y="168528"/>
                      <a:pt x="-2706" y="154516"/>
                      <a:pt x="802" y="140738"/>
                    </a:cubicBezTo>
                    <a:cubicBezTo>
                      <a:pt x="875" y="140451"/>
                      <a:pt x="953" y="140166"/>
                      <a:pt x="1036" y="139882"/>
                    </a:cubicBezTo>
                    <a:cubicBezTo>
                      <a:pt x="2947" y="133357"/>
                      <a:pt x="7292" y="127815"/>
                      <a:pt x="13174" y="124402"/>
                    </a:cubicBezTo>
                    <a:cubicBezTo>
                      <a:pt x="19187" y="120910"/>
                      <a:pt x="26383" y="120082"/>
                      <a:pt x="33033" y="122116"/>
                    </a:cubicBezTo>
                    <a:cubicBezTo>
                      <a:pt x="54258" y="128947"/>
                      <a:pt x="73086" y="141709"/>
                      <a:pt x="87293" y="158896"/>
                    </a:cubicBezTo>
                    <a:cubicBezTo>
                      <a:pt x="87330" y="158933"/>
                      <a:pt x="87391" y="158932"/>
                      <a:pt x="87427" y="158895"/>
                    </a:cubicBezTo>
                    <a:cubicBezTo>
                      <a:pt x="87440" y="158883"/>
                      <a:pt x="87448" y="158869"/>
                      <a:pt x="87452" y="158852"/>
                    </a:cubicBezTo>
                    <a:cubicBezTo>
                      <a:pt x="88089" y="154960"/>
                      <a:pt x="88626" y="150914"/>
                      <a:pt x="88965" y="146866"/>
                    </a:cubicBezTo>
                    <a:lnTo>
                      <a:pt x="64794" y="44105"/>
                    </a:lnTo>
                    <a:cubicBezTo>
                      <a:pt x="61402" y="29559"/>
                      <a:pt x="70444" y="15018"/>
                      <a:pt x="84990" y="11626"/>
                    </a:cubicBezTo>
                    <a:cubicBezTo>
                      <a:pt x="99535" y="8235"/>
                      <a:pt x="114076" y="17277"/>
                      <a:pt x="117468" y="31822"/>
                    </a:cubicBezTo>
                    <a:cubicBezTo>
                      <a:pt x="117507" y="31992"/>
                      <a:pt x="117545" y="32162"/>
                      <a:pt x="117582" y="32333"/>
                    </a:cubicBezTo>
                    <a:lnTo>
                      <a:pt x="118638" y="36852"/>
                    </a:lnTo>
                    <a:cubicBezTo>
                      <a:pt x="118738" y="37287"/>
                      <a:pt x="118819" y="37277"/>
                      <a:pt x="118819" y="36832"/>
                    </a:cubicBezTo>
                    <a:lnTo>
                      <a:pt x="118819" y="27605"/>
                    </a:lnTo>
                    <a:cubicBezTo>
                      <a:pt x="118705" y="12848"/>
                      <a:pt x="130295" y="651"/>
                      <a:pt x="145038" y="12"/>
                    </a:cubicBezTo>
                    <a:cubicBezTo>
                      <a:pt x="159981" y="-421"/>
                      <a:pt x="172446" y="11342"/>
                      <a:pt x="172878" y="26285"/>
                    </a:cubicBezTo>
                    <a:cubicBezTo>
                      <a:pt x="172886" y="26536"/>
                      <a:pt x="172889" y="26787"/>
                      <a:pt x="172889" y="27038"/>
                    </a:cubicBezTo>
                    <a:lnTo>
                      <a:pt x="172889" y="36437"/>
                    </a:lnTo>
                    <a:cubicBezTo>
                      <a:pt x="172889" y="36850"/>
                      <a:pt x="172971" y="36860"/>
                      <a:pt x="173070" y="36459"/>
                    </a:cubicBezTo>
                    <a:lnTo>
                      <a:pt x="174257" y="31733"/>
                    </a:lnTo>
                    <a:cubicBezTo>
                      <a:pt x="175654" y="24726"/>
                      <a:pt x="179885" y="18609"/>
                      <a:pt x="185949" y="14831"/>
                    </a:cubicBezTo>
                    <a:cubicBezTo>
                      <a:pt x="192225" y="10895"/>
                      <a:pt x="199862" y="9765"/>
                      <a:pt x="207009" y="11715"/>
                    </a:cubicBezTo>
                    <a:cubicBezTo>
                      <a:pt x="213941" y="13135"/>
                      <a:pt x="219983" y="17346"/>
                      <a:pt x="223715" y="23358"/>
                    </a:cubicBezTo>
                    <a:cubicBezTo>
                      <a:pt x="227647" y="29637"/>
                      <a:pt x="228775" y="37273"/>
                      <a:pt x="226830" y="44422"/>
                    </a:cubicBezTo>
                    <a:lnTo>
                      <a:pt x="220818" y="68244"/>
                    </a:lnTo>
                    <a:cubicBezTo>
                      <a:pt x="220733" y="68580"/>
                      <a:pt x="220808" y="68613"/>
                      <a:pt x="220984" y="68315"/>
                    </a:cubicBezTo>
                    <a:cubicBezTo>
                      <a:pt x="221297" y="67856"/>
                      <a:pt x="221565" y="67367"/>
                      <a:pt x="221781" y="66854"/>
                    </a:cubicBezTo>
                    <a:cubicBezTo>
                      <a:pt x="229372" y="55173"/>
                      <a:pt x="244663" y="51284"/>
                      <a:pt x="256912" y="57919"/>
                    </a:cubicBezTo>
                    <a:cubicBezTo>
                      <a:pt x="263445" y="61149"/>
                      <a:pt x="268296" y="67008"/>
                      <a:pt x="270247" y="74029"/>
                    </a:cubicBezTo>
                    <a:cubicBezTo>
                      <a:pt x="272114" y="80822"/>
                      <a:pt x="271375" y="88066"/>
                      <a:pt x="268174" y="94340"/>
                    </a:cubicBezTo>
                    <a:lnTo>
                      <a:pt x="232319" y="158411"/>
                    </a:lnTo>
                    <a:cubicBezTo>
                      <a:pt x="230021" y="213496"/>
                      <a:pt x="219148" y="247429"/>
                      <a:pt x="199149" y="26175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43" name="任意多边形: 形状 342">
                <a:extLst>
                  <a:ext uri="{FF2B5EF4-FFF2-40B4-BE49-F238E27FC236}">
                    <a16:creationId xmlns:a16="http://schemas.microsoft.com/office/drawing/2014/main" id="{BA6F85D9-6146-D38A-CCD1-C875027901B4}"/>
                  </a:ext>
                </a:extLst>
              </p:cNvPr>
              <p:cNvSpPr/>
              <p:nvPr/>
            </p:nvSpPr>
            <p:spPr>
              <a:xfrm>
                <a:off x="4820576" y="371719"/>
                <a:ext cx="351782" cy="277433"/>
              </a:xfrm>
              <a:custGeom>
                <a:avLst/>
                <a:gdLst>
                  <a:gd name="connsiteX0" fmla="*/ 45802 w 351782"/>
                  <a:gd name="connsiteY0" fmla="*/ 277434 h 277433"/>
                  <a:gd name="connsiteX1" fmla="*/ 36817 w 351782"/>
                  <a:gd name="connsiteY1" fmla="*/ 260639 h 277433"/>
                  <a:gd name="connsiteX2" fmla="*/ 123481 w 351782"/>
                  <a:gd name="connsiteY2" fmla="*/ 214233 h 277433"/>
                  <a:gd name="connsiteX3" fmla="*/ 133434 w 351782"/>
                  <a:gd name="connsiteY3" fmla="*/ 214828 h 277433"/>
                  <a:gd name="connsiteX4" fmla="*/ 227009 w 351782"/>
                  <a:gd name="connsiteY4" fmla="*/ 195723 h 277433"/>
                  <a:gd name="connsiteX5" fmla="*/ 231381 w 351782"/>
                  <a:gd name="connsiteY5" fmla="*/ 194718 h 277433"/>
                  <a:gd name="connsiteX6" fmla="*/ 307544 w 351782"/>
                  <a:gd name="connsiteY6" fmla="*/ 195592 h 277433"/>
                  <a:gd name="connsiteX7" fmla="*/ 315475 w 351782"/>
                  <a:gd name="connsiteY7" fmla="*/ 187550 h 277433"/>
                  <a:gd name="connsiteX8" fmla="*/ 307433 w 351782"/>
                  <a:gd name="connsiteY8" fmla="*/ 179619 h 277433"/>
                  <a:gd name="connsiteX9" fmla="*/ 236405 w 351782"/>
                  <a:gd name="connsiteY9" fmla="*/ 178742 h 277433"/>
                  <a:gd name="connsiteX10" fmla="*/ 226998 w 351782"/>
                  <a:gd name="connsiteY10" fmla="*/ 169100 h 277433"/>
                  <a:gd name="connsiteX11" fmla="*/ 234172 w 351782"/>
                  <a:gd name="connsiteY11" fmla="*/ 159988 h 277433"/>
                  <a:gd name="connsiteX12" fmla="*/ 326967 w 351782"/>
                  <a:gd name="connsiteY12" fmla="*/ 136347 h 277433"/>
                  <a:gd name="connsiteX13" fmla="*/ 331813 w 351782"/>
                  <a:gd name="connsiteY13" fmla="*/ 132566 h 277433"/>
                  <a:gd name="connsiteX14" fmla="*/ 332445 w 351782"/>
                  <a:gd name="connsiteY14" fmla="*/ 127296 h 277433"/>
                  <a:gd name="connsiteX15" fmla="*/ 328557 w 351782"/>
                  <a:gd name="connsiteY15" fmla="*/ 122057 h 277433"/>
                  <a:gd name="connsiteX16" fmla="*/ 323292 w 351782"/>
                  <a:gd name="connsiteY16" fmla="*/ 121425 h 277433"/>
                  <a:gd name="connsiteX17" fmla="*/ 242432 w 351782"/>
                  <a:gd name="connsiteY17" fmla="*/ 142535 h 277433"/>
                  <a:gd name="connsiteX18" fmla="*/ 230811 w 351782"/>
                  <a:gd name="connsiteY18" fmla="*/ 135724 h 277433"/>
                  <a:gd name="connsiteX19" fmla="*/ 235465 w 351782"/>
                  <a:gd name="connsiteY19" fmla="*/ 124958 h 277433"/>
                  <a:gd name="connsiteX20" fmla="*/ 312502 w 351782"/>
                  <a:gd name="connsiteY20" fmla="*/ 82929 h 277433"/>
                  <a:gd name="connsiteX21" fmla="*/ 315741 w 351782"/>
                  <a:gd name="connsiteY21" fmla="*/ 72213 h 277433"/>
                  <a:gd name="connsiteX22" fmla="*/ 305025 w 351782"/>
                  <a:gd name="connsiteY22" fmla="*/ 68974 h 277433"/>
                  <a:gd name="connsiteX23" fmla="*/ 304691 w 351782"/>
                  <a:gd name="connsiteY23" fmla="*/ 69163 h 277433"/>
                  <a:gd name="connsiteX24" fmla="*/ 222613 w 351782"/>
                  <a:gd name="connsiteY24" fmla="*/ 112835 h 277433"/>
                  <a:gd name="connsiteX25" fmla="*/ 209734 w 351782"/>
                  <a:gd name="connsiteY25" fmla="*/ 108887 h 277433"/>
                  <a:gd name="connsiteX26" fmla="*/ 211842 w 351782"/>
                  <a:gd name="connsiteY26" fmla="*/ 97283 h 277433"/>
                  <a:gd name="connsiteX27" fmla="*/ 278374 w 351782"/>
                  <a:gd name="connsiteY27" fmla="*/ 38617 h 277433"/>
                  <a:gd name="connsiteX28" fmla="*/ 280969 w 351782"/>
                  <a:gd name="connsiteY28" fmla="*/ 33137 h 277433"/>
                  <a:gd name="connsiteX29" fmla="*/ 279248 w 351782"/>
                  <a:gd name="connsiteY29" fmla="*/ 27517 h 277433"/>
                  <a:gd name="connsiteX30" fmla="*/ 273798 w 351782"/>
                  <a:gd name="connsiteY30" fmla="*/ 24945 h 277433"/>
                  <a:gd name="connsiteX31" fmla="*/ 268178 w 351782"/>
                  <a:gd name="connsiteY31" fmla="*/ 26660 h 277433"/>
                  <a:gd name="connsiteX32" fmla="*/ 187626 w 351782"/>
                  <a:gd name="connsiteY32" fmla="*/ 96720 h 277433"/>
                  <a:gd name="connsiteX33" fmla="*/ 185366 w 351782"/>
                  <a:gd name="connsiteY33" fmla="*/ 98183 h 277433"/>
                  <a:gd name="connsiteX34" fmla="*/ 148680 w 351782"/>
                  <a:gd name="connsiteY34" fmla="*/ 109454 h 277433"/>
                  <a:gd name="connsiteX35" fmla="*/ 137816 w 351782"/>
                  <a:gd name="connsiteY35" fmla="*/ 101503 h 277433"/>
                  <a:gd name="connsiteX36" fmla="*/ 137704 w 351782"/>
                  <a:gd name="connsiteY36" fmla="*/ 100041 h 277433"/>
                  <a:gd name="connsiteX37" fmla="*/ 140736 w 351782"/>
                  <a:gd name="connsiteY37" fmla="*/ 92707 h 277433"/>
                  <a:gd name="connsiteX38" fmla="*/ 152832 w 351782"/>
                  <a:gd name="connsiteY38" fmla="*/ 24249 h 277433"/>
                  <a:gd name="connsiteX39" fmla="*/ 149846 w 351782"/>
                  <a:gd name="connsiteY39" fmla="*/ 20248 h 277433"/>
                  <a:gd name="connsiteX40" fmla="*/ 143856 w 351782"/>
                  <a:gd name="connsiteY40" fmla="*/ 19190 h 277433"/>
                  <a:gd name="connsiteX41" fmla="*/ 139065 w 351782"/>
                  <a:gd name="connsiteY41" fmla="*/ 28125 h 277433"/>
                  <a:gd name="connsiteX42" fmla="*/ 122554 w 351782"/>
                  <a:gd name="connsiteY42" fmla="*/ 80540 h 277433"/>
                  <a:gd name="connsiteX43" fmla="*/ 96361 w 351782"/>
                  <a:gd name="connsiteY43" fmla="*/ 157226 h 277433"/>
                  <a:gd name="connsiteX44" fmla="*/ 91375 w 351782"/>
                  <a:gd name="connsiteY44" fmla="*/ 165323 h 277433"/>
                  <a:gd name="connsiteX45" fmla="*/ 9079 w 351782"/>
                  <a:gd name="connsiteY45" fmla="*/ 209978 h 277433"/>
                  <a:gd name="connsiteX46" fmla="*/ 0 w 351782"/>
                  <a:gd name="connsiteY46" fmla="*/ 193235 h 277433"/>
                  <a:gd name="connsiteX47" fmla="*/ 77605 w 351782"/>
                  <a:gd name="connsiteY47" fmla="*/ 151121 h 277433"/>
                  <a:gd name="connsiteX48" fmla="*/ 105575 w 351782"/>
                  <a:gd name="connsiteY48" fmla="*/ 71880 h 277433"/>
                  <a:gd name="connsiteX49" fmla="*/ 120440 w 351782"/>
                  <a:gd name="connsiteY49" fmla="*/ 32126 h 277433"/>
                  <a:gd name="connsiteX50" fmla="*/ 140113 w 351782"/>
                  <a:gd name="connsiteY50" fmla="*/ 503 h 277433"/>
                  <a:gd name="connsiteX51" fmla="*/ 159507 w 351782"/>
                  <a:gd name="connsiteY51" fmla="*/ 3824 h 277433"/>
                  <a:gd name="connsiteX52" fmla="*/ 171450 w 351782"/>
                  <a:gd name="connsiteY52" fmla="*/ 20237 h 277433"/>
                  <a:gd name="connsiteX53" fmla="*/ 164570 w 351782"/>
                  <a:gd name="connsiteY53" fmla="*/ 85834 h 277433"/>
                  <a:gd name="connsiteX54" fmla="*/ 164635 w 351782"/>
                  <a:gd name="connsiteY54" fmla="*/ 85952 h 277433"/>
                  <a:gd name="connsiteX55" fmla="*/ 164684 w 351782"/>
                  <a:gd name="connsiteY55" fmla="*/ 85953 h 277433"/>
                  <a:gd name="connsiteX56" fmla="*/ 176167 w 351782"/>
                  <a:gd name="connsiteY56" fmla="*/ 81431 h 277433"/>
                  <a:gd name="connsiteX57" fmla="*/ 255660 w 351782"/>
                  <a:gd name="connsiteY57" fmla="*/ 12288 h 277433"/>
                  <a:gd name="connsiteX58" fmla="*/ 293592 w 351782"/>
                  <a:gd name="connsiteY58" fmla="*/ 14955 h 277433"/>
                  <a:gd name="connsiteX59" fmla="*/ 299974 w 351782"/>
                  <a:gd name="connsiteY59" fmla="*/ 34510 h 277433"/>
                  <a:gd name="connsiteX60" fmla="*/ 290942 w 351782"/>
                  <a:gd name="connsiteY60" fmla="*/ 52913 h 277433"/>
                  <a:gd name="connsiteX61" fmla="*/ 285884 w 351782"/>
                  <a:gd name="connsiteY61" fmla="*/ 57375 h 277433"/>
                  <a:gd name="connsiteX62" fmla="*/ 285987 w 351782"/>
                  <a:gd name="connsiteY62" fmla="*/ 57524 h 277433"/>
                  <a:gd name="connsiteX63" fmla="*/ 295955 w 351782"/>
                  <a:gd name="connsiteY63" fmla="*/ 52223 h 277433"/>
                  <a:gd name="connsiteX64" fmla="*/ 332425 w 351782"/>
                  <a:gd name="connsiteY64" fmla="*/ 63327 h 277433"/>
                  <a:gd name="connsiteX65" fmla="*/ 321321 w 351782"/>
                  <a:gd name="connsiteY65" fmla="*/ 99797 h 277433"/>
                  <a:gd name="connsiteX66" fmla="*/ 313352 w 351782"/>
                  <a:gd name="connsiteY66" fmla="*/ 104147 h 277433"/>
                  <a:gd name="connsiteX67" fmla="*/ 313418 w 351782"/>
                  <a:gd name="connsiteY67" fmla="*/ 104316 h 277433"/>
                  <a:gd name="connsiteX68" fmla="*/ 314780 w 351782"/>
                  <a:gd name="connsiteY68" fmla="*/ 103966 h 277433"/>
                  <a:gd name="connsiteX69" fmla="*/ 337804 w 351782"/>
                  <a:gd name="connsiteY69" fmla="*/ 105395 h 277433"/>
                  <a:gd name="connsiteX70" fmla="*/ 350758 w 351782"/>
                  <a:gd name="connsiteY70" fmla="*/ 122050 h 277433"/>
                  <a:gd name="connsiteX71" fmla="*/ 348472 w 351782"/>
                  <a:gd name="connsiteY71" fmla="*/ 141800 h 277433"/>
                  <a:gd name="connsiteX72" fmla="*/ 331831 w 351782"/>
                  <a:gd name="connsiteY72" fmla="*/ 154754 h 277433"/>
                  <a:gd name="connsiteX73" fmla="*/ 309453 w 351782"/>
                  <a:gd name="connsiteY73" fmla="*/ 160455 h 277433"/>
                  <a:gd name="connsiteX74" fmla="*/ 309470 w 351782"/>
                  <a:gd name="connsiteY74" fmla="*/ 160627 h 277433"/>
                  <a:gd name="connsiteX75" fmla="*/ 334492 w 351782"/>
                  <a:gd name="connsiteY75" fmla="*/ 189548 h 277433"/>
                  <a:gd name="connsiteX76" fmla="*/ 307435 w 351782"/>
                  <a:gd name="connsiteY76" fmla="*/ 214639 h 277433"/>
                  <a:gd name="connsiteX77" fmla="*/ 233458 w 351782"/>
                  <a:gd name="connsiteY77" fmla="*/ 213791 h 277433"/>
                  <a:gd name="connsiteX78" fmla="*/ 127781 w 351782"/>
                  <a:gd name="connsiteY78" fmla="*/ 233536 h 277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</a:cxnLst>
                <a:rect l="l" t="t" r="r" b="b"/>
                <a:pathLst>
                  <a:path w="351782" h="277433">
                    <a:moveTo>
                      <a:pt x="45802" y="277434"/>
                    </a:moveTo>
                    <a:lnTo>
                      <a:pt x="36817" y="260639"/>
                    </a:lnTo>
                    <a:lnTo>
                      <a:pt x="123481" y="214233"/>
                    </a:lnTo>
                    <a:cubicBezTo>
                      <a:pt x="126646" y="212540"/>
                      <a:pt x="130493" y="212770"/>
                      <a:pt x="133434" y="214828"/>
                    </a:cubicBezTo>
                    <a:cubicBezTo>
                      <a:pt x="148094" y="225088"/>
                      <a:pt x="182202" y="218133"/>
                      <a:pt x="227009" y="195723"/>
                    </a:cubicBezTo>
                    <a:cubicBezTo>
                      <a:pt x="228368" y="195048"/>
                      <a:pt x="229865" y="194704"/>
                      <a:pt x="231381" y="194718"/>
                    </a:cubicBezTo>
                    <a:lnTo>
                      <a:pt x="307544" y="195592"/>
                    </a:lnTo>
                    <a:cubicBezTo>
                      <a:pt x="311955" y="195562"/>
                      <a:pt x="315506" y="191960"/>
                      <a:pt x="315475" y="187550"/>
                    </a:cubicBezTo>
                    <a:cubicBezTo>
                      <a:pt x="315444" y="183139"/>
                      <a:pt x="311844" y="179588"/>
                      <a:pt x="307433" y="179619"/>
                    </a:cubicBezTo>
                    <a:lnTo>
                      <a:pt x="236405" y="178742"/>
                    </a:lnTo>
                    <a:cubicBezTo>
                      <a:pt x="231145" y="178678"/>
                      <a:pt x="226933" y="174361"/>
                      <a:pt x="226998" y="169100"/>
                    </a:cubicBezTo>
                    <a:cubicBezTo>
                      <a:pt x="227051" y="164789"/>
                      <a:pt x="229994" y="161052"/>
                      <a:pt x="234172" y="159988"/>
                    </a:cubicBezTo>
                    <a:lnTo>
                      <a:pt x="326967" y="136347"/>
                    </a:lnTo>
                    <a:cubicBezTo>
                      <a:pt x="329023" y="135787"/>
                      <a:pt x="330769" y="134424"/>
                      <a:pt x="331813" y="132566"/>
                    </a:cubicBezTo>
                    <a:cubicBezTo>
                      <a:pt x="332733" y="130969"/>
                      <a:pt x="332962" y="129066"/>
                      <a:pt x="332445" y="127296"/>
                    </a:cubicBezTo>
                    <a:cubicBezTo>
                      <a:pt x="331928" y="125088"/>
                      <a:pt x="330520" y="123192"/>
                      <a:pt x="328557" y="122057"/>
                    </a:cubicBezTo>
                    <a:cubicBezTo>
                      <a:pt x="326960" y="121143"/>
                      <a:pt x="325061" y="120914"/>
                      <a:pt x="323292" y="121425"/>
                    </a:cubicBezTo>
                    <a:lnTo>
                      <a:pt x="242432" y="142535"/>
                    </a:lnTo>
                    <a:cubicBezTo>
                      <a:pt x="237342" y="143863"/>
                      <a:pt x="232140" y="140813"/>
                      <a:pt x="230811" y="135724"/>
                    </a:cubicBezTo>
                    <a:cubicBezTo>
                      <a:pt x="229707" y="131492"/>
                      <a:pt x="231626" y="127052"/>
                      <a:pt x="235465" y="124958"/>
                    </a:cubicBezTo>
                    <a:lnTo>
                      <a:pt x="312502" y="82929"/>
                    </a:lnTo>
                    <a:cubicBezTo>
                      <a:pt x="316356" y="80864"/>
                      <a:pt x="317805" y="76067"/>
                      <a:pt x="315741" y="72213"/>
                    </a:cubicBezTo>
                    <a:cubicBezTo>
                      <a:pt x="313676" y="68359"/>
                      <a:pt x="308879" y="66909"/>
                      <a:pt x="305025" y="68974"/>
                    </a:cubicBezTo>
                    <a:cubicBezTo>
                      <a:pt x="304912" y="69034"/>
                      <a:pt x="304801" y="69097"/>
                      <a:pt x="304691" y="69163"/>
                    </a:cubicBezTo>
                    <a:lnTo>
                      <a:pt x="222613" y="112835"/>
                    </a:lnTo>
                    <a:cubicBezTo>
                      <a:pt x="217966" y="115301"/>
                      <a:pt x="212200" y="113533"/>
                      <a:pt x="209734" y="108887"/>
                    </a:cubicBezTo>
                    <a:cubicBezTo>
                      <a:pt x="207670" y="104996"/>
                      <a:pt x="208541" y="100198"/>
                      <a:pt x="211842" y="97283"/>
                    </a:cubicBezTo>
                    <a:lnTo>
                      <a:pt x="278374" y="38617"/>
                    </a:lnTo>
                    <a:cubicBezTo>
                      <a:pt x="279920" y="37198"/>
                      <a:pt x="280851" y="35232"/>
                      <a:pt x="280969" y="33137"/>
                    </a:cubicBezTo>
                    <a:cubicBezTo>
                      <a:pt x="281167" y="31109"/>
                      <a:pt x="280547" y="29087"/>
                      <a:pt x="279248" y="27517"/>
                    </a:cubicBezTo>
                    <a:cubicBezTo>
                      <a:pt x="277836" y="25982"/>
                      <a:pt x="275880" y="25059"/>
                      <a:pt x="273798" y="24945"/>
                    </a:cubicBezTo>
                    <a:cubicBezTo>
                      <a:pt x="271772" y="24753"/>
                      <a:pt x="269752" y="25369"/>
                      <a:pt x="268178" y="26660"/>
                    </a:cubicBezTo>
                    <a:lnTo>
                      <a:pt x="187626" y="96720"/>
                    </a:lnTo>
                    <a:cubicBezTo>
                      <a:pt x="186946" y="97313"/>
                      <a:pt x="186185" y="97806"/>
                      <a:pt x="185366" y="98183"/>
                    </a:cubicBezTo>
                    <a:cubicBezTo>
                      <a:pt x="173723" y="103633"/>
                      <a:pt x="161374" y="107427"/>
                      <a:pt x="148680" y="109454"/>
                    </a:cubicBezTo>
                    <a:cubicBezTo>
                      <a:pt x="143484" y="110258"/>
                      <a:pt x="138620" y="106698"/>
                      <a:pt x="137816" y="101503"/>
                    </a:cubicBezTo>
                    <a:cubicBezTo>
                      <a:pt x="137741" y="101019"/>
                      <a:pt x="137704" y="100531"/>
                      <a:pt x="137704" y="100041"/>
                    </a:cubicBezTo>
                    <a:cubicBezTo>
                      <a:pt x="137702" y="97291"/>
                      <a:pt x="138793" y="94653"/>
                      <a:pt x="140736" y="92707"/>
                    </a:cubicBezTo>
                    <a:cubicBezTo>
                      <a:pt x="152169" y="71833"/>
                      <a:pt x="156420" y="47777"/>
                      <a:pt x="152832" y="24249"/>
                    </a:cubicBezTo>
                    <a:cubicBezTo>
                      <a:pt x="152456" y="22550"/>
                      <a:pt x="151368" y="21093"/>
                      <a:pt x="149846" y="20248"/>
                    </a:cubicBezTo>
                    <a:cubicBezTo>
                      <a:pt x="148039" y="19196"/>
                      <a:pt x="145915" y="18821"/>
                      <a:pt x="143856" y="19190"/>
                    </a:cubicBezTo>
                    <a:cubicBezTo>
                      <a:pt x="140229" y="20527"/>
                      <a:pt x="138172" y="24363"/>
                      <a:pt x="139065" y="28125"/>
                    </a:cubicBezTo>
                    <a:cubicBezTo>
                      <a:pt x="142414" y="42610"/>
                      <a:pt x="133205" y="60188"/>
                      <a:pt x="122554" y="80540"/>
                    </a:cubicBezTo>
                    <a:cubicBezTo>
                      <a:pt x="109104" y="105529"/>
                      <a:pt x="97133" y="129888"/>
                      <a:pt x="96361" y="157226"/>
                    </a:cubicBezTo>
                    <a:cubicBezTo>
                      <a:pt x="96259" y="160620"/>
                      <a:pt x="94359" y="163703"/>
                      <a:pt x="91375" y="165323"/>
                    </a:cubicBezTo>
                    <a:lnTo>
                      <a:pt x="9079" y="209978"/>
                    </a:lnTo>
                    <a:lnTo>
                      <a:pt x="0" y="193235"/>
                    </a:lnTo>
                    <a:lnTo>
                      <a:pt x="77605" y="151121"/>
                    </a:lnTo>
                    <a:cubicBezTo>
                      <a:pt x="81308" y="123048"/>
                      <a:pt x="90835" y="96058"/>
                      <a:pt x="105575" y="71880"/>
                    </a:cubicBezTo>
                    <a:cubicBezTo>
                      <a:pt x="113445" y="56850"/>
                      <a:pt x="122263" y="40016"/>
                      <a:pt x="120440" y="32126"/>
                    </a:cubicBezTo>
                    <a:cubicBezTo>
                      <a:pt x="117311" y="17990"/>
                      <a:pt x="126049" y="3943"/>
                      <a:pt x="140113" y="503"/>
                    </a:cubicBezTo>
                    <a:cubicBezTo>
                      <a:pt x="146766" y="-776"/>
                      <a:pt x="153658" y="404"/>
                      <a:pt x="159507" y="3824"/>
                    </a:cubicBezTo>
                    <a:cubicBezTo>
                      <a:pt x="165670" y="7315"/>
                      <a:pt x="170024" y="13299"/>
                      <a:pt x="171450" y="20237"/>
                    </a:cubicBezTo>
                    <a:cubicBezTo>
                      <a:pt x="175412" y="42313"/>
                      <a:pt x="173026" y="65061"/>
                      <a:pt x="164570" y="85834"/>
                    </a:cubicBezTo>
                    <a:cubicBezTo>
                      <a:pt x="164556" y="85884"/>
                      <a:pt x="164584" y="85937"/>
                      <a:pt x="164635" y="85952"/>
                    </a:cubicBezTo>
                    <a:cubicBezTo>
                      <a:pt x="164651" y="85956"/>
                      <a:pt x="164668" y="85956"/>
                      <a:pt x="164684" y="85953"/>
                    </a:cubicBezTo>
                    <a:cubicBezTo>
                      <a:pt x="168520" y="84657"/>
                      <a:pt x="172348" y="83150"/>
                      <a:pt x="176167" y="81431"/>
                    </a:cubicBezTo>
                    <a:lnTo>
                      <a:pt x="255660" y="12288"/>
                    </a:lnTo>
                    <a:cubicBezTo>
                      <a:pt x="266940" y="2760"/>
                      <a:pt x="283755" y="3943"/>
                      <a:pt x="293592" y="14955"/>
                    </a:cubicBezTo>
                    <a:cubicBezTo>
                      <a:pt x="298227" y="20370"/>
                      <a:pt x="300522" y="27403"/>
                      <a:pt x="299974" y="34510"/>
                    </a:cubicBezTo>
                    <a:cubicBezTo>
                      <a:pt x="299479" y="41588"/>
                      <a:pt x="296238" y="48192"/>
                      <a:pt x="290942" y="52913"/>
                    </a:cubicBezTo>
                    <a:lnTo>
                      <a:pt x="285884" y="57375"/>
                    </a:lnTo>
                    <a:cubicBezTo>
                      <a:pt x="285560" y="57661"/>
                      <a:pt x="285607" y="57726"/>
                      <a:pt x="285987" y="57524"/>
                    </a:cubicBezTo>
                    <a:lnTo>
                      <a:pt x="295955" y="52223"/>
                    </a:lnTo>
                    <a:cubicBezTo>
                      <a:pt x="309092" y="45218"/>
                      <a:pt x="325421" y="50190"/>
                      <a:pt x="332425" y="63327"/>
                    </a:cubicBezTo>
                    <a:cubicBezTo>
                      <a:pt x="339430" y="76464"/>
                      <a:pt x="334458" y="92793"/>
                      <a:pt x="321321" y="99797"/>
                    </a:cubicBezTo>
                    <a:lnTo>
                      <a:pt x="313352" y="104147"/>
                    </a:lnTo>
                    <a:cubicBezTo>
                      <a:pt x="312997" y="104338"/>
                      <a:pt x="313028" y="104417"/>
                      <a:pt x="313418" y="104316"/>
                    </a:cubicBezTo>
                    <a:cubicBezTo>
                      <a:pt x="313418" y="104316"/>
                      <a:pt x="314513" y="104025"/>
                      <a:pt x="314780" y="103966"/>
                    </a:cubicBezTo>
                    <a:cubicBezTo>
                      <a:pt x="322424" y="102119"/>
                      <a:pt x="330447" y="102617"/>
                      <a:pt x="337804" y="105395"/>
                    </a:cubicBezTo>
                    <a:cubicBezTo>
                      <a:pt x="344209" y="108952"/>
                      <a:pt x="348887" y="114966"/>
                      <a:pt x="350758" y="122050"/>
                    </a:cubicBezTo>
                    <a:cubicBezTo>
                      <a:pt x="352691" y="128671"/>
                      <a:pt x="351867" y="135794"/>
                      <a:pt x="348472" y="141800"/>
                    </a:cubicBezTo>
                    <a:cubicBezTo>
                      <a:pt x="344915" y="148199"/>
                      <a:pt x="338907" y="152874"/>
                      <a:pt x="331831" y="154754"/>
                    </a:cubicBezTo>
                    <a:lnTo>
                      <a:pt x="309453" y="160455"/>
                    </a:lnTo>
                    <a:cubicBezTo>
                      <a:pt x="309155" y="160532"/>
                      <a:pt x="309167" y="160605"/>
                      <a:pt x="309470" y="160627"/>
                    </a:cubicBezTo>
                    <a:cubicBezTo>
                      <a:pt x="324366" y="161703"/>
                      <a:pt x="335569" y="174651"/>
                      <a:pt x="334492" y="189548"/>
                    </a:cubicBezTo>
                    <a:cubicBezTo>
                      <a:pt x="333467" y="203722"/>
                      <a:pt x="321646" y="214685"/>
                      <a:pt x="307435" y="214639"/>
                    </a:cubicBezTo>
                    <a:lnTo>
                      <a:pt x="233458" y="213791"/>
                    </a:lnTo>
                    <a:cubicBezTo>
                      <a:pt x="185136" y="237645"/>
                      <a:pt x="149621" y="244271"/>
                      <a:pt x="127781" y="23353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44" name="任意多边形: 形状 343">
                <a:extLst>
                  <a:ext uri="{FF2B5EF4-FFF2-40B4-BE49-F238E27FC236}">
                    <a16:creationId xmlns:a16="http://schemas.microsoft.com/office/drawing/2014/main" id="{E23B2D71-3B56-48D9-F0F1-89ABE6339EA9}"/>
                  </a:ext>
                </a:extLst>
              </p:cNvPr>
              <p:cNvSpPr/>
              <p:nvPr/>
            </p:nvSpPr>
            <p:spPr>
              <a:xfrm>
                <a:off x="5368671" y="366476"/>
                <a:ext cx="320717" cy="327148"/>
              </a:xfrm>
              <a:custGeom>
                <a:avLst/>
                <a:gdLst>
                  <a:gd name="connsiteX0" fmla="*/ 250666 w 320717"/>
                  <a:gd name="connsiteY0" fmla="*/ 327149 h 327148"/>
                  <a:gd name="connsiteX1" fmla="*/ 191299 w 320717"/>
                  <a:gd name="connsiteY1" fmla="*/ 262818 h 327148"/>
                  <a:gd name="connsiteX2" fmla="*/ 107490 w 320717"/>
                  <a:gd name="connsiteY2" fmla="*/ 255521 h 327148"/>
                  <a:gd name="connsiteX3" fmla="*/ 65269 w 320717"/>
                  <a:gd name="connsiteY3" fmla="*/ 250245 h 327148"/>
                  <a:gd name="connsiteX4" fmla="*/ 45428 w 320717"/>
                  <a:gd name="connsiteY4" fmla="*/ 252014 h 327148"/>
                  <a:gd name="connsiteX5" fmla="*/ 30490 w 320717"/>
                  <a:gd name="connsiteY5" fmla="*/ 239499 h 327148"/>
                  <a:gd name="connsiteX6" fmla="*/ 28680 w 320717"/>
                  <a:gd name="connsiteY6" fmla="*/ 219607 h 327148"/>
                  <a:gd name="connsiteX7" fmla="*/ 41191 w 320717"/>
                  <a:gd name="connsiteY7" fmla="*/ 204664 h 327148"/>
                  <a:gd name="connsiteX8" fmla="*/ 105955 w 320717"/>
                  <a:gd name="connsiteY8" fmla="*/ 194304 h 327148"/>
                  <a:gd name="connsiteX9" fmla="*/ 106052 w 320717"/>
                  <a:gd name="connsiteY9" fmla="*/ 194210 h 327148"/>
                  <a:gd name="connsiteX10" fmla="*/ 106040 w 320717"/>
                  <a:gd name="connsiteY10" fmla="*/ 194164 h 327148"/>
                  <a:gd name="connsiteX11" fmla="*/ 98815 w 320717"/>
                  <a:gd name="connsiteY11" fmla="*/ 184162 h 327148"/>
                  <a:gd name="connsiteX12" fmla="*/ 11555 w 320717"/>
                  <a:gd name="connsiteY12" fmla="*/ 124536 h 327148"/>
                  <a:gd name="connsiteX13" fmla="*/ 4626 w 320717"/>
                  <a:gd name="connsiteY13" fmla="*/ 86875 h 327148"/>
                  <a:gd name="connsiteX14" fmla="*/ 37592 w 320717"/>
                  <a:gd name="connsiteY14" fmla="*/ 76642 h 327148"/>
                  <a:gd name="connsiteX15" fmla="*/ 46657 w 320717"/>
                  <a:gd name="connsiteY15" fmla="*/ 82772 h 327148"/>
                  <a:gd name="connsiteX16" fmla="*/ 46775 w 320717"/>
                  <a:gd name="connsiteY16" fmla="*/ 82635 h 327148"/>
                  <a:gd name="connsiteX17" fmla="*/ 39702 w 320717"/>
                  <a:gd name="connsiteY17" fmla="*/ 74976 h 327148"/>
                  <a:gd name="connsiteX18" fmla="*/ 40143 w 320717"/>
                  <a:gd name="connsiteY18" fmla="*/ 37915 h 327148"/>
                  <a:gd name="connsiteX19" fmla="*/ 40837 w 320717"/>
                  <a:gd name="connsiteY19" fmla="*/ 37262 h 327148"/>
                  <a:gd name="connsiteX20" fmla="*/ 60306 w 320717"/>
                  <a:gd name="connsiteY20" fmla="*/ 29667 h 327148"/>
                  <a:gd name="connsiteX21" fmla="*/ 78816 w 320717"/>
                  <a:gd name="connsiteY21" fmla="*/ 38136 h 327148"/>
                  <a:gd name="connsiteX22" fmla="*/ 86216 w 320717"/>
                  <a:gd name="connsiteY22" fmla="*/ 46079 h 327148"/>
                  <a:gd name="connsiteX23" fmla="*/ 86364 w 320717"/>
                  <a:gd name="connsiteY23" fmla="*/ 45973 h 327148"/>
                  <a:gd name="connsiteX24" fmla="*/ 82993 w 320717"/>
                  <a:gd name="connsiteY24" fmla="*/ 39813 h 327148"/>
                  <a:gd name="connsiteX25" fmla="*/ 80750 w 320717"/>
                  <a:gd name="connsiteY25" fmla="*/ 19193 h 327148"/>
                  <a:gd name="connsiteX26" fmla="*/ 94085 w 320717"/>
                  <a:gd name="connsiteY26" fmla="*/ 3078 h 327148"/>
                  <a:gd name="connsiteX27" fmla="*/ 114400 w 320717"/>
                  <a:gd name="connsiteY27" fmla="*/ 1009 h 327148"/>
                  <a:gd name="connsiteX28" fmla="*/ 130498 w 320717"/>
                  <a:gd name="connsiteY28" fmla="*/ 14344 h 327148"/>
                  <a:gd name="connsiteX29" fmla="*/ 142340 w 320717"/>
                  <a:gd name="connsiteY29" fmla="*/ 35794 h 327148"/>
                  <a:gd name="connsiteX30" fmla="*/ 142510 w 320717"/>
                  <a:gd name="connsiteY30" fmla="*/ 35732 h 327148"/>
                  <a:gd name="connsiteX31" fmla="*/ 142414 w 320717"/>
                  <a:gd name="connsiteY31" fmla="*/ 35301 h 327148"/>
                  <a:gd name="connsiteX32" fmla="*/ 163107 w 320717"/>
                  <a:gd name="connsiteY32" fmla="*/ 3155 h 327148"/>
                  <a:gd name="connsiteX33" fmla="*/ 195079 w 320717"/>
                  <a:gd name="connsiteY33" fmla="*/ 23096 h 327148"/>
                  <a:gd name="connsiteX34" fmla="*/ 212101 w 320717"/>
                  <a:gd name="connsiteY34" fmla="*/ 94610 h 327148"/>
                  <a:gd name="connsiteX35" fmla="*/ 257773 w 320717"/>
                  <a:gd name="connsiteY35" fmla="*/ 192958 h 327148"/>
                  <a:gd name="connsiteX36" fmla="*/ 320718 w 320717"/>
                  <a:gd name="connsiteY36" fmla="*/ 261721 h 327148"/>
                  <a:gd name="connsiteX37" fmla="*/ 306672 w 320717"/>
                  <a:gd name="connsiteY37" fmla="*/ 274585 h 327148"/>
                  <a:gd name="connsiteX38" fmla="*/ 240136 w 320717"/>
                  <a:gd name="connsiteY38" fmla="*/ 201909 h 327148"/>
                  <a:gd name="connsiteX39" fmla="*/ 238231 w 320717"/>
                  <a:gd name="connsiteY39" fmla="*/ 192160 h 327148"/>
                  <a:gd name="connsiteX40" fmla="*/ 196321 w 320717"/>
                  <a:gd name="connsiteY40" fmla="*/ 105531 h 327148"/>
                  <a:gd name="connsiteX41" fmla="*/ 194130 w 320717"/>
                  <a:gd name="connsiteY41" fmla="*/ 101363 h 327148"/>
                  <a:gd name="connsiteX42" fmla="*/ 176624 w 320717"/>
                  <a:gd name="connsiteY42" fmla="*/ 27811 h 327148"/>
                  <a:gd name="connsiteX43" fmla="*/ 166612 w 320717"/>
                  <a:gd name="connsiteY43" fmla="*/ 21836 h 327148"/>
                  <a:gd name="connsiteX44" fmla="*/ 166578 w 320717"/>
                  <a:gd name="connsiteY44" fmla="*/ 21845 h 327148"/>
                  <a:gd name="connsiteX45" fmla="*/ 161118 w 320717"/>
                  <a:gd name="connsiteY45" fmla="*/ 31786 h 327148"/>
                  <a:gd name="connsiteX46" fmla="*/ 177638 w 320717"/>
                  <a:gd name="connsiteY46" fmla="*/ 100439 h 327148"/>
                  <a:gd name="connsiteX47" fmla="*/ 170637 w 320717"/>
                  <a:gd name="connsiteY47" fmla="*/ 111948 h 327148"/>
                  <a:gd name="connsiteX48" fmla="*/ 160030 w 320717"/>
                  <a:gd name="connsiteY48" fmla="*/ 107270 h 327148"/>
                  <a:gd name="connsiteX49" fmla="*/ 113633 w 320717"/>
                  <a:gd name="connsiteY49" fmla="*/ 23210 h 327148"/>
                  <a:gd name="connsiteX50" fmla="*/ 109214 w 320717"/>
                  <a:gd name="connsiteY50" fmla="*/ 19347 h 327148"/>
                  <a:gd name="connsiteX51" fmla="*/ 102601 w 320717"/>
                  <a:gd name="connsiteY51" fmla="*/ 20124 h 327148"/>
                  <a:gd name="connsiteX52" fmla="*/ 99085 w 320717"/>
                  <a:gd name="connsiteY52" fmla="*/ 24363 h 327148"/>
                  <a:gd name="connsiteX53" fmla="*/ 99866 w 320717"/>
                  <a:gd name="connsiteY53" fmla="*/ 30981 h 327148"/>
                  <a:gd name="connsiteX54" fmla="*/ 139966 w 320717"/>
                  <a:gd name="connsiteY54" fmla="*/ 104221 h 327148"/>
                  <a:gd name="connsiteX55" fmla="*/ 136171 w 320717"/>
                  <a:gd name="connsiteY55" fmla="*/ 117145 h 327148"/>
                  <a:gd name="connsiteX56" fmla="*/ 124646 w 320717"/>
                  <a:gd name="connsiteY56" fmla="*/ 115288 h 327148"/>
                  <a:gd name="connsiteX57" fmla="*/ 65115 w 320717"/>
                  <a:gd name="connsiteY57" fmla="*/ 51369 h 327148"/>
                  <a:gd name="connsiteX58" fmla="*/ 59349 w 320717"/>
                  <a:gd name="connsiteY58" fmla="*/ 48702 h 327148"/>
                  <a:gd name="connsiteX59" fmla="*/ 54307 w 320717"/>
                  <a:gd name="connsiteY59" fmla="*/ 50739 h 327148"/>
                  <a:gd name="connsiteX60" fmla="*/ 53114 w 320717"/>
                  <a:gd name="connsiteY60" fmla="*/ 61414 h 327148"/>
                  <a:gd name="connsiteX61" fmla="*/ 53433 w 320717"/>
                  <a:gd name="connsiteY61" fmla="*/ 61788 h 327148"/>
                  <a:gd name="connsiteX62" fmla="*/ 117596 w 320717"/>
                  <a:gd name="connsiteY62" fmla="*/ 131233 h 327148"/>
                  <a:gd name="connsiteX63" fmla="*/ 117046 w 320717"/>
                  <a:gd name="connsiteY63" fmla="*/ 144692 h 327148"/>
                  <a:gd name="connsiteX64" fmla="*/ 105253 w 320717"/>
                  <a:gd name="connsiteY64" fmla="*/ 145576 h 327148"/>
                  <a:gd name="connsiteX65" fmla="*/ 31720 w 320717"/>
                  <a:gd name="connsiteY65" fmla="*/ 95665 h 327148"/>
                  <a:gd name="connsiteX66" fmla="*/ 20440 w 320717"/>
                  <a:gd name="connsiteY66" fmla="*/ 97578 h 327148"/>
                  <a:gd name="connsiteX67" fmla="*/ 22213 w 320717"/>
                  <a:gd name="connsiteY67" fmla="*/ 108755 h 327148"/>
                  <a:gd name="connsiteX68" fmla="*/ 110719 w 320717"/>
                  <a:gd name="connsiteY68" fmla="*/ 169233 h 327148"/>
                  <a:gd name="connsiteX69" fmla="*/ 112719 w 320717"/>
                  <a:gd name="connsiteY69" fmla="*/ 171067 h 327148"/>
                  <a:gd name="connsiteX70" fmla="*/ 132969 w 320717"/>
                  <a:gd name="connsiteY70" fmla="*/ 202305 h 327148"/>
                  <a:gd name="connsiteX71" fmla="*/ 129171 w 320717"/>
                  <a:gd name="connsiteY71" fmla="*/ 215228 h 327148"/>
                  <a:gd name="connsiteX72" fmla="*/ 124606 w 320717"/>
                  <a:gd name="connsiteY72" fmla="*/ 216392 h 327148"/>
                  <a:gd name="connsiteX73" fmla="*/ 121565 w 320717"/>
                  <a:gd name="connsiteY73" fmla="*/ 216143 h 327148"/>
                  <a:gd name="connsiteX74" fmla="*/ 50360 w 320717"/>
                  <a:gd name="connsiteY74" fmla="*/ 221371 h 327148"/>
                  <a:gd name="connsiteX75" fmla="*/ 46761 w 320717"/>
                  <a:gd name="connsiteY75" fmla="*/ 225643 h 327148"/>
                  <a:gd name="connsiteX76" fmla="*/ 47142 w 320717"/>
                  <a:gd name="connsiteY76" fmla="*/ 230257 h 327148"/>
                  <a:gd name="connsiteX77" fmla="*/ 51458 w 320717"/>
                  <a:gd name="connsiteY77" fmla="*/ 233949 h 327148"/>
                  <a:gd name="connsiteX78" fmla="*/ 56081 w 320717"/>
                  <a:gd name="connsiteY78" fmla="*/ 233568 h 327148"/>
                  <a:gd name="connsiteX79" fmla="*/ 112124 w 320717"/>
                  <a:gd name="connsiteY79" fmla="*/ 237057 h 327148"/>
                  <a:gd name="connsiteX80" fmla="*/ 192454 w 320717"/>
                  <a:gd name="connsiteY80" fmla="*/ 243131 h 327148"/>
                  <a:gd name="connsiteX81" fmla="*/ 201644 w 320717"/>
                  <a:gd name="connsiteY81" fmla="*/ 245942 h 327148"/>
                  <a:gd name="connsiteX82" fmla="*/ 264673 w 320717"/>
                  <a:gd name="connsiteY82" fmla="*/ 314237 h 3271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</a:cxnLst>
                <a:rect l="l" t="t" r="r" b="b"/>
                <a:pathLst>
                  <a:path w="320717" h="327148">
                    <a:moveTo>
                      <a:pt x="250666" y="327149"/>
                    </a:moveTo>
                    <a:lnTo>
                      <a:pt x="191299" y="262818"/>
                    </a:lnTo>
                    <a:cubicBezTo>
                      <a:pt x="160881" y="268424"/>
                      <a:pt x="131423" y="261294"/>
                      <a:pt x="107490" y="255521"/>
                    </a:cubicBezTo>
                    <a:cubicBezTo>
                      <a:pt x="95974" y="252521"/>
                      <a:pt x="72343" y="246368"/>
                      <a:pt x="65269" y="250245"/>
                    </a:cubicBezTo>
                    <a:cubicBezTo>
                      <a:pt x="59204" y="253617"/>
                      <a:pt x="51994" y="254260"/>
                      <a:pt x="45428" y="252014"/>
                    </a:cubicBezTo>
                    <a:cubicBezTo>
                      <a:pt x="39055" y="249865"/>
                      <a:pt x="33722" y="245398"/>
                      <a:pt x="30490" y="239499"/>
                    </a:cubicBezTo>
                    <a:cubicBezTo>
                      <a:pt x="27088" y="233427"/>
                      <a:pt x="26429" y="226193"/>
                      <a:pt x="28680" y="219607"/>
                    </a:cubicBezTo>
                    <a:cubicBezTo>
                      <a:pt x="30828" y="213233"/>
                      <a:pt x="35294" y="207899"/>
                      <a:pt x="41191" y="204664"/>
                    </a:cubicBezTo>
                    <a:cubicBezTo>
                      <a:pt x="61340" y="195076"/>
                      <a:pt x="83820" y="191480"/>
                      <a:pt x="105955" y="194304"/>
                    </a:cubicBezTo>
                    <a:cubicBezTo>
                      <a:pt x="106007" y="194304"/>
                      <a:pt x="106051" y="194263"/>
                      <a:pt x="106052" y="194210"/>
                    </a:cubicBezTo>
                    <a:cubicBezTo>
                      <a:pt x="106052" y="194194"/>
                      <a:pt x="106048" y="194178"/>
                      <a:pt x="106040" y="194164"/>
                    </a:cubicBezTo>
                    <a:cubicBezTo>
                      <a:pt x="103809" y="190777"/>
                      <a:pt x="101406" y="187406"/>
                      <a:pt x="98815" y="184162"/>
                    </a:cubicBezTo>
                    <a:lnTo>
                      <a:pt x="11555" y="124536"/>
                    </a:lnTo>
                    <a:cubicBezTo>
                      <a:pt x="-554" y="115919"/>
                      <a:pt x="-3623" y="99238"/>
                      <a:pt x="4626" y="86875"/>
                    </a:cubicBezTo>
                    <a:cubicBezTo>
                      <a:pt x="12681" y="74802"/>
                      <a:pt x="25200" y="68373"/>
                      <a:pt x="37592" y="76642"/>
                    </a:cubicBezTo>
                    <a:lnTo>
                      <a:pt x="46657" y="82772"/>
                    </a:lnTo>
                    <a:cubicBezTo>
                      <a:pt x="47017" y="83016"/>
                      <a:pt x="47070" y="82954"/>
                      <a:pt x="46775" y="82635"/>
                    </a:cubicBezTo>
                    <a:lnTo>
                      <a:pt x="39702" y="74976"/>
                    </a:lnTo>
                    <a:cubicBezTo>
                      <a:pt x="29590" y="64621"/>
                      <a:pt x="29787" y="48027"/>
                      <a:pt x="40143" y="37915"/>
                    </a:cubicBezTo>
                    <a:cubicBezTo>
                      <a:pt x="40370" y="37693"/>
                      <a:pt x="40602" y="37475"/>
                      <a:pt x="40837" y="37262"/>
                    </a:cubicBezTo>
                    <a:cubicBezTo>
                      <a:pt x="45927" y="32039"/>
                      <a:pt x="53024" y="29271"/>
                      <a:pt x="60306" y="29667"/>
                    </a:cubicBezTo>
                    <a:cubicBezTo>
                      <a:pt x="67314" y="30093"/>
                      <a:pt x="73912" y="33112"/>
                      <a:pt x="78816" y="38136"/>
                    </a:cubicBezTo>
                    <a:lnTo>
                      <a:pt x="86216" y="46079"/>
                    </a:lnTo>
                    <a:cubicBezTo>
                      <a:pt x="86489" y="46373"/>
                      <a:pt x="86556" y="46325"/>
                      <a:pt x="86364" y="45973"/>
                    </a:cubicBezTo>
                    <a:lnTo>
                      <a:pt x="82993" y="39813"/>
                    </a:lnTo>
                    <a:cubicBezTo>
                      <a:pt x="79673" y="33468"/>
                      <a:pt x="78872" y="26103"/>
                      <a:pt x="80750" y="19193"/>
                    </a:cubicBezTo>
                    <a:cubicBezTo>
                      <a:pt x="82697" y="12167"/>
                      <a:pt x="87547" y="6305"/>
                      <a:pt x="94085" y="3078"/>
                    </a:cubicBezTo>
                    <a:cubicBezTo>
                      <a:pt x="100363" y="-118"/>
                      <a:pt x="107607" y="-856"/>
                      <a:pt x="114400" y="1009"/>
                    </a:cubicBezTo>
                    <a:cubicBezTo>
                      <a:pt x="121422" y="2955"/>
                      <a:pt x="127279" y="7807"/>
                      <a:pt x="130498" y="14344"/>
                    </a:cubicBezTo>
                    <a:lnTo>
                      <a:pt x="142340" y="35794"/>
                    </a:lnTo>
                    <a:cubicBezTo>
                      <a:pt x="142497" y="36080"/>
                      <a:pt x="142573" y="36051"/>
                      <a:pt x="142510" y="35732"/>
                    </a:cubicBezTo>
                    <a:cubicBezTo>
                      <a:pt x="142510" y="35732"/>
                      <a:pt x="142437" y="35439"/>
                      <a:pt x="142414" y="35301"/>
                    </a:cubicBezTo>
                    <a:cubicBezTo>
                      <a:pt x="139252" y="20709"/>
                      <a:pt x="148517" y="6318"/>
                      <a:pt x="163107" y="3155"/>
                    </a:cubicBezTo>
                    <a:cubicBezTo>
                      <a:pt x="177405" y="56"/>
                      <a:pt x="191573" y="8894"/>
                      <a:pt x="195079" y="23096"/>
                    </a:cubicBezTo>
                    <a:lnTo>
                      <a:pt x="212101" y="94610"/>
                    </a:lnTo>
                    <a:cubicBezTo>
                      <a:pt x="233328" y="118531"/>
                      <a:pt x="264600" y="160385"/>
                      <a:pt x="257773" y="192958"/>
                    </a:cubicBezTo>
                    <a:lnTo>
                      <a:pt x="320718" y="261721"/>
                    </a:lnTo>
                    <a:lnTo>
                      <a:pt x="306672" y="274585"/>
                    </a:lnTo>
                    <a:lnTo>
                      <a:pt x="240136" y="201909"/>
                    </a:lnTo>
                    <a:cubicBezTo>
                      <a:pt x="237720" y="199276"/>
                      <a:pt x="236984" y="195509"/>
                      <a:pt x="238231" y="192160"/>
                    </a:cubicBezTo>
                    <a:cubicBezTo>
                      <a:pt x="245999" y="171264"/>
                      <a:pt x="221665" y="133708"/>
                      <a:pt x="196321" y="105531"/>
                    </a:cubicBezTo>
                    <a:cubicBezTo>
                      <a:pt x="195249" y="104349"/>
                      <a:pt x="194496" y="102916"/>
                      <a:pt x="194130" y="101363"/>
                    </a:cubicBezTo>
                    <a:lnTo>
                      <a:pt x="176624" y="27811"/>
                    </a:lnTo>
                    <a:cubicBezTo>
                      <a:pt x="175509" y="23396"/>
                      <a:pt x="171026" y="20722"/>
                      <a:pt x="166612" y="21836"/>
                    </a:cubicBezTo>
                    <a:cubicBezTo>
                      <a:pt x="166600" y="21839"/>
                      <a:pt x="166590" y="21842"/>
                      <a:pt x="166578" y="21845"/>
                    </a:cubicBezTo>
                    <a:cubicBezTo>
                      <a:pt x="162371" y="23139"/>
                      <a:pt x="159953" y="27541"/>
                      <a:pt x="161118" y="31786"/>
                    </a:cubicBezTo>
                    <a:lnTo>
                      <a:pt x="177638" y="100439"/>
                    </a:lnTo>
                    <a:cubicBezTo>
                      <a:pt x="178883" y="105551"/>
                      <a:pt x="175748" y="110703"/>
                      <a:pt x="170637" y="111948"/>
                    </a:cubicBezTo>
                    <a:cubicBezTo>
                      <a:pt x="166450" y="112967"/>
                      <a:pt x="162101" y="111048"/>
                      <a:pt x="160030" y="107270"/>
                    </a:cubicBezTo>
                    <a:lnTo>
                      <a:pt x="113633" y="23210"/>
                    </a:lnTo>
                    <a:cubicBezTo>
                      <a:pt x="112815" y="21323"/>
                      <a:pt x="111193" y="19905"/>
                      <a:pt x="109214" y="19347"/>
                    </a:cubicBezTo>
                    <a:cubicBezTo>
                      <a:pt x="106990" y="18777"/>
                      <a:pt x="104632" y="19054"/>
                      <a:pt x="102601" y="20124"/>
                    </a:cubicBezTo>
                    <a:cubicBezTo>
                      <a:pt x="100863" y="20951"/>
                      <a:pt x="99577" y="22502"/>
                      <a:pt x="99085" y="24363"/>
                    </a:cubicBezTo>
                    <a:cubicBezTo>
                      <a:pt x="98515" y="26589"/>
                      <a:pt x="98793" y="28949"/>
                      <a:pt x="99866" y="30981"/>
                    </a:cubicBezTo>
                    <a:lnTo>
                      <a:pt x="139966" y="104221"/>
                    </a:lnTo>
                    <a:cubicBezTo>
                      <a:pt x="142488" y="108838"/>
                      <a:pt x="140787" y="114625"/>
                      <a:pt x="136171" y="117145"/>
                    </a:cubicBezTo>
                    <a:cubicBezTo>
                      <a:pt x="132355" y="119228"/>
                      <a:pt x="127614" y="118464"/>
                      <a:pt x="124646" y="115288"/>
                    </a:cubicBezTo>
                    <a:lnTo>
                      <a:pt x="65115" y="51369"/>
                    </a:lnTo>
                    <a:cubicBezTo>
                      <a:pt x="63576" y="49816"/>
                      <a:pt x="61529" y="48869"/>
                      <a:pt x="59349" y="48702"/>
                    </a:cubicBezTo>
                    <a:cubicBezTo>
                      <a:pt x="57454" y="48630"/>
                      <a:pt x="55620" y="49372"/>
                      <a:pt x="54307" y="50739"/>
                    </a:cubicBezTo>
                    <a:cubicBezTo>
                      <a:pt x="51030" y="53357"/>
                      <a:pt x="50495" y="58136"/>
                      <a:pt x="53114" y="61414"/>
                    </a:cubicBezTo>
                    <a:cubicBezTo>
                      <a:pt x="53216" y="61542"/>
                      <a:pt x="53322" y="61667"/>
                      <a:pt x="53433" y="61788"/>
                    </a:cubicBezTo>
                    <a:lnTo>
                      <a:pt x="117596" y="131233"/>
                    </a:lnTo>
                    <a:cubicBezTo>
                      <a:pt x="121161" y="135101"/>
                      <a:pt x="120914" y="141127"/>
                      <a:pt x="117046" y="144692"/>
                    </a:cubicBezTo>
                    <a:cubicBezTo>
                      <a:pt x="113796" y="147687"/>
                      <a:pt x="108913" y="148053"/>
                      <a:pt x="105253" y="145576"/>
                    </a:cubicBezTo>
                    <a:lnTo>
                      <a:pt x="31720" y="95665"/>
                    </a:lnTo>
                    <a:cubicBezTo>
                      <a:pt x="28076" y="93079"/>
                      <a:pt x="23026" y="93936"/>
                      <a:pt x="20440" y="97578"/>
                    </a:cubicBezTo>
                    <a:cubicBezTo>
                      <a:pt x="17894" y="101166"/>
                      <a:pt x="18681" y="106131"/>
                      <a:pt x="22213" y="108755"/>
                    </a:cubicBezTo>
                    <a:lnTo>
                      <a:pt x="110719" y="169233"/>
                    </a:lnTo>
                    <a:cubicBezTo>
                      <a:pt x="111469" y="169747"/>
                      <a:pt x="112142" y="170365"/>
                      <a:pt x="112719" y="171067"/>
                    </a:cubicBezTo>
                    <a:cubicBezTo>
                      <a:pt x="120420" y="180831"/>
                      <a:pt x="127199" y="191289"/>
                      <a:pt x="132969" y="202305"/>
                    </a:cubicBezTo>
                    <a:cubicBezTo>
                      <a:pt x="135489" y="206922"/>
                      <a:pt x="133788" y="212709"/>
                      <a:pt x="129171" y="215228"/>
                    </a:cubicBezTo>
                    <a:cubicBezTo>
                      <a:pt x="127771" y="215992"/>
                      <a:pt x="126201" y="216392"/>
                      <a:pt x="124606" y="216392"/>
                    </a:cubicBezTo>
                    <a:cubicBezTo>
                      <a:pt x="123587" y="216391"/>
                      <a:pt x="122571" y="216308"/>
                      <a:pt x="121565" y="216143"/>
                    </a:cubicBezTo>
                    <a:cubicBezTo>
                      <a:pt x="97932" y="209677"/>
                      <a:pt x="72795" y="211523"/>
                      <a:pt x="50360" y="221371"/>
                    </a:cubicBezTo>
                    <a:cubicBezTo>
                      <a:pt x="48678" y="222306"/>
                      <a:pt x="47397" y="223826"/>
                      <a:pt x="46761" y="225643"/>
                    </a:cubicBezTo>
                    <a:cubicBezTo>
                      <a:pt x="46219" y="227164"/>
                      <a:pt x="46358" y="228845"/>
                      <a:pt x="47142" y="230257"/>
                    </a:cubicBezTo>
                    <a:cubicBezTo>
                      <a:pt x="48074" y="231979"/>
                      <a:pt x="49612" y="233295"/>
                      <a:pt x="51458" y="233949"/>
                    </a:cubicBezTo>
                    <a:cubicBezTo>
                      <a:pt x="52982" y="234490"/>
                      <a:pt x="54665" y="234350"/>
                      <a:pt x="56081" y="233568"/>
                    </a:cubicBezTo>
                    <a:cubicBezTo>
                      <a:pt x="68844" y="226602"/>
                      <a:pt x="89009" y="231027"/>
                      <a:pt x="112124" y="237057"/>
                    </a:cubicBezTo>
                    <a:cubicBezTo>
                      <a:pt x="135388" y="242668"/>
                      <a:pt x="164539" y="249693"/>
                      <a:pt x="192454" y="243131"/>
                    </a:cubicBezTo>
                    <a:cubicBezTo>
                      <a:pt x="195800" y="242346"/>
                      <a:pt x="199310" y="243419"/>
                      <a:pt x="201644" y="245942"/>
                    </a:cubicBezTo>
                    <a:lnTo>
                      <a:pt x="264673" y="314237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45" name="任意多边形: 形状 344">
                <a:extLst>
                  <a:ext uri="{FF2B5EF4-FFF2-40B4-BE49-F238E27FC236}">
                    <a16:creationId xmlns:a16="http://schemas.microsoft.com/office/drawing/2014/main" id="{051077C0-8F34-3174-9B69-0B52446B6618}"/>
                  </a:ext>
                </a:extLst>
              </p:cNvPr>
              <p:cNvSpPr/>
              <p:nvPr/>
            </p:nvSpPr>
            <p:spPr>
              <a:xfrm>
                <a:off x="5276161" y="54229"/>
                <a:ext cx="313614" cy="338044"/>
              </a:xfrm>
              <a:custGeom>
                <a:avLst/>
                <a:gdLst>
                  <a:gd name="connsiteX0" fmla="*/ 112985 w 313614"/>
                  <a:gd name="connsiteY0" fmla="*/ 338002 h 338044"/>
                  <a:gd name="connsiteX1" fmla="*/ 100344 w 313614"/>
                  <a:gd name="connsiteY1" fmla="*/ 334986 h 338044"/>
                  <a:gd name="connsiteX2" fmla="*/ 87507 w 313614"/>
                  <a:gd name="connsiteY2" fmla="*/ 319131 h 338044"/>
                  <a:gd name="connsiteX3" fmla="*/ 89582 w 313614"/>
                  <a:gd name="connsiteY3" fmla="*/ 298821 h 338044"/>
                  <a:gd name="connsiteX4" fmla="*/ 92483 w 313614"/>
                  <a:gd name="connsiteY4" fmla="*/ 293358 h 338044"/>
                  <a:gd name="connsiteX5" fmla="*/ 92335 w 313614"/>
                  <a:gd name="connsiteY5" fmla="*/ 293254 h 338044"/>
                  <a:gd name="connsiteX6" fmla="*/ 85126 w 313614"/>
                  <a:gd name="connsiteY6" fmla="*/ 301482 h 338044"/>
                  <a:gd name="connsiteX7" fmla="*/ 64830 w 313614"/>
                  <a:gd name="connsiteY7" fmla="*/ 310857 h 338044"/>
                  <a:gd name="connsiteX8" fmla="*/ 47733 w 313614"/>
                  <a:gd name="connsiteY8" fmla="*/ 304570 h 338044"/>
                  <a:gd name="connsiteX9" fmla="*/ 38153 w 313614"/>
                  <a:gd name="connsiteY9" fmla="*/ 285718 h 338044"/>
                  <a:gd name="connsiteX10" fmla="*/ 44534 w 313614"/>
                  <a:gd name="connsiteY10" fmla="*/ 266164 h 338044"/>
                  <a:gd name="connsiteX11" fmla="*/ 50412 w 313614"/>
                  <a:gd name="connsiteY11" fmla="*/ 259491 h 338044"/>
                  <a:gd name="connsiteX12" fmla="*/ 50290 w 313614"/>
                  <a:gd name="connsiteY12" fmla="*/ 259355 h 338044"/>
                  <a:gd name="connsiteX13" fmla="*/ 47214 w 313614"/>
                  <a:gd name="connsiteY13" fmla="*/ 261468 h 338044"/>
                  <a:gd name="connsiteX14" fmla="*/ 31568 w 313614"/>
                  <a:gd name="connsiteY14" fmla="*/ 267077 h 338044"/>
                  <a:gd name="connsiteX15" fmla="*/ 9633 w 313614"/>
                  <a:gd name="connsiteY15" fmla="*/ 254952 h 338044"/>
                  <a:gd name="connsiteX16" fmla="*/ 16656 w 313614"/>
                  <a:gd name="connsiteY16" fmla="*/ 217233 h 338044"/>
                  <a:gd name="connsiteX17" fmla="*/ 35543 w 313614"/>
                  <a:gd name="connsiteY17" fmla="*/ 204218 h 338044"/>
                  <a:gd name="connsiteX18" fmla="*/ 35462 w 313614"/>
                  <a:gd name="connsiteY18" fmla="*/ 204059 h 338044"/>
                  <a:gd name="connsiteX19" fmla="*/ 28069 w 313614"/>
                  <a:gd name="connsiteY19" fmla="*/ 204910 h 338044"/>
                  <a:gd name="connsiteX20" fmla="*/ 1708 w 313614"/>
                  <a:gd name="connsiteY20" fmla="*/ 185793 h 338044"/>
                  <a:gd name="connsiteX21" fmla="*/ 17530 w 313614"/>
                  <a:gd name="connsiteY21" fmla="*/ 150645 h 338044"/>
                  <a:gd name="connsiteX22" fmla="*/ 87517 w 313614"/>
                  <a:gd name="connsiteY22" fmla="*/ 125881 h 338044"/>
                  <a:gd name="connsiteX23" fmla="*/ 180208 w 313614"/>
                  <a:gd name="connsiteY23" fmla="*/ 70410 h 338044"/>
                  <a:gd name="connsiteX24" fmla="*/ 241488 w 313614"/>
                  <a:gd name="connsiteY24" fmla="*/ 0 h 338044"/>
                  <a:gd name="connsiteX25" fmla="*/ 255850 w 313614"/>
                  <a:gd name="connsiteY25" fmla="*/ 12505 h 338044"/>
                  <a:gd name="connsiteX26" fmla="*/ 191074 w 313614"/>
                  <a:gd name="connsiteY26" fmla="*/ 86931 h 338044"/>
                  <a:gd name="connsiteX27" fmla="*/ 181586 w 313614"/>
                  <a:gd name="connsiteY27" fmla="*/ 89919 h 338044"/>
                  <a:gd name="connsiteX28" fmla="*/ 99757 w 313614"/>
                  <a:gd name="connsiteY28" fmla="*/ 140641 h 338044"/>
                  <a:gd name="connsiteX29" fmla="*/ 96019 w 313614"/>
                  <a:gd name="connsiteY29" fmla="*/ 143071 h 338044"/>
                  <a:gd name="connsiteX30" fmla="*/ 24237 w 313614"/>
                  <a:gd name="connsiteY30" fmla="*/ 168465 h 338044"/>
                  <a:gd name="connsiteX31" fmla="*/ 19511 w 313614"/>
                  <a:gd name="connsiteY31" fmla="*/ 178999 h 338044"/>
                  <a:gd name="connsiteX32" fmla="*/ 28069 w 313614"/>
                  <a:gd name="connsiteY32" fmla="*/ 185857 h 338044"/>
                  <a:gd name="connsiteX33" fmla="*/ 31176 w 313614"/>
                  <a:gd name="connsiteY33" fmla="*/ 185470 h 338044"/>
                  <a:gd name="connsiteX34" fmla="*/ 97535 w 313614"/>
                  <a:gd name="connsiteY34" fmla="*/ 161893 h 338044"/>
                  <a:gd name="connsiteX35" fmla="*/ 109703 w 313614"/>
                  <a:gd name="connsiteY35" fmla="*/ 167670 h 338044"/>
                  <a:gd name="connsiteX36" fmla="*/ 106130 w 313614"/>
                  <a:gd name="connsiteY36" fmla="*/ 178713 h 338044"/>
                  <a:gd name="connsiteX37" fmla="*/ 27344 w 313614"/>
                  <a:gd name="connsiteY37" fmla="*/ 232997 h 338044"/>
                  <a:gd name="connsiteX38" fmla="*/ 25483 w 313614"/>
                  <a:gd name="connsiteY38" fmla="*/ 244391 h 338044"/>
                  <a:gd name="connsiteX39" fmla="*/ 31567 w 313614"/>
                  <a:gd name="connsiteY39" fmla="*/ 248026 h 338044"/>
                  <a:gd name="connsiteX40" fmla="*/ 34450 w 313614"/>
                  <a:gd name="connsiteY40" fmla="*/ 247320 h 338044"/>
                  <a:gd name="connsiteX41" fmla="*/ 35771 w 313614"/>
                  <a:gd name="connsiteY41" fmla="*/ 246219 h 338044"/>
                  <a:gd name="connsiteX42" fmla="*/ 104055 w 313614"/>
                  <a:gd name="connsiteY42" fmla="*/ 198936 h 338044"/>
                  <a:gd name="connsiteX43" fmla="*/ 117306 w 313614"/>
                  <a:gd name="connsiteY43" fmla="*/ 201358 h 338044"/>
                  <a:gd name="connsiteX44" fmla="*/ 116628 w 313614"/>
                  <a:gd name="connsiteY44" fmla="*/ 213056 h 338044"/>
                  <a:gd name="connsiteX45" fmla="*/ 58855 w 313614"/>
                  <a:gd name="connsiteY45" fmla="*/ 278729 h 338044"/>
                  <a:gd name="connsiteX46" fmla="*/ 57153 w 313614"/>
                  <a:gd name="connsiteY46" fmla="*/ 284329 h 338044"/>
                  <a:gd name="connsiteX47" fmla="*/ 59725 w 313614"/>
                  <a:gd name="connsiteY47" fmla="*/ 289787 h 338044"/>
                  <a:gd name="connsiteX48" fmla="*/ 64832 w 313614"/>
                  <a:gd name="connsiteY48" fmla="*/ 291807 h 338044"/>
                  <a:gd name="connsiteX49" fmla="*/ 70524 w 313614"/>
                  <a:gd name="connsiteY49" fmla="*/ 289259 h 338044"/>
                  <a:gd name="connsiteX50" fmla="*/ 132958 w 313614"/>
                  <a:gd name="connsiteY50" fmla="*/ 218001 h 338044"/>
                  <a:gd name="connsiteX51" fmla="*/ 146397 w 313614"/>
                  <a:gd name="connsiteY51" fmla="*/ 217086 h 338044"/>
                  <a:gd name="connsiteX52" fmla="*/ 148529 w 313614"/>
                  <a:gd name="connsiteY52" fmla="*/ 228764 h 338044"/>
                  <a:gd name="connsiteX53" fmla="*/ 106513 w 313614"/>
                  <a:gd name="connsiteY53" fmla="*/ 307568 h 338044"/>
                  <a:gd name="connsiteX54" fmla="*/ 105846 w 313614"/>
                  <a:gd name="connsiteY54" fmla="*/ 313966 h 338044"/>
                  <a:gd name="connsiteX55" fmla="*/ 109370 w 313614"/>
                  <a:gd name="connsiteY55" fmla="*/ 318207 h 338044"/>
                  <a:gd name="connsiteX56" fmla="*/ 110403 w 313614"/>
                  <a:gd name="connsiteY56" fmla="*/ 318809 h 338044"/>
                  <a:gd name="connsiteX57" fmla="*/ 112989 w 313614"/>
                  <a:gd name="connsiteY57" fmla="*/ 318956 h 338044"/>
                  <a:gd name="connsiteX58" fmla="*/ 120477 w 313614"/>
                  <a:gd name="connsiteY58" fmla="*/ 314116 h 338044"/>
                  <a:gd name="connsiteX59" fmla="*/ 171124 w 313614"/>
                  <a:gd name="connsiteY59" fmla="*/ 219778 h 338044"/>
                  <a:gd name="connsiteX60" fmla="*/ 172781 w 313614"/>
                  <a:gd name="connsiteY60" fmla="*/ 217548 h 338044"/>
                  <a:gd name="connsiteX61" fmla="*/ 202416 w 313614"/>
                  <a:gd name="connsiteY61" fmla="*/ 194355 h 338044"/>
                  <a:gd name="connsiteX62" fmla="*/ 215566 w 313614"/>
                  <a:gd name="connsiteY62" fmla="*/ 197273 h 338044"/>
                  <a:gd name="connsiteX63" fmla="*/ 217057 w 313614"/>
                  <a:gd name="connsiteY63" fmla="*/ 202391 h 338044"/>
                  <a:gd name="connsiteX64" fmla="*/ 216983 w 313614"/>
                  <a:gd name="connsiteY64" fmla="*/ 204487 h 338044"/>
                  <a:gd name="connsiteX65" fmla="*/ 229396 w 313614"/>
                  <a:gd name="connsiteY65" fmla="*/ 274954 h 338044"/>
                  <a:gd name="connsiteX66" fmla="*/ 238917 w 313614"/>
                  <a:gd name="connsiteY66" fmla="*/ 276883 h 338044"/>
                  <a:gd name="connsiteX67" fmla="*/ 240846 w 313614"/>
                  <a:gd name="connsiteY67" fmla="*/ 267363 h 338044"/>
                  <a:gd name="connsiteX68" fmla="*/ 240745 w 313614"/>
                  <a:gd name="connsiteY68" fmla="*/ 267215 h 338044"/>
                  <a:gd name="connsiteX69" fmla="*/ 238131 w 313614"/>
                  <a:gd name="connsiteY69" fmla="*/ 212542 h 338044"/>
                  <a:gd name="connsiteX70" fmla="*/ 238345 w 313614"/>
                  <a:gd name="connsiteY70" fmla="*/ 210838 h 338044"/>
                  <a:gd name="connsiteX71" fmla="*/ 236131 w 313614"/>
                  <a:gd name="connsiteY71" fmla="*/ 130101 h 338044"/>
                  <a:gd name="connsiteX72" fmla="*/ 237991 w 313614"/>
                  <a:gd name="connsiteY72" fmla="*/ 120815 h 338044"/>
                  <a:gd name="connsiteX73" fmla="*/ 299271 w 313614"/>
                  <a:gd name="connsiteY73" fmla="*/ 50768 h 338044"/>
                  <a:gd name="connsiteX74" fmla="*/ 313615 w 313614"/>
                  <a:gd name="connsiteY74" fmla="*/ 63309 h 338044"/>
                  <a:gd name="connsiteX75" fmla="*/ 255832 w 313614"/>
                  <a:gd name="connsiteY75" fmla="*/ 129358 h 338044"/>
                  <a:gd name="connsiteX76" fmla="*/ 257228 w 313614"/>
                  <a:gd name="connsiteY76" fmla="*/ 213318 h 338044"/>
                  <a:gd name="connsiteX77" fmla="*/ 257037 w 313614"/>
                  <a:gd name="connsiteY77" fmla="*/ 214911 h 338044"/>
                  <a:gd name="connsiteX78" fmla="*/ 256711 w 313614"/>
                  <a:gd name="connsiteY78" fmla="*/ 256821 h 338044"/>
                  <a:gd name="connsiteX79" fmla="*/ 249448 w 313614"/>
                  <a:gd name="connsiteY79" fmla="*/ 292745 h 338044"/>
                  <a:gd name="connsiteX80" fmla="*/ 213607 w 313614"/>
                  <a:gd name="connsiteY80" fmla="*/ 285607 h 338044"/>
                  <a:gd name="connsiteX81" fmla="*/ 196827 w 313614"/>
                  <a:gd name="connsiteY81" fmla="*/ 221790 h 338044"/>
                  <a:gd name="connsiteX82" fmla="*/ 196724 w 313614"/>
                  <a:gd name="connsiteY82" fmla="*/ 221702 h 338044"/>
                  <a:gd name="connsiteX83" fmla="*/ 196677 w 313614"/>
                  <a:gd name="connsiteY83" fmla="*/ 221719 h 338044"/>
                  <a:gd name="connsiteX84" fmla="*/ 187227 w 313614"/>
                  <a:gd name="connsiteY84" fmla="*/ 230048 h 338044"/>
                  <a:gd name="connsiteX85" fmla="*/ 137133 w 313614"/>
                  <a:gd name="connsiteY85" fmla="*/ 323350 h 338044"/>
                  <a:gd name="connsiteX86" fmla="*/ 112985 w 313614"/>
                  <a:gd name="connsiteY86" fmla="*/ 338002 h 338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</a:cxnLst>
                <a:rect l="l" t="t" r="r" b="b"/>
                <a:pathLst>
                  <a:path w="313614" h="338044">
                    <a:moveTo>
                      <a:pt x="112985" y="338002"/>
                    </a:moveTo>
                    <a:cubicBezTo>
                      <a:pt x="108565" y="338276"/>
                      <a:pt x="104164" y="337226"/>
                      <a:pt x="100344" y="334986"/>
                    </a:cubicBezTo>
                    <a:cubicBezTo>
                      <a:pt x="94048" y="331714"/>
                      <a:pt x="89397" y="325970"/>
                      <a:pt x="87507" y="319131"/>
                    </a:cubicBezTo>
                    <a:cubicBezTo>
                      <a:pt x="85640" y="312340"/>
                      <a:pt x="86380" y="305095"/>
                      <a:pt x="89582" y="298821"/>
                    </a:cubicBezTo>
                    <a:lnTo>
                      <a:pt x="92483" y="293358"/>
                    </a:lnTo>
                    <a:cubicBezTo>
                      <a:pt x="92703" y="292955"/>
                      <a:pt x="92637" y="292908"/>
                      <a:pt x="92335" y="293254"/>
                    </a:cubicBezTo>
                    <a:lnTo>
                      <a:pt x="85126" y="301482"/>
                    </a:lnTo>
                    <a:cubicBezTo>
                      <a:pt x="80226" y="307644"/>
                      <a:pt x="72699" y="311122"/>
                      <a:pt x="64830" y="310857"/>
                    </a:cubicBezTo>
                    <a:cubicBezTo>
                      <a:pt x="58590" y="310724"/>
                      <a:pt x="52573" y="308511"/>
                      <a:pt x="47733" y="304570"/>
                    </a:cubicBezTo>
                    <a:cubicBezTo>
                      <a:pt x="42154" y="299815"/>
                      <a:pt x="38705" y="293028"/>
                      <a:pt x="38153" y="285718"/>
                    </a:cubicBezTo>
                    <a:cubicBezTo>
                      <a:pt x="37604" y="278611"/>
                      <a:pt x="39899" y="271578"/>
                      <a:pt x="44534" y="266164"/>
                    </a:cubicBezTo>
                    <a:lnTo>
                      <a:pt x="50412" y="259491"/>
                    </a:lnTo>
                    <a:cubicBezTo>
                      <a:pt x="50705" y="259158"/>
                      <a:pt x="50649" y="259098"/>
                      <a:pt x="50290" y="259355"/>
                    </a:cubicBezTo>
                    <a:lnTo>
                      <a:pt x="47214" y="261468"/>
                    </a:lnTo>
                    <a:cubicBezTo>
                      <a:pt x="42903" y="265262"/>
                      <a:pt x="37307" y="267268"/>
                      <a:pt x="31568" y="267077"/>
                    </a:cubicBezTo>
                    <a:cubicBezTo>
                      <a:pt x="22672" y="267023"/>
                      <a:pt x="14411" y="262457"/>
                      <a:pt x="9633" y="254952"/>
                    </a:cubicBezTo>
                    <a:cubicBezTo>
                      <a:pt x="1377" y="242551"/>
                      <a:pt x="4489" y="225831"/>
                      <a:pt x="16656" y="217233"/>
                    </a:cubicBezTo>
                    <a:lnTo>
                      <a:pt x="35543" y="204218"/>
                    </a:lnTo>
                    <a:cubicBezTo>
                      <a:pt x="35781" y="204054"/>
                      <a:pt x="35742" y="203985"/>
                      <a:pt x="35462" y="204059"/>
                    </a:cubicBezTo>
                    <a:cubicBezTo>
                      <a:pt x="33050" y="204687"/>
                      <a:pt x="30561" y="204974"/>
                      <a:pt x="28069" y="204910"/>
                    </a:cubicBezTo>
                    <a:cubicBezTo>
                      <a:pt x="16159" y="204647"/>
                      <a:pt x="5659" y="197031"/>
                      <a:pt x="1708" y="185793"/>
                    </a:cubicBezTo>
                    <a:cubicBezTo>
                      <a:pt x="-3485" y="171722"/>
                      <a:pt x="3554" y="156086"/>
                      <a:pt x="17530" y="150645"/>
                    </a:cubicBezTo>
                    <a:lnTo>
                      <a:pt x="87517" y="125881"/>
                    </a:lnTo>
                    <a:cubicBezTo>
                      <a:pt x="125412" y="86249"/>
                      <a:pt x="155726" y="68019"/>
                      <a:pt x="180208" y="70410"/>
                    </a:cubicBezTo>
                    <a:lnTo>
                      <a:pt x="241488" y="0"/>
                    </a:lnTo>
                    <a:lnTo>
                      <a:pt x="255850" y="12505"/>
                    </a:lnTo>
                    <a:lnTo>
                      <a:pt x="191074" y="86931"/>
                    </a:lnTo>
                    <a:cubicBezTo>
                      <a:pt x="188719" y="89624"/>
                      <a:pt x="185059" y="90776"/>
                      <a:pt x="181586" y="89919"/>
                    </a:cubicBezTo>
                    <a:cubicBezTo>
                      <a:pt x="171400" y="87377"/>
                      <a:pt x="147200" y="90558"/>
                      <a:pt x="99757" y="140641"/>
                    </a:cubicBezTo>
                    <a:cubicBezTo>
                      <a:pt x="98721" y="141736"/>
                      <a:pt x="97440" y="142568"/>
                      <a:pt x="96019" y="143071"/>
                    </a:cubicBezTo>
                    <a:lnTo>
                      <a:pt x="24237" y="168465"/>
                    </a:lnTo>
                    <a:cubicBezTo>
                      <a:pt x="20079" y="170128"/>
                      <a:pt x="17989" y="174788"/>
                      <a:pt x="19511" y="178999"/>
                    </a:cubicBezTo>
                    <a:cubicBezTo>
                      <a:pt x="20680" y="182829"/>
                      <a:pt x="24077" y="185551"/>
                      <a:pt x="28069" y="185857"/>
                    </a:cubicBezTo>
                    <a:cubicBezTo>
                      <a:pt x="29121" y="185937"/>
                      <a:pt x="30177" y="185805"/>
                      <a:pt x="31176" y="185470"/>
                    </a:cubicBezTo>
                    <a:lnTo>
                      <a:pt x="97535" y="161893"/>
                    </a:lnTo>
                    <a:cubicBezTo>
                      <a:pt x="102491" y="160128"/>
                      <a:pt x="107939" y="162715"/>
                      <a:pt x="109703" y="167670"/>
                    </a:cubicBezTo>
                    <a:cubicBezTo>
                      <a:pt x="111152" y="171736"/>
                      <a:pt x="109685" y="176267"/>
                      <a:pt x="106130" y="178713"/>
                    </a:cubicBezTo>
                    <a:lnTo>
                      <a:pt x="27344" y="232997"/>
                    </a:lnTo>
                    <a:cubicBezTo>
                      <a:pt x="23825" y="235716"/>
                      <a:pt x="23013" y="240695"/>
                      <a:pt x="25483" y="244391"/>
                    </a:cubicBezTo>
                    <a:cubicBezTo>
                      <a:pt x="26757" y="246563"/>
                      <a:pt x="29051" y="247935"/>
                      <a:pt x="31567" y="248026"/>
                    </a:cubicBezTo>
                    <a:cubicBezTo>
                      <a:pt x="32579" y="248111"/>
                      <a:pt x="33592" y="247863"/>
                      <a:pt x="34450" y="247320"/>
                    </a:cubicBezTo>
                    <a:cubicBezTo>
                      <a:pt x="34857" y="246915"/>
                      <a:pt x="35299" y="246546"/>
                      <a:pt x="35771" y="246219"/>
                    </a:cubicBezTo>
                    <a:lnTo>
                      <a:pt x="104055" y="198936"/>
                    </a:lnTo>
                    <a:cubicBezTo>
                      <a:pt x="108383" y="195945"/>
                      <a:pt x="114315" y="197030"/>
                      <a:pt x="117306" y="201358"/>
                    </a:cubicBezTo>
                    <a:cubicBezTo>
                      <a:pt x="119789" y="204951"/>
                      <a:pt x="119509" y="209774"/>
                      <a:pt x="116628" y="213056"/>
                    </a:cubicBezTo>
                    <a:lnTo>
                      <a:pt x="58855" y="278729"/>
                    </a:lnTo>
                    <a:cubicBezTo>
                      <a:pt x="57568" y="280296"/>
                      <a:pt x="56956" y="282311"/>
                      <a:pt x="57153" y="284329"/>
                    </a:cubicBezTo>
                    <a:cubicBezTo>
                      <a:pt x="57270" y="286413"/>
                      <a:pt x="58192" y="288369"/>
                      <a:pt x="59725" y="289787"/>
                    </a:cubicBezTo>
                    <a:cubicBezTo>
                      <a:pt x="61148" y="291021"/>
                      <a:pt x="62950" y="291734"/>
                      <a:pt x="64832" y="291807"/>
                    </a:cubicBezTo>
                    <a:cubicBezTo>
                      <a:pt x="67048" y="292033"/>
                      <a:pt x="69216" y="291062"/>
                      <a:pt x="70524" y="289259"/>
                    </a:cubicBezTo>
                    <a:lnTo>
                      <a:pt x="132958" y="218001"/>
                    </a:lnTo>
                    <a:cubicBezTo>
                      <a:pt x="136416" y="214037"/>
                      <a:pt x="142433" y="213628"/>
                      <a:pt x="146397" y="217086"/>
                    </a:cubicBezTo>
                    <a:cubicBezTo>
                      <a:pt x="149744" y="220006"/>
                      <a:pt x="150628" y="224850"/>
                      <a:pt x="148529" y="228764"/>
                    </a:cubicBezTo>
                    <a:lnTo>
                      <a:pt x="106513" y="307568"/>
                    </a:lnTo>
                    <a:cubicBezTo>
                      <a:pt x="105518" y="309548"/>
                      <a:pt x="105281" y="311823"/>
                      <a:pt x="105846" y="313966"/>
                    </a:cubicBezTo>
                    <a:cubicBezTo>
                      <a:pt x="106342" y="315828"/>
                      <a:pt x="107630" y="317379"/>
                      <a:pt x="109370" y="318207"/>
                    </a:cubicBezTo>
                    <a:cubicBezTo>
                      <a:pt x="109726" y="318387"/>
                      <a:pt x="110071" y="318588"/>
                      <a:pt x="110403" y="318809"/>
                    </a:cubicBezTo>
                    <a:cubicBezTo>
                      <a:pt x="111257" y="318948"/>
                      <a:pt x="112124" y="318997"/>
                      <a:pt x="112989" y="318956"/>
                    </a:cubicBezTo>
                    <a:cubicBezTo>
                      <a:pt x="116168" y="318788"/>
                      <a:pt x="119019" y="316946"/>
                      <a:pt x="120477" y="314116"/>
                    </a:cubicBezTo>
                    <a:lnTo>
                      <a:pt x="171124" y="219778"/>
                    </a:lnTo>
                    <a:cubicBezTo>
                      <a:pt x="171563" y="218957"/>
                      <a:pt x="172121" y="218205"/>
                      <a:pt x="172781" y="217548"/>
                    </a:cubicBezTo>
                    <a:cubicBezTo>
                      <a:pt x="181766" y="208739"/>
                      <a:pt x="191706" y="200960"/>
                      <a:pt x="202416" y="194355"/>
                    </a:cubicBezTo>
                    <a:cubicBezTo>
                      <a:pt x="206854" y="191530"/>
                      <a:pt x="212741" y="192836"/>
                      <a:pt x="215566" y="197273"/>
                    </a:cubicBezTo>
                    <a:cubicBezTo>
                      <a:pt x="216540" y="198803"/>
                      <a:pt x="217057" y="200578"/>
                      <a:pt x="217057" y="202391"/>
                    </a:cubicBezTo>
                    <a:cubicBezTo>
                      <a:pt x="217057" y="202798"/>
                      <a:pt x="217029" y="204084"/>
                      <a:pt x="216983" y="204487"/>
                    </a:cubicBezTo>
                    <a:cubicBezTo>
                      <a:pt x="213044" y="228704"/>
                      <a:pt x="217420" y="253541"/>
                      <a:pt x="229396" y="274954"/>
                    </a:cubicBezTo>
                    <a:cubicBezTo>
                      <a:pt x="231493" y="278116"/>
                      <a:pt x="235755" y="278980"/>
                      <a:pt x="238917" y="276883"/>
                    </a:cubicBezTo>
                    <a:cubicBezTo>
                      <a:pt x="242078" y="274787"/>
                      <a:pt x="242941" y="270524"/>
                      <a:pt x="240846" y="267363"/>
                    </a:cubicBezTo>
                    <a:cubicBezTo>
                      <a:pt x="240812" y="267313"/>
                      <a:pt x="240779" y="267264"/>
                      <a:pt x="240745" y="267215"/>
                    </a:cubicBezTo>
                    <a:cubicBezTo>
                      <a:pt x="232829" y="254779"/>
                      <a:pt x="235285" y="235203"/>
                      <a:pt x="238131" y="212542"/>
                    </a:cubicBezTo>
                    <a:lnTo>
                      <a:pt x="238345" y="210838"/>
                    </a:lnTo>
                    <a:cubicBezTo>
                      <a:pt x="242010" y="184249"/>
                      <a:pt x="244837" y="156218"/>
                      <a:pt x="236131" y="130101"/>
                    </a:cubicBezTo>
                    <a:cubicBezTo>
                      <a:pt x="235060" y="126895"/>
                      <a:pt x="235768" y="123361"/>
                      <a:pt x="237991" y="120815"/>
                    </a:cubicBezTo>
                    <a:lnTo>
                      <a:pt x="299271" y="50768"/>
                    </a:lnTo>
                    <a:lnTo>
                      <a:pt x="313615" y="63309"/>
                    </a:lnTo>
                    <a:lnTo>
                      <a:pt x="255832" y="129358"/>
                    </a:lnTo>
                    <a:cubicBezTo>
                      <a:pt x="262155" y="156941"/>
                      <a:pt x="262630" y="185541"/>
                      <a:pt x="257228" y="213318"/>
                    </a:cubicBezTo>
                    <a:lnTo>
                      <a:pt x="257037" y="214911"/>
                    </a:lnTo>
                    <a:cubicBezTo>
                      <a:pt x="254953" y="231519"/>
                      <a:pt x="252591" y="250344"/>
                      <a:pt x="256711" y="256821"/>
                    </a:cubicBezTo>
                    <a:cubicBezTo>
                      <a:pt x="264626" y="268747"/>
                      <a:pt x="261374" y="284831"/>
                      <a:pt x="249448" y="292745"/>
                    </a:cubicBezTo>
                    <a:cubicBezTo>
                      <a:pt x="237571" y="300627"/>
                      <a:pt x="221557" y="297438"/>
                      <a:pt x="213607" y="285607"/>
                    </a:cubicBezTo>
                    <a:cubicBezTo>
                      <a:pt x="201987" y="266393"/>
                      <a:pt x="196161" y="244233"/>
                      <a:pt x="196827" y="221790"/>
                    </a:cubicBezTo>
                    <a:cubicBezTo>
                      <a:pt x="196823" y="221737"/>
                      <a:pt x="196776" y="221698"/>
                      <a:pt x="196724" y="221702"/>
                    </a:cubicBezTo>
                    <a:cubicBezTo>
                      <a:pt x="196708" y="221704"/>
                      <a:pt x="196691" y="221710"/>
                      <a:pt x="196677" y="221719"/>
                    </a:cubicBezTo>
                    <a:cubicBezTo>
                      <a:pt x="193266" y="224449"/>
                      <a:pt x="190143" y="227206"/>
                      <a:pt x="187227" y="230048"/>
                    </a:cubicBezTo>
                    <a:lnTo>
                      <a:pt x="137133" y="323350"/>
                    </a:lnTo>
                    <a:cubicBezTo>
                      <a:pt x="132300" y="332217"/>
                      <a:pt x="123081" y="337810"/>
                      <a:pt x="112985" y="338002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46" name="任意多边形: 形状 345">
                <a:extLst>
                  <a:ext uri="{FF2B5EF4-FFF2-40B4-BE49-F238E27FC236}">
                    <a16:creationId xmlns:a16="http://schemas.microsoft.com/office/drawing/2014/main" id="{53AAEEE2-294F-B177-CF2D-D22754088B2B}"/>
                  </a:ext>
                </a:extLst>
              </p:cNvPr>
              <p:cNvSpPr/>
              <p:nvPr/>
            </p:nvSpPr>
            <p:spPr>
              <a:xfrm>
                <a:off x="4948061" y="53973"/>
                <a:ext cx="323292" cy="323393"/>
              </a:xfrm>
              <a:custGeom>
                <a:avLst/>
                <a:gdLst>
                  <a:gd name="connsiteX0" fmla="*/ 214411 w 323292"/>
                  <a:gd name="connsiteY0" fmla="*/ 323371 h 323393"/>
                  <a:gd name="connsiteX1" fmla="*/ 190384 w 323292"/>
                  <a:gd name="connsiteY1" fmla="*/ 309821 h 323393"/>
                  <a:gd name="connsiteX2" fmla="*/ 178036 w 323292"/>
                  <a:gd name="connsiteY2" fmla="*/ 287688 h 323393"/>
                  <a:gd name="connsiteX3" fmla="*/ 177866 w 323292"/>
                  <a:gd name="connsiteY3" fmla="*/ 287750 h 323393"/>
                  <a:gd name="connsiteX4" fmla="*/ 178161 w 323292"/>
                  <a:gd name="connsiteY4" fmla="*/ 288856 h 323393"/>
                  <a:gd name="connsiteX5" fmla="*/ 159130 w 323292"/>
                  <a:gd name="connsiteY5" fmla="*/ 321040 h 323393"/>
                  <a:gd name="connsiteX6" fmla="*/ 151382 w 323292"/>
                  <a:gd name="connsiteY6" fmla="*/ 322500 h 323393"/>
                  <a:gd name="connsiteX7" fmla="*/ 125448 w 323292"/>
                  <a:gd name="connsiteY7" fmla="*/ 301904 h 323393"/>
                  <a:gd name="connsiteX8" fmla="*/ 107750 w 323292"/>
                  <a:gd name="connsiteY8" fmla="*/ 231081 h 323393"/>
                  <a:gd name="connsiteX9" fmla="*/ 63437 w 323292"/>
                  <a:gd name="connsiteY9" fmla="*/ 133134 h 323393"/>
                  <a:gd name="connsiteX10" fmla="*/ 0 w 323292"/>
                  <a:gd name="connsiteY10" fmla="*/ 65563 h 323393"/>
                  <a:gd name="connsiteX11" fmla="*/ 13897 w 323292"/>
                  <a:gd name="connsiteY11" fmla="*/ 52528 h 323393"/>
                  <a:gd name="connsiteX12" fmla="*/ 81298 w 323292"/>
                  <a:gd name="connsiteY12" fmla="*/ 124325 h 323393"/>
                  <a:gd name="connsiteX13" fmla="*/ 83012 w 323292"/>
                  <a:gd name="connsiteY13" fmla="*/ 134803 h 323393"/>
                  <a:gd name="connsiteX14" fmla="*/ 123113 w 323292"/>
                  <a:gd name="connsiteY14" fmla="*/ 219554 h 323393"/>
                  <a:gd name="connsiteX15" fmla="*/ 125615 w 323292"/>
                  <a:gd name="connsiteY15" fmla="*/ 223979 h 323393"/>
                  <a:gd name="connsiteX16" fmla="*/ 143998 w 323292"/>
                  <a:gd name="connsiteY16" fmla="*/ 297531 h 323393"/>
                  <a:gd name="connsiteX17" fmla="*/ 151393 w 323292"/>
                  <a:gd name="connsiteY17" fmla="*/ 303448 h 323393"/>
                  <a:gd name="connsiteX18" fmla="*/ 153272 w 323292"/>
                  <a:gd name="connsiteY18" fmla="*/ 302906 h 323393"/>
                  <a:gd name="connsiteX19" fmla="*/ 159558 w 323292"/>
                  <a:gd name="connsiteY19" fmla="*/ 292894 h 323393"/>
                  <a:gd name="connsiteX20" fmla="*/ 159532 w 323292"/>
                  <a:gd name="connsiteY20" fmla="*/ 292784 h 323393"/>
                  <a:gd name="connsiteX21" fmla="*/ 142992 w 323292"/>
                  <a:gd name="connsiteY21" fmla="*/ 224136 h 323393"/>
                  <a:gd name="connsiteX22" fmla="*/ 150022 w 323292"/>
                  <a:gd name="connsiteY22" fmla="*/ 212645 h 323393"/>
                  <a:gd name="connsiteX23" fmla="*/ 160572 w 323292"/>
                  <a:gd name="connsiteY23" fmla="*/ 217268 h 323393"/>
                  <a:gd name="connsiteX24" fmla="*/ 206969 w 323292"/>
                  <a:gd name="connsiteY24" fmla="*/ 300452 h 323393"/>
                  <a:gd name="connsiteX25" fmla="*/ 214411 w 323292"/>
                  <a:gd name="connsiteY25" fmla="*/ 304321 h 323393"/>
                  <a:gd name="connsiteX26" fmla="*/ 217871 w 323292"/>
                  <a:gd name="connsiteY26" fmla="*/ 303298 h 323393"/>
                  <a:gd name="connsiteX27" fmla="*/ 218903 w 323292"/>
                  <a:gd name="connsiteY27" fmla="*/ 302700 h 323393"/>
                  <a:gd name="connsiteX28" fmla="*/ 222335 w 323292"/>
                  <a:gd name="connsiteY28" fmla="*/ 298452 h 323393"/>
                  <a:gd name="connsiteX29" fmla="*/ 221842 w 323292"/>
                  <a:gd name="connsiteY29" fmla="*/ 292205 h 323393"/>
                  <a:gd name="connsiteX30" fmla="*/ 181568 w 323292"/>
                  <a:gd name="connsiteY30" fmla="*/ 219519 h 323393"/>
                  <a:gd name="connsiteX31" fmla="*/ 185283 w 323292"/>
                  <a:gd name="connsiteY31" fmla="*/ 206571 h 323393"/>
                  <a:gd name="connsiteX32" fmla="*/ 196870 w 323292"/>
                  <a:gd name="connsiteY32" fmla="*/ 208411 h 323393"/>
                  <a:gd name="connsiteX33" fmla="*/ 256402 w 323292"/>
                  <a:gd name="connsiteY33" fmla="*/ 272330 h 323393"/>
                  <a:gd name="connsiteX34" fmla="*/ 268521 w 323292"/>
                  <a:gd name="connsiteY34" fmla="*/ 272488 h 323393"/>
                  <a:gd name="connsiteX35" fmla="*/ 268521 w 323292"/>
                  <a:gd name="connsiteY35" fmla="*/ 261457 h 323393"/>
                  <a:gd name="connsiteX36" fmla="*/ 204829 w 323292"/>
                  <a:gd name="connsiteY36" fmla="*/ 193391 h 323393"/>
                  <a:gd name="connsiteX37" fmla="*/ 205283 w 323292"/>
                  <a:gd name="connsiteY37" fmla="*/ 179928 h 323393"/>
                  <a:gd name="connsiteX38" fmla="*/ 217089 w 323292"/>
                  <a:gd name="connsiteY38" fmla="*/ 178973 h 323393"/>
                  <a:gd name="connsiteX39" fmla="*/ 291503 w 323292"/>
                  <a:gd name="connsiteY39" fmla="*/ 228884 h 323393"/>
                  <a:gd name="connsiteX40" fmla="*/ 295828 w 323292"/>
                  <a:gd name="connsiteY40" fmla="*/ 229898 h 323393"/>
                  <a:gd name="connsiteX41" fmla="*/ 302782 w 323292"/>
                  <a:gd name="connsiteY41" fmla="*/ 226254 h 323393"/>
                  <a:gd name="connsiteX42" fmla="*/ 301042 w 323292"/>
                  <a:gd name="connsiteY42" fmla="*/ 214951 h 323393"/>
                  <a:gd name="connsiteX43" fmla="*/ 211763 w 323292"/>
                  <a:gd name="connsiteY43" fmla="*/ 155407 h 323393"/>
                  <a:gd name="connsiteX44" fmla="*/ 209667 w 323292"/>
                  <a:gd name="connsiteY44" fmla="*/ 153512 h 323393"/>
                  <a:gd name="connsiteX45" fmla="*/ 189417 w 323292"/>
                  <a:gd name="connsiteY45" fmla="*/ 122270 h 323393"/>
                  <a:gd name="connsiteX46" fmla="*/ 193216 w 323292"/>
                  <a:gd name="connsiteY46" fmla="*/ 109346 h 323393"/>
                  <a:gd name="connsiteX47" fmla="*/ 197780 w 323292"/>
                  <a:gd name="connsiteY47" fmla="*/ 108182 h 323393"/>
                  <a:gd name="connsiteX48" fmla="*/ 200821 w 323292"/>
                  <a:gd name="connsiteY48" fmla="*/ 108431 h 323393"/>
                  <a:gd name="connsiteX49" fmla="*/ 272026 w 323292"/>
                  <a:gd name="connsiteY49" fmla="*/ 103203 h 323393"/>
                  <a:gd name="connsiteX50" fmla="*/ 275050 w 323292"/>
                  <a:gd name="connsiteY50" fmla="*/ 99393 h 323393"/>
                  <a:gd name="connsiteX51" fmla="*/ 274371 w 323292"/>
                  <a:gd name="connsiteY51" fmla="*/ 94312 h 323393"/>
                  <a:gd name="connsiteX52" fmla="*/ 270520 w 323292"/>
                  <a:gd name="connsiteY52" fmla="*/ 91200 h 323393"/>
                  <a:gd name="connsiteX53" fmla="*/ 265431 w 323292"/>
                  <a:gd name="connsiteY53" fmla="*/ 91882 h 323393"/>
                  <a:gd name="connsiteX54" fmla="*/ 211267 w 323292"/>
                  <a:gd name="connsiteY54" fmla="*/ 89691 h 323393"/>
                  <a:gd name="connsiteX55" fmla="*/ 209760 w 323292"/>
                  <a:gd name="connsiteY55" fmla="*/ 89364 h 323393"/>
                  <a:gd name="connsiteX56" fmla="*/ 129309 w 323292"/>
                  <a:gd name="connsiteY56" fmla="*/ 84012 h 323393"/>
                  <a:gd name="connsiteX57" fmla="*/ 119915 w 323292"/>
                  <a:gd name="connsiteY57" fmla="*/ 81313 h 323393"/>
                  <a:gd name="connsiteX58" fmla="*/ 56012 w 323292"/>
                  <a:gd name="connsiteY58" fmla="*/ 13019 h 323393"/>
                  <a:gd name="connsiteX59" fmla="*/ 69926 w 323292"/>
                  <a:gd name="connsiteY59" fmla="*/ 0 h 323393"/>
                  <a:gd name="connsiteX60" fmla="*/ 130052 w 323292"/>
                  <a:gd name="connsiteY60" fmla="*/ 64266 h 323393"/>
                  <a:gd name="connsiteX61" fmla="*/ 214020 w 323292"/>
                  <a:gd name="connsiteY61" fmla="*/ 70798 h 323393"/>
                  <a:gd name="connsiteX62" fmla="*/ 215313 w 323292"/>
                  <a:gd name="connsiteY62" fmla="*/ 71077 h 323393"/>
                  <a:gd name="connsiteX63" fmla="*/ 256249 w 323292"/>
                  <a:gd name="connsiteY63" fmla="*/ 75200 h 323393"/>
                  <a:gd name="connsiteX64" fmla="*/ 275616 w 323292"/>
                  <a:gd name="connsiteY64" fmla="*/ 72851 h 323393"/>
                  <a:gd name="connsiteX65" fmla="*/ 291019 w 323292"/>
                  <a:gd name="connsiteY65" fmla="*/ 85070 h 323393"/>
                  <a:gd name="connsiteX66" fmla="*/ 293400 w 323292"/>
                  <a:gd name="connsiteY66" fmla="*/ 104501 h 323393"/>
                  <a:gd name="connsiteX67" fmla="*/ 281188 w 323292"/>
                  <a:gd name="connsiteY67" fmla="*/ 119906 h 323393"/>
                  <a:gd name="connsiteX68" fmla="*/ 216471 w 323292"/>
                  <a:gd name="connsiteY68" fmla="*/ 130316 h 323393"/>
                  <a:gd name="connsiteX69" fmla="*/ 216375 w 323292"/>
                  <a:gd name="connsiteY69" fmla="*/ 130411 h 323393"/>
                  <a:gd name="connsiteX70" fmla="*/ 216385 w 323292"/>
                  <a:gd name="connsiteY70" fmla="*/ 130455 h 323393"/>
                  <a:gd name="connsiteX71" fmla="*/ 223536 w 323292"/>
                  <a:gd name="connsiteY71" fmla="*/ 140361 h 323393"/>
                  <a:gd name="connsiteX72" fmla="*/ 311613 w 323292"/>
                  <a:gd name="connsiteY72" fmla="*/ 199095 h 323393"/>
                  <a:gd name="connsiteX73" fmla="*/ 318328 w 323292"/>
                  <a:gd name="connsiteY73" fmla="*/ 237266 h 323393"/>
                  <a:gd name="connsiteX74" fmla="*/ 295828 w 323292"/>
                  <a:gd name="connsiteY74" fmla="*/ 248943 h 323393"/>
                  <a:gd name="connsiteX75" fmla="*/ 280912 w 323292"/>
                  <a:gd name="connsiteY75" fmla="*/ 244716 h 323393"/>
                  <a:gd name="connsiteX76" fmla="*/ 276286 w 323292"/>
                  <a:gd name="connsiteY76" fmla="*/ 241613 h 323393"/>
                  <a:gd name="connsiteX77" fmla="*/ 276171 w 323292"/>
                  <a:gd name="connsiteY77" fmla="*/ 241753 h 323393"/>
                  <a:gd name="connsiteX78" fmla="*/ 282648 w 323292"/>
                  <a:gd name="connsiteY78" fmla="*/ 248674 h 323393"/>
                  <a:gd name="connsiteX79" fmla="*/ 281550 w 323292"/>
                  <a:gd name="connsiteY79" fmla="*/ 286429 h 323393"/>
                  <a:gd name="connsiteX80" fmla="*/ 280537 w 323292"/>
                  <a:gd name="connsiteY80" fmla="*/ 287311 h 323393"/>
                  <a:gd name="connsiteX81" fmla="*/ 262565 w 323292"/>
                  <a:gd name="connsiteY81" fmla="*/ 293598 h 323393"/>
                  <a:gd name="connsiteX82" fmla="*/ 242687 w 323292"/>
                  <a:gd name="connsiteY82" fmla="*/ 285550 h 323393"/>
                  <a:gd name="connsiteX83" fmla="*/ 236401 w 323292"/>
                  <a:gd name="connsiteY83" fmla="*/ 278794 h 323393"/>
                  <a:gd name="connsiteX84" fmla="*/ 236254 w 323292"/>
                  <a:gd name="connsiteY84" fmla="*/ 278900 h 323393"/>
                  <a:gd name="connsiteX85" fmla="*/ 238505 w 323292"/>
                  <a:gd name="connsiteY85" fmla="*/ 282959 h 323393"/>
                  <a:gd name="connsiteX86" fmla="*/ 240533 w 323292"/>
                  <a:gd name="connsiteY86" fmla="*/ 304076 h 323393"/>
                  <a:gd name="connsiteX87" fmla="*/ 227938 w 323292"/>
                  <a:gd name="connsiteY87" fmla="*/ 319473 h 323393"/>
                  <a:gd name="connsiteX88" fmla="*/ 214411 w 323292"/>
                  <a:gd name="connsiteY88" fmla="*/ 323371 h 323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</a:cxnLst>
                <a:rect l="l" t="t" r="r" b="b"/>
                <a:pathLst>
                  <a:path w="323292" h="323393">
                    <a:moveTo>
                      <a:pt x="214411" y="323371"/>
                    </a:moveTo>
                    <a:cubicBezTo>
                      <a:pt x="204480" y="323779"/>
                      <a:pt x="195173" y="318530"/>
                      <a:pt x="190384" y="309821"/>
                    </a:cubicBezTo>
                    <a:lnTo>
                      <a:pt x="178036" y="287688"/>
                    </a:lnTo>
                    <a:cubicBezTo>
                      <a:pt x="177879" y="287408"/>
                      <a:pt x="177803" y="287436"/>
                      <a:pt x="177866" y="287750"/>
                    </a:cubicBezTo>
                    <a:lnTo>
                      <a:pt x="178161" y="288856"/>
                    </a:lnTo>
                    <a:cubicBezTo>
                      <a:pt x="181214" y="302911"/>
                      <a:pt x="172917" y="316942"/>
                      <a:pt x="159130" y="321040"/>
                    </a:cubicBezTo>
                    <a:cubicBezTo>
                      <a:pt x="156695" y="322119"/>
                      <a:pt x="154043" y="322619"/>
                      <a:pt x="151382" y="322500"/>
                    </a:cubicBezTo>
                    <a:cubicBezTo>
                      <a:pt x="138958" y="322620"/>
                      <a:pt x="128145" y="314033"/>
                      <a:pt x="125448" y="301904"/>
                    </a:cubicBezTo>
                    <a:lnTo>
                      <a:pt x="107750" y="231081"/>
                    </a:lnTo>
                    <a:cubicBezTo>
                      <a:pt x="97723" y="220554"/>
                      <a:pt x="53171" y="171080"/>
                      <a:pt x="63437" y="133134"/>
                    </a:cubicBezTo>
                    <a:lnTo>
                      <a:pt x="0" y="65563"/>
                    </a:lnTo>
                    <a:lnTo>
                      <a:pt x="13897" y="52528"/>
                    </a:lnTo>
                    <a:lnTo>
                      <a:pt x="81298" y="124325"/>
                    </a:lnTo>
                    <a:cubicBezTo>
                      <a:pt x="83943" y="127145"/>
                      <a:pt x="84621" y="131286"/>
                      <a:pt x="83012" y="134803"/>
                    </a:cubicBezTo>
                    <a:cubicBezTo>
                      <a:pt x="72821" y="157125"/>
                      <a:pt x="102201" y="198634"/>
                      <a:pt x="123113" y="219554"/>
                    </a:cubicBezTo>
                    <a:cubicBezTo>
                      <a:pt x="124332" y="220775"/>
                      <a:pt x="125197" y="222305"/>
                      <a:pt x="125615" y="223979"/>
                    </a:cubicBezTo>
                    <a:lnTo>
                      <a:pt x="143998" y="297531"/>
                    </a:lnTo>
                    <a:cubicBezTo>
                      <a:pt x="144730" y="301018"/>
                      <a:pt x="147830" y="303499"/>
                      <a:pt x="151393" y="303448"/>
                    </a:cubicBezTo>
                    <a:cubicBezTo>
                      <a:pt x="152001" y="303208"/>
                      <a:pt x="152630" y="303027"/>
                      <a:pt x="153272" y="302906"/>
                    </a:cubicBezTo>
                    <a:cubicBezTo>
                      <a:pt x="157772" y="301878"/>
                      <a:pt x="160587" y="297394"/>
                      <a:pt x="159558" y="292894"/>
                    </a:cubicBezTo>
                    <a:cubicBezTo>
                      <a:pt x="159549" y="292857"/>
                      <a:pt x="159541" y="292820"/>
                      <a:pt x="159532" y="292784"/>
                    </a:cubicBezTo>
                    <a:lnTo>
                      <a:pt x="142992" y="224136"/>
                    </a:lnTo>
                    <a:cubicBezTo>
                      <a:pt x="141761" y="219022"/>
                      <a:pt x="144908" y="213877"/>
                      <a:pt x="150022" y="212645"/>
                    </a:cubicBezTo>
                    <a:cubicBezTo>
                      <a:pt x="154177" y="211644"/>
                      <a:pt x="158491" y="213534"/>
                      <a:pt x="160572" y="217268"/>
                    </a:cubicBezTo>
                    <a:lnTo>
                      <a:pt x="206969" y="300452"/>
                    </a:lnTo>
                    <a:cubicBezTo>
                      <a:pt x="208368" y="303199"/>
                      <a:pt x="211358" y="304754"/>
                      <a:pt x="214411" y="304321"/>
                    </a:cubicBezTo>
                    <a:cubicBezTo>
                      <a:pt x="215631" y="304269"/>
                      <a:pt x="216819" y="303918"/>
                      <a:pt x="217871" y="303298"/>
                    </a:cubicBezTo>
                    <a:cubicBezTo>
                      <a:pt x="218203" y="303078"/>
                      <a:pt x="218547" y="302879"/>
                      <a:pt x="218903" y="302700"/>
                    </a:cubicBezTo>
                    <a:cubicBezTo>
                      <a:pt x="220582" y="301815"/>
                      <a:pt x="221823" y="300279"/>
                      <a:pt x="222335" y="298452"/>
                    </a:cubicBezTo>
                    <a:cubicBezTo>
                      <a:pt x="223008" y="296387"/>
                      <a:pt x="222831" y="294139"/>
                      <a:pt x="221842" y="292205"/>
                    </a:cubicBezTo>
                    <a:lnTo>
                      <a:pt x="181568" y="219519"/>
                    </a:lnTo>
                    <a:cubicBezTo>
                      <a:pt x="179019" y="214917"/>
                      <a:pt x="180682" y="209120"/>
                      <a:pt x="185283" y="206571"/>
                    </a:cubicBezTo>
                    <a:cubicBezTo>
                      <a:pt x="189109" y="204450"/>
                      <a:pt x="193889" y="205209"/>
                      <a:pt x="196870" y="208411"/>
                    </a:cubicBezTo>
                    <a:lnTo>
                      <a:pt x="256402" y="272330"/>
                    </a:lnTo>
                    <a:cubicBezTo>
                      <a:pt x="259881" y="275281"/>
                      <a:pt x="264966" y="275348"/>
                      <a:pt x="268521" y="272488"/>
                    </a:cubicBezTo>
                    <a:cubicBezTo>
                      <a:pt x="271359" y="269358"/>
                      <a:pt x="271359" y="264586"/>
                      <a:pt x="268521" y="261457"/>
                    </a:cubicBezTo>
                    <a:lnTo>
                      <a:pt x="204829" y="193391"/>
                    </a:lnTo>
                    <a:cubicBezTo>
                      <a:pt x="201237" y="189548"/>
                      <a:pt x="201439" y="183521"/>
                      <a:pt x="205283" y="179928"/>
                    </a:cubicBezTo>
                    <a:cubicBezTo>
                      <a:pt x="208518" y="176904"/>
                      <a:pt x="213410" y="176508"/>
                      <a:pt x="217089" y="178973"/>
                    </a:cubicBezTo>
                    <a:lnTo>
                      <a:pt x="291503" y="228884"/>
                    </a:lnTo>
                    <a:cubicBezTo>
                      <a:pt x="292828" y="229604"/>
                      <a:pt x="294322" y="229954"/>
                      <a:pt x="295828" y="229898"/>
                    </a:cubicBezTo>
                    <a:cubicBezTo>
                      <a:pt x="298590" y="229842"/>
                      <a:pt x="301164" y="228492"/>
                      <a:pt x="302782" y="226254"/>
                    </a:cubicBezTo>
                    <a:cubicBezTo>
                      <a:pt x="305235" y="222609"/>
                      <a:pt x="304479" y="217690"/>
                      <a:pt x="301042" y="214951"/>
                    </a:cubicBezTo>
                    <a:lnTo>
                      <a:pt x="211763" y="155407"/>
                    </a:lnTo>
                    <a:cubicBezTo>
                      <a:pt x="210975" y="154882"/>
                      <a:pt x="210268" y="154243"/>
                      <a:pt x="209667" y="153512"/>
                    </a:cubicBezTo>
                    <a:cubicBezTo>
                      <a:pt x="201963" y="143748"/>
                      <a:pt x="195183" y="133289"/>
                      <a:pt x="189417" y="122270"/>
                    </a:cubicBezTo>
                    <a:cubicBezTo>
                      <a:pt x="186898" y="117652"/>
                      <a:pt x="188598" y="111865"/>
                      <a:pt x="193216" y="109346"/>
                    </a:cubicBezTo>
                    <a:cubicBezTo>
                      <a:pt x="194616" y="108582"/>
                      <a:pt x="196185" y="108182"/>
                      <a:pt x="197780" y="108182"/>
                    </a:cubicBezTo>
                    <a:cubicBezTo>
                      <a:pt x="198799" y="108182"/>
                      <a:pt x="199816" y="108265"/>
                      <a:pt x="200821" y="108431"/>
                    </a:cubicBezTo>
                    <a:cubicBezTo>
                      <a:pt x="224455" y="114892"/>
                      <a:pt x="249589" y="113046"/>
                      <a:pt x="272026" y="103203"/>
                    </a:cubicBezTo>
                    <a:cubicBezTo>
                      <a:pt x="273511" y="102399"/>
                      <a:pt x="274604" y="101022"/>
                      <a:pt x="275050" y="99393"/>
                    </a:cubicBezTo>
                    <a:cubicBezTo>
                      <a:pt x="275507" y="97677"/>
                      <a:pt x="275262" y="95848"/>
                      <a:pt x="274371" y="94312"/>
                    </a:cubicBezTo>
                    <a:cubicBezTo>
                      <a:pt x="273568" y="92790"/>
                      <a:pt x="272176" y="91665"/>
                      <a:pt x="270520" y="91200"/>
                    </a:cubicBezTo>
                    <a:cubicBezTo>
                      <a:pt x="268799" y="90752"/>
                      <a:pt x="266972" y="90997"/>
                      <a:pt x="265431" y="91882"/>
                    </a:cubicBezTo>
                    <a:cubicBezTo>
                      <a:pt x="252883" y="98732"/>
                      <a:pt x="233601" y="94549"/>
                      <a:pt x="211267" y="89691"/>
                    </a:cubicBezTo>
                    <a:lnTo>
                      <a:pt x="209760" y="89364"/>
                    </a:lnTo>
                    <a:cubicBezTo>
                      <a:pt x="186190" y="83673"/>
                      <a:pt x="157094" y="76643"/>
                      <a:pt x="129309" y="84012"/>
                    </a:cubicBezTo>
                    <a:cubicBezTo>
                      <a:pt x="125920" y="84906"/>
                      <a:pt x="122313" y="83870"/>
                      <a:pt x="119915" y="81313"/>
                    </a:cubicBezTo>
                    <a:lnTo>
                      <a:pt x="56012" y="13019"/>
                    </a:lnTo>
                    <a:lnTo>
                      <a:pt x="69926" y="0"/>
                    </a:lnTo>
                    <a:lnTo>
                      <a:pt x="130052" y="64266"/>
                    </a:lnTo>
                    <a:cubicBezTo>
                      <a:pt x="160532" y="57884"/>
                      <a:pt x="190030" y="65008"/>
                      <a:pt x="214020" y="70798"/>
                    </a:cubicBezTo>
                    <a:lnTo>
                      <a:pt x="215313" y="71077"/>
                    </a:lnTo>
                    <a:cubicBezTo>
                      <a:pt x="230763" y="74442"/>
                      <a:pt x="249971" y="78630"/>
                      <a:pt x="256249" y="75200"/>
                    </a:cubicBezTo>
                    <a:cubicBezTo>
                      <a:pt x="262142" y="71894"/>
                      <a:pt x="269103" y="71050"/>
                      <a:pt x="275616" y="72851"/>
                    </a:cubicBezTo>
                    <a:cubicBezTo>
                      <a:pt x="282190" y="74677"/>
                      <a:pt x="287745" y="79084"/>
                      <a:pt x="291019" y="85070"/>
                    </a:cubicBezTo>
                    <a:cubicBezTo>
                      <a:pt x="294355" y="90975"/>
                      <a:pt x="295212" y="97964"/>
                      <a:pt x="293400" y="104501"/>
                    </a:cubicBezTo>
                    <a:cubicBezTo>
                      <a:pt x="291578" y="111076"/>
                      <a:pt x="287173" y="116633"/>
                      <a:pt x="281188" y="119906"/>
                    </a:cubicBezTo>
                    <a:cubicBezTo>
                      <a:pt x="261090" y="129606"/>
                      <a:pt x="238596" y="133224"/>
                      <a:pt x="216471" y="130316"/>
                    </a:cubicBezTo>
                    <a:cubicBezTo>
                      <a:pt x="216418" y="130315"/>
                      <a:pt x="216375" y="130358"/>
                      <a:pt x="216375" y="130411"/>
                    </a:cubicBezTo>
                    <a:cubicBezTo>
                      <a:pt x="216375" y="130426"/>
                      <a:pt x="216378" y="130441"/>
                      <a:pt x="216385" y="130455"/>
                    </a:cubicBezTo>
                    <a:cubicBezTo>
                      <a:pt x="218597" y="133811"/>
                      <a:pt x="220971" y="137150"/>
                      <a:pt x="223536" y="140361"/>
                    </a:cubicBezTo>
                    <a:lnTo>
                      <a:pt x="311613" y="199095"/>
                    </a:lnTo>
                    <a:cubicBezTo>
                      <a:pt x="324008" y="207782"/>
                      <a:pt x="327014" y="224871"/>
                      <a:pt x="318328" y="237266"/>
                    </a:cubicBezTo>
                    <a:cubicBezTo>
                      <a:pt x="313188" y="244602"/>
                      <a:pt x="304786" y="248963"/>
                      <a:pt x="295828" y="248943"/>
                    </a:cubicBezTo>
                    <a:cubicBezTo>
                      <a:pt x="290551" y="249016"/>
                      <a:pt x="285367" y="247547"/>
                      <a:pt x="280912" y="244716"/>
                    </a:cubicBezTo>
                    <a:cubicBezTo>
                      <a:pt x="280912" y="244716"/>
                      <a:pt x="278806" y="243315"/>
                      <a:pt x="276286" y="241613"/>
                    </a:cubicBezTo>
                    <a:cubicBezTo>
                      <a:pt x="275915" y="241363"/>
                      <a:pt x="275866" y="241423"/>
                      <a:pt x="276171" y="241753"/>
                    </a:cubicBezTo>
                    <a:lnTo>
                      <a:pt x="282648" y="248674"/>
                    </a:lnTo>
                    <a:cubicBezTo>
                      <a:pt x="292461" y="259519"/>
                      <a:pt x="291977" y="276173"/>
                      <a:pt x="281550" y="286429"/>
                    </a:cubicBezTo>
                    <a:cubicBezTo>
                      <a:pt x="281235" y="286748"/>
                      <a:pt x="280896" y="287043"/>
                      <a:pt x="280537" y="287311"/>
                    </a:cubicBezTo>
                    <a:cubicBezTo>
                      <a:pt x="275378" y="291284"/>
                      <a:pt x="269076" y="293488"/>
                      <a:pt x="262565" y="293598"/>
                    </a:cubicBezTo>
                    <a:cubicBezTo>
                      <a:pt x="255122" y="293720"/>
                      <a:pt x="247949" y="290815"/>
                      <a:pt x="242687" y="285550"/>
                    </a:cubicBezTo>
                    <a:lnTo>
                      <a:pt x="236401" y="278794"/>
                    </a:lnTo>
                    <a:cubicBezTo>
                      <a:pt x="236121" y="278492"/>
                      <a:pt x="236054" y="278540"/>
                      <a:pt x="236254" y="278900"/>
                    </a:cubicBezTo>
                    <a:lnTo>
                      <a:pt x="238505" y="282959"/>
                    </a:lnTo>
                    <a:cubicBezTo>
                      <a:pt x="242013" y="289433"/>
                      <a:pt x="242746" y="297053"/>
                      <a:pt x="240533" y="304076"/>
                    </a:cubicBezTo>
                    <a:cubicBezTo>
                      <a:pt x="238564" y="310687"/>
                      <a:pt x="234028" y="316234"/>
                      <a:pt x="227938" y="319473"/>
                    </a:cubicBezTo>
                    <a:cubicBezTo>
                      <a:pt x="223865" y="321975"/>
                      <a:pt x="219189" y="323322"/>
                      <a:pt x="214411" y="32337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</p:grpSp>
      </p:grpSp>
      <p:grpSp>
        <p:nvGrpSpPr>
          <p:cNvPr id="390" name="组合 389">
            <a:extLst>
              <a:ext uri="{FF2B5EF4-FFF2-40B4-BE49-F238E27FC236}">
                <a16:creationId xmlns:a16="http://schemas.microsoft.com/office/drawing/2014/main" id="{2FA9313C-2CE2-0B74-02A0-7E5C16610F4D}"/>
              </a:ext>
            </a:extLst>
          </p:cNvPr>
          <p:cNvGrpSpPr/>
          <p:nvPr/>
        </p:nvGrpSpPr>
        <p:grpSpPr>
          <a:xfrm>
            <a:off x="8096001" y="4272421"/>
            <a:ext cx="1375330" cy="1375330"/>
            <a:chOff x="8096001" y="4272421"/>
            <a:chExt cx="1375330" cy="1375330"/>
          </a:xfrm>
        </p:grpSpPr>
        <p:grpSp>
          <p:nvGrpSpPr>
            <p:cNvPr id="253" name="组合 252">
              <a:extLst>
                <a:ext uri="{FF2B5EF4-FFF2-40B4-BE49-F238E27FC236}">
                  <a16:creationId xmlns:a16="http://schemas.microsoft.com/office/drawing/2014/main" id="{81AFC6AF-105E-FEC3-231C-7501C56266BB}"/>
                </a:ext>
              </a:extLst>
            </p:cNvPr>
            <p:cNvGrpSpPr/>
            <p:nvPr/>
          </p:nvGrpSpPr>
          <p:grpSpPr>
            <a:xfrm>
              <a:off x="8096001" y="4272421"/>
              <a:ext cx="1375330" cy="1375330"/>
              <a:chOff x="648450" y="4440800"/>
              <a:chExt cx="1375330" cy="1375330"/>
            </a:xfrm>
          </p:grpSpPr>
          <p:grpSp>
            <p:nvGrpSpPr>
              <p:cNvPr id="272" name="组合 271">
                <a:extLst>
                  <a:ext uri="{FF2B5EF4-FFF2-40B4-BE49-F238E27FC236}">
                    <a16:creationId xmlns:a16="http://schemas.microsoft.com/office/drawing/2014/main" id="{6F621B21-4C8E-CB66-F5AC-E3963A85AB64}"/>
                  </a:ext>
                </a:extLst>
              </p:cNvPr>
              <p:cNvGrpSpPr/>
              <p:nvPr/>
            </p:nvGrpSpPr>
            <p:grpSpPr>
              <a:xfrm>
                <a:off x="648450" y="4440800"/>
                <a:ext cx="1375330" cy="1375330"/>
                <a:chOff x="4826000" y="1630067"/>
                <a:chExt cx="2540000" cy="2540000"/>
              </a:xfrm>
            </p:grpSpPr>
            <p:sp>
              <p:nvSpPr>
                <p:cNvPr id="274" name="椭圆 273">
                  <a:extLst>
                    <a:ext uri="{FF2B5EF4-FFF2-40B4-BE49-F238E27FC236}">
                      <a16:creationId xmlns:a16="http://schemas.microsoft.com/office/drawing/2014/main" id="{4334A028-B77C-0661-158D-E2732C4FBC69}"/>
                    </a:ext>
                  </a:extLst>
                </p:cNvPr>
                <p:cNvSpPr/>
                <p:nvPr/>
              </p:nvSpPr>
              <p:spPr>
                <a:xfrm>
                  <a:off x="4826000" y="1630067"/>
                  <a:ext cx="2540000" cy="2540000"/>
                </a:xfrm>
                <a:prstGeom prst="ellipse">
                  <a:avLst/>
                </a:prstGeom>
                <a:gradFill>
                  <a:gsLst>
                    <a:gs pos="100000">
                      <a:schemeClr val="accent2">
                        <a:lumMod val="60000"/>
                        <a:lumOff val="40000"/>
                      </a:schemeClr>
                    </a:gs>
                    <a:gs pos="70000">
                      <a:schemeClr val="bg1"/>
                    </a:gs>
                    <a:gs pos="35000">
                      <a:schemeClr val="accent3">
                        <a:lumMod val="20000"/>
                        <a:lumOff val="80000"/>
                      </a:schemeClr>
                    </a:gs>
                    <a:gs pos="0">
                      <a:schemeClr val="accent3">
                        <a:lumMod val="60000"/>
                        <a:lumOff val="40000"/>
                      </a:schemeClr>
                    </a:gs>
                  </a:gsLst>
                  <a:path path="circle">
                    <a:fillToRect r="100000" b="100000"/>
                  </a:path>
                </a:gradFill>
                <a:ln w="9525">
                  <a:solidFill>
                    <a:schemeClr val="bg1"/>
                  </a:solidFill>
                </a:ln>
                <a:effectLst>
                  <a:outerShdw blurRad="190500" sx="102000" sy="102000" algn="ctr" rotWithShape="0">
                    <a:schemeClr val="accent2">
                      <a:lumMod val="20000"/>
                      <a:lumOff val="80000"/>
                      <a:alpha val="40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75" name="椭圆 274">
                  <a:extLst>
                    <a:ext uri="{FF2B5EF4-FFF2-40B4-BE49-F238E27FC236}">
                      <a16:creationId xmlns:a16="http://schemas.microsoft.com/office/drawing/2014/main" id="{2A242E83-3D48-DC6A-7F29-947080278286}"/>
                    </a:ext>
                  </a:extLst>
                </p:cNvPr>
                <p:cNvSpPr/>
                <p:nvPr/>
              </p:nvSpPr>
              <p:spPr>
                <a:xfrm>
                  <a:off x="4956894" y="1760963"/>
                  <a:ext cx="2278216" cy="2278212"/>
                </a:xfrm>
                <a:prstGeom prst="ellipse">
                  <a:avLst/>
                </a:prstGeom>
                <a:noFill/>
                <a:ln w="3175">
                  <a:solidFill>
                    <a:schemeClr val="accent2"/>
                  </a:solidFill>
                  <a:prstDash val="dash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273" name="文本框 272">
                <a:extLst>
                  <a:ext uri="{FF2B5EF4-FFF2-40B4-BE49-F238E27FC236}">
                    <a16:creationId xmlns:a16="http://schemas.microsoft.com/office/drawing/2014/main" id="{0383E0A9-7C15-DF8C-DBEC-25268010BE30}"/>
                  </a:ext>
                </a:extLst>
              </p:cNvPr>
              <p:cNvSpPr txBox="1"/>
              <p:nvPr/>
            </p:nvSpPr>
            <p:spPr>
              <a:xfrm>
                <a:off x="921468" y="5185267"/>
                <a:ext cx="820738" cy="29040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>
                  <a:lnSpc>
                    <a:spcPct val="125000"/>
                  </a:lnSpc>
                </a:pPr>
                <a:r>
                  <a:rPr lang="zh-CN" altLang="en-US" sz="1600" dirty="0">
                    <a:gradFill>
                      <a:gsLst>
                        <a:gs pos="60000">
                          <a:schemeClr val="accent1"/>
                        </a:gs>
                        <a:gs pos="0">
                          <a:schemeClr val="accent2"/>
                        </a:gs>
                      </a:gsLst>
                      <a:path path="circle">
                        <a:fillToRect r="100000" b="100000"/>
                      </a:path>
                    </a:gradFill>
                    <a:latin typeface="+mn-ea"/>
                    <a:cs typeface="OPPOSans M" panose="00020600040101010101" pitchFamily="18" charset="-122"/>
                  </a:rPr>
                  <a:t>敬业报国</a:t>
                </a:r>
              </a:p>
            </p:txBody>
          </p:sp>
        </p:grpSp>
        <p:grpSp>
          <p:nvGrpSpPr>
            <p:cNvPr id="368" name="组合 367">
              <a:extLst>
                <a:ext uri="{FF2B5EF4-FFF2-40B4-BE49-F238E27FC236}">
                  <a16:creationId xmlns:a16="http://schemas.microsoft.com/office/drawing/2014/main" id="{EAF29577-46C1-F813-AC68-9F8529A401AB}"/>
                </a:ext>
              </a:extLst>
            </p:cNvPr>
            <p:cNvGrpSpPr/>
            <p:nvPr/>
          </p:nvGrpSpPr>
          <p:grpSpPr>
            <a:xfrm>
              <a:off x="8549868" y="4484096"/>
              <a:ext cx="467596" cy="492442"/>
              <a:chOff x="8524148" y="13752"/>
              <a:chExt cx="823102" cy="866841"/>
            </a:xfrm>
            <a:solidFill>
              <a:schemeClr val="accent2"/>
            </a:solidFill>
          </p:grpSpPr>
          <p:sp>
            <p:nvSpPr>
              <p:cNvPr id="349" name="任意多边形: 形状 348">
                <a:extLst>
                  <a:ext uri="{FF2B5EF4-FFF2-40B4-BE49-F238E27FC236}">
                    <a16:creationId xmlns:a16="http://schemas.microsoft.com/office/drawing/2014/main" id="{A26BB4B4-017E-640E-3448-478BE04AD170}"/>
                  </a:ext>
                </a:extLst>
              </p:cNvPr>
              <p:cNvSpPr/>
              <p:nvPr/>
            </p:nvSpPr>
            <p:spPr>
              <a:xfrm>
                <a:off x="8524148" y="13752"/>
                <a:ext cx="823102" cy="866841"/>
              </a:xfrm>
              <a:custGeom>
                <a:avLst/>
                <a:gdLst>
                  <a:gd name="connsiteX0" fmla="*/ 247659 w 823102"/>
                  <a:gd name="connsiteY0" fmla="*/ 190567 h 866841"/>
                  <a:gd name="connsiteX1" fmla="*/ 128825 w 823102"/>
                  <a:gd name="connsiteY1" fmla="*/ 247717 h 866841"/>
                  <a:gd name="connsiteX2" fmla="*/ 66684 w 823102"/>
                  <a:gd name="connsiteY2" fmla="*/ 247717 h 866841"/>
                  <a:gd name="connsiteX3" fmla="*/ 66684 w 823102"/>
                  <a:gd name="connsiteY3" fmla="*/ 113510 h 866841"/>
                  <a:gd name="connsiteX4" fmla="*/ 113510 w 823102"/>
                  <a:gd name="connsiteY4" fmla="*/ 47634 h 866841"/>
                  <a:gd name="connsiteX5" fmla="*/ 47634 w 823102"/>
                  <a:gd name="connsiteY5" fmla="*/ 808 h 866841"/>
                  <a:gd name="connsiteX6" fmla="*/ 808 w 823102"/>
                  <a:gd name="connsiteY6" fmla="*/ 66684 h 866841"/>
                  <a:gd name="connsiteX7" fmla="*/ 47634 w 823102"/>
                  <a:gd name="connsiteY7" fmla="*/ 113510 h 866841"/>
                  <a:gd name="connsiteX8" fmla="*/ 47634 w 823102"/>
                  <a:gd name="connsiteY8" fmla="*/ 866842 h 866841"/>
                  <a:gd name="connsiteX9" fmla="*/ 66684 w 823102"/>
                  <a:gd name="connsiteY9" fmla="*/ 866842 h 866841"/>
                  <a:gd name="connsiteX10" fmla="*/ 66684 w 823102"/>
                  <a:gd name="connsiteY10" fmla="*/ 447742 h 866841"/>
                  <a:gd name="connsiteX11" fmla="*/ 123510 w 823102"/>
                  <a:gd name="connsiteY11" fmla="*/ 447742 h 866841"/>
                  <a:gd name="connsiteX12" fmla="*/ 129625 w 823102"/>
                  <a:gd name="connsiteY12" fmla="*/ 458600 h 866841"/>
                  <a:gd name="connsiteX13" fmla="*/ 146770 w 823102"/>
                  <a:gd name="connsiteY13" fmla="*/ 479879 h 866841"/>
                  <a:gd name="connsiteX14" fmla="*/ 247659 w 823102"/>
                  <a:gd name="connsiteY14" fmla="*/ 514417 h 866841"/>
                  <a:gd name="connsiteX15" fmla="*/ 823102 w 823102"/>
                  <a:gd name="connsiteY15" fmla="*/ 514417 h 866841"/>
                  <a:gd name="connsiteX16" fmla="*/ 661177 w 823102"/>
                  <a:gd name="connsiteY16" fmla="*/ 352492 h 866841"/>
                  <a:gd name="connsiteX17" fmla="*/ 823102 w 823102"/>
                  <a:gd name="connsiteY17" fmla="*/ 190567 h 866841"/>
                  <a:gd name="connsiteX18" fmla="*/ 57159 w 823102"/>
                  <a:gd name="connsiteY18" fmla="*/ 95317 h 866841"/>
                  <a:gd name="connsiteX19" fmla="*/ 19059 w 823102"/>
                  <a:gd name="connsiteY19" fmla="*/ 57217 h 866841"/>
                  <a:gd name="connsiteX20" fmla="*/ 57159 w 823102"/>
                  <a:gd name="connsiteY20" fmla="*/ 19117 h 866841"/>
                  <a:gd name="connsiteX21" fmla="*/ 95259 w 823102"/>
                  <a:gd name="connsiteY21" fmla="*/ 57217 h 866841"/>
                  <a:gd name="connsiteX22" fmla="*/ 57159 w 823102"/>
                  <a:gd name="connsiteY22" fmla="*/ 95317 h 866841"/>
                  <a:gd name="connsiteX23" fmla="*/ 105175 w 823102"/>
                  <a:gd name="connsiteY23" fmla="*/ 365884 h 866841"/>
                  <a:gd name="connsiteX24" fmla="*/ 115709 w 823102"/>
                  <a:gd name="connsiteY24" fmla="*/ 428692 h 866841"/>
                  <a:gd name="connsiteX25" fmla="*/ 66684 w 823102"/>
                  <a:gd name="connsiteY25" fmla="*/ 428692 h 866841"/>
                  <a:gd name="connsiteX26" fmla="*/ 66684 w 823102"/>
                  <a:gd name="connsiteY26" fmla="*/ 266767 h 866841"/>
                  <a:gd name="connsiteX27" fmla="*/ 119072 w 823102"/>
                  <a:gd name="connsiteY27" fmla="*/ 266767 h 866841"/>
                  <a:gd name="connsiteX28" fmla="*/ 105146 w 823102"/>
                  <a:gd name="connsiteY28" fmla="*/ 339157 h 866841"/>
                  <a:gd name="connsiteX29" fmla="*/ 104784 w 823102"/>
                  <a:gd name="connsiteY29" fmla="*/ 352492 h 866841"/>
                  <a:gd name="connsiteX30" fmla="*/ 105175 w 823102"/>
                  <a:gd name="connsiteY30" fmla="*/ 365884 h 866841"/>
                  <a:gd name="connsiteX31" fmla="*/ 161934 w 823102"/>
                  <a:gd name="connsiteY31" fmla="*/ 466792 h 866841"/>
                  <a:gd name="connsiteX32" fmla="*/ 159077 w 823102"/>
                  <a:gd name="connsiteY32" fmla="*/ 465573 h 866841"/>
                  <a:gd name="connsiteX33" fmla="*/ 149323 w 823102"/>
                  <a:gd name="connsiteY33" fmla="*/ 454267 h 866841"/>
                  <a:gd name="connsiteX34" fmla="*/ 123834 w 823102"/>
                  <a:gd name="connsiteY34" fmla="*/ 352492 h 866841"/>
                  <a:gd name="connsiteX35" fmla="*/ 155505 w 823102"/>
                  <a:gd name="connsiteY35" fmla="*/ 243040 h 866841"/>
                  <a:gd name="connsiteX36" fmla="*/ 157934 w 823102"/>
                  <a:gd name="connsiteY36" fmla="*/ 240583 h 866841"/>
                  <a:gd name="connsiteX37" fmla="*/ 161934 w 823102"/>
                  <a:gd name="connsiteY37" fmla="*/ 238192 h 866841"/>
                  <a:gd name="connsiteX38" fmla="*/ 200034 w 823102"/>
                  <a:gd name="connsiteY38" fmla="*/ 352492 h 866841"/>
                  <a:gd name="connsiteX39" fmla="*/ 161934 w 823102"/>
                  <a:gd name="connsiteY39" fmla="*/ 466792 h 866841"/>
                  <a:gd name="connsiteX40" fmla="*/ 247659 w 823102"/>
                  <a:gd name="connsiteY40" fmla="*/ 495367 h 866841"/>
                  <a:gd name="connsiteX41" fmla="*/ 178946 w 823102"/>
                  <a:gd name="connsiteY41" fmla="*/ 480346 h 866841"/>
                  <a:gd name="connsiteX42" fmla="*/ 219084 w 823102"/>
                  <a:gd name="connsiteY42" fmla="*/ 352492 h 866841"/>
                  <a:gd name="connsiteX43" fmla="*/ 178946 w 823102"/>
                  <a:gd name="connsiteY43" fmla="*/ 224638 h 866841"/>
                  <a:gd name="connsiteX44" fmla="*/ 247659 w 823102"/>
                  <a:gd name="connsiteY44" fmla="*/ 209617 h 866841"/>
                  <a:gd name="connsiteX45" fmla="*/ 691391 w 823102"/>
                  <a:gd name="connsiteY45" fmla="*/ 209617 h 866841"/>
                  <a:gd name="connsiteX46" fmla="*/ 548516 w 823102"/>
                  <a:gd name="connsiteY46" fmla="*/ 352492 h 866841"/>
                  <a:gd name="connsiteX47" fmla="*/ 691391 w 823102"/>
                  <a:gd name="connsiteY47" fmla="*/ 495367 h 866841"/>
                  <a:gd name="connsiteX48" fmla="*/ 777116 w 823102"/>
                  <a:gd name="connsiteY48" fmla="*/ 495367 h 866841"/>
                  <a:gd name="connsiteX49" fmla="*/ 718327 w 823102"/>
                  <a:gd name="connsiteY49" fmla="*/ 495367 h 866841"/>
                  <a:gd name="connsiteX50" fmla="*/ 575452 w 823102"/>
                  <a:gd name="connsiteY50" fmla="*/ 352492 h 866841"/>
                  <a:gd name="connsiteX51" fmla="*/ 718327 w 823102"/>
                  <a:gd name="connsiteY51" fmla="*/ 209617 h 866841"/>
                  <a:gd name="connsiteX52" fmla="*/ 777116 w 823102"/>
                  <a:gd name="connsiteY52" fmla="*/ 209617 h 866841"/>
                  <a:gd name="connsiteX53" fmla="*/ 634241 w 823102"/>
                  <a:gd name="connsiteY53" fmla="*/ 352492 h 8668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</a:cxnLst>
                <a:rect l="l" t="t" r="r" b="b"/>
                <a:pathLst>
                  <a:path w="823102" h="866841">
                    <a:moveTo>
                      <a:pt x="247659" y="190567"/>
                    </a:moveTo>
                    <a:cubicBezTo>
                      <a:pt x="191519" y="190567"/>
                      <a:pt x="151914" y="209827"/>
                      <a:pt x="128825" y="247717"/>
                    </a:cubicBezTo>
                    <a:lnTo>
                      <a:pt x="66684" y="247717"/>
                    </a:lnTo>
                    <a:lnTo>
                      <a:pt x="66684" y="113510"/>
                    </a:lnTo>
                    <a:cubicBezTo>
                      <a:pt x="97806" y="108249"/>
                      <a:pt x="118771" y="78756"/>
                      <a:pt x="113510" y="47634"/>
                    </a:cubicBezTo>
                    <a:cubicBezTo>
                      <a:pt x="108249" y="16512"/>
                      <a:pt x="78756" y="-4452"/>
                      <a:pt x="47634" y="808"/>
                    </a:cubicBezTo>
                    <a:cubicBezTo>
                      <a:pt x="16512" y="6069"/>
                      <a:pt x="-4452" y="35562"/>
                      <a:pt x="808" y="66684"/>
                    </a:cubicBezTo>
                    <a:cubicBezTo>
                      <a:pt x="4862" y="90667"/>
                      <a:pt x="23651" y="109456"/>
                      <a:pt x="47634" y="113510"/>
                    </a:cubicBezTo>
                    <a:lnTo>
                      <a:pt x="47634" y="866842"/>
                    </a:lnTo>
                    <a:lnTo>
                      <a:pt x="66684" y="866842"/>
                    </a:lnTo>
                    <a:lnTo>
                      <a:pt x="66684" y="447742"/>
                    </a:lnTo>
                    <a:lnTo>
                      <a:pt x="123510" y="447742"/>
                    </a:lnTo>
                    <a:cubicBezTo>
                      <a:pt x="125415" y="451552"/>
                      <a:pt x="127454" y="455133"/>
                      <a:pt x="129625" y="458600"/>
                    </a:cubicBezTo>
                    <a:cubicBezTo>
                      <a:pt x="133915" y="466732"/>
                      <a:pt x="139737" y="473958"/>
                      <a:pt x="146770" y="479879"/>
                    </a:cubicBezTo>
                    <a:cubicBezTo>
                      <a:pt x="170507" y="502758"/>
                      <a:pt x="204073" y="514417"/>
                      <a:pt x="247659" y="514417"/>
                    </a:cubicBezTo>
                    <a:lnTo>
                      <a:pt x="823102" y="514417"/>
                    </a:lnTo>
                    <a:lnTo>
                      <a:pt x="661177" y="352492"/>
                    </a:lnTo>
                    <a:lnTo>
                      <a:pt x="823102" y="190567"/>
                    </a:lnTo>
                    <a:close/>
                    <a:moveTo>
                      <a:pt x="57159" y="95317"/>
                    </a:moveTo>
                    <a:cubicBezTo>
                      <a:pt x="36117" y="95317"/>
                      <a:pt x="19059" y="78259"/>
                      <a:pt x="19059" y="57217"/>
                    </a:cubicBezTo>
                    <a:cubicBezTo>
                      <a:pt x="19059" y="36175"/>
                      <a:pt x="36117" y="19117"/>
                      <a:pt x="57159" y="19117"/>
                    </a:cubicBezTo>
                    <a:cubicBezTo>
                      <a:pt x="78201" y="19117"/>
                      <a:pt x="95259" y="36175"/>
                      <a:pt x="95259" y="57217"/>
                    </a:cubicBezTo>
                    <a:cubicBezTo>
                      <a:pt x="95259" y="78259"/>
                      <a:pt x="78201" y="95317"/>
                      <a:pt x="57159" y="95317"/>
                    </a:cubicBezTo>
                    <a:close/>
                    <a:moveTo>
                      <a:pt x="105175" y="365884"/>
                    </a:moveTo>
                    <a:cubicBezTo>
                      <a:pt x="105709" y="387212"/>
                      <a:pt x="109255" y="408357"/>
                      <a:pt x="115709" y="428692"/>
                    </a:cubicBezTo>
                    <a:lnTo>
                      <a:pt x="66684" y="428692"/>
                    </a:lnTo>
                    <a:lnTo>
                      <a:pt x="66684" y="266767"/>
                    </a:lnTo>
                    <a:lnTo>
                      <a:pt x="119072" y="266767"/>
                    </a:lnTo>
                    <a:cubicBezTo>
                      <a:pt x="110289" y="289913"/>
                      <a:pt x="105577" y="314404"/>
                      <a:pt x="105146" y="339157"/>
                    </a:cubicBezTo>
                    <a:cubicBezTo>
                      <a:pt x="104905" y="343551"/>
                      <a:pt x="104784" y="347996"/>
                      <a:pt x="104784" y="352492"/>
                    </a:cubicBezTo>
                    <a:cubicBezTo>
                      <a:pt x="104784" y="356969"/>
                      <a:pt x="104927" y="361436"/>
                      <a:pt x="105175" y="365884"/>
                    </a:cubicBezTo>
                    <a:close/>
                    <a:moveTo>
                      <a:pt x="161934" y="466792"/>
                    </a:moveTo>
                    <a:cubicBezTo>
                      <a:pt x="160895" y="466628"/>
                      <a:pt x="159914" y="466209"/>
                      <a:pt x="159077" y="465573"/>
                    </a:cubicBezTo>
                    <a:cubicBezTo>
                      <a:pt x="155527" y="462072"/>
                      <a:pt x="152265" y="458291"/>
                      <a:pt x="149323" y="454267"/>
                    </a:cubicBezTo>
                    <a:cubicBezTo>
                      <a:pt x="131865" y="423237"/>
                      <a:pt x="123062" y="388088"/>
                      <a:pt x="123834" y="352492"/>
                    </a:cubicBezTo>
                    <a:cubicBezTo>
                      <a:pt x="123834" y="298333"/>
                      <a:pt x="143313" y="256728"/>
                      <a:pt x="155505" y="243040"/>
                    </a:cubicBezTo>
                    <a:cubicBezTo>
                      <a:pt x="156286" y="242183"/>
                      <a:pt x="157124" y="241402"/>
                      <a:pt x="157934" y="240583"/>
                    </a:cubicBezTo>
                    <a:cubicBezTo>
                      <a:pt x="159042" y="239459"/>
                      <a:pt x="160419" y="238636"/>
                      <a:pt x="161934" y="238192"/>
                    </a:cubicBezTo>
                    <a:cubicBezTo>
                      <a:pt x="177841" y="238192"/>
                      <a:pt x="200034" y="281674"/>
                      <a:pt x="200034" y="352492"/>
                    </a:cubicBezTo>
                    <a:cubicBezTo>
                      <a:pt x="200034" y="423310"/>
                      <a:pt x="177841" y="466792"/>
                      <a:pt x="161934" y="466792"/>
                    </a:cubicBezTo>
                    <a:close/>
                    <a:moveTo>
                      <a:pt x="247659" y="495367"/>
                    </a:moveTo>
                    <a:cubicBezTo>
                      <a:pt x="223853" y="496250"/>
                      <a:pt x="200211" y="491083"/>
                      <a:pt x="178946" y="480346"/>
                    </a:cubicBezTo>
                    <a:cubicBezTo>
                      <a:pt x="205101" y="462982"/>
                      <a:pt x="219084" y="406413"/>
                      <a:pt x="219084" y="352492"/>
                    </a:cubicBezTo>
                    <a:cubicBezTo>
                      <a:pt x="219084" y="298571"/>
                      <a:pt x="205101" y="242002"/>
                      <a:pt x="178946" y="224638"/>
                    </a:cubicBezTo>
                    <a:cubicBezTo>
                      <a:pt x="200211" y="213901"/>
                      <a:pt x="223853" y="208734"/>
                      <a:pt x="247659" y="209617"/>
                    </a:cubicBezTo>
                    <a:lnTo>
                      <a:pt x="691391" y="209617"/>
                    </a:lnTo>
                    <a:lnTo>
                      <a:pt x="548516" y="352492"/>
                    </a:lnTo>
                    <a:lnTo>
                      <a:pt x="691391" y="495367"/>
                    </a:lnTo>
                    <a:close/>
                    <a:moveTo>
                      <a:pt x="777116" y="495367"/>
                    </a:moveTo>
                    <a:lnTo>
                      <a:pt x="718327" y="495367"/>
                    </a:lnTo>
                    <a:lnTo>
                      <a:pt x="575452" y="352492"/>
                    </a:lnTo>
                    <a:lnTo>
                      <a:pt x="718327" y="209617"/>
                    </a:lnTo>
                    <a:lnTo>
                      <a:pt x="777116" y="209617"/>
                    </a:lnTo>
                    <a:lnTo>
                      <a:pt x="634241" y="352492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50" name="任意多边形: 形状 349">
                <a:extLst>
                  <a:ext uri="{FF2B5EF4-FFF2-40B4-BE49-F238E27FC236}">
                    <a16:creationId xmlns:a16="http://schemas.microsoft.com/office/drawing/2014/main" id="{EC0F1D50-5E77-6C0C-A2B3-849CED2673D0}"/>
                  </a:ext>
                </a:extLst>
              </p:cNvPr>
              <p:cNvSpPr/>
              <p:nvPr/>
            </p:nvSpPr>
            <p:spPr>
              <a:xfrm>
                <a:off x="8776570" y="251944"/>
                <a:ext cx="123825" cy="123825"/>
              </a:xfrm>
              <a:custGeom>
                <a:avLst/>
                <a:gdLst>
                  <a:gd name="connsiteX0" fmla="*/ 61913 w 123825"/>
                  <a:gd name="connsiteY0" fmla="*/ 0 h 123825"/>
                  <a:gd name="connsiteX1" fmla="*/ 0 w 123825"/>
                  <a:gd name="connsiteY1" fmla="*/ 61913 h 123825"/>
                  <a:gd name="connsiteX2" fmla="*/ 61913 w 123825"/>
                  <a:gd name="connsiteY2" fmla="*/ 123825 h 123825"/>
                  <a:gd name="connsiteX3" fmla="*/ 123825 w 123825"/>
                  <a:gd name="connsiteY3" fmla="*/ 61913 h 123825"/>
                  <a:gd name="connsiteX4" fmla="*/ 61913 w 123825"/>
                  <a:gd name="connsiteY4" fmla="*/ 0 h 123825"/>
                  <a:gd name="connsiteX5" fmla="*/ 61913 w 123825"/>
                  <a:gd name="connsiteY5" fmla="*/ 104775 h 123825"/>
                  <a:gd name="connsiteX6" fmla="*/ 19050 w 123825"/>
                  <a:gd name="connsiteY6" fmla="*/ 61913 h 123825"/>
                  <a:gd name="connsiteX7" fmla="*/ 61913 w 123825"/>
                  <a:gd name="connsiteY7" fmla="*/ 19050 h 123825"/>
                  <a:gd name="connsiteX8" fmla="*/ 104775 w 123825"/>
                  <a:gd name="connsiteY8" fmla="*/ 61913 h 123825"/>
                  <a:gd name="connsiteX9" fmla="*/ 61913 w 123825"/>
                  <a:gd name="connsiteY9" fmla="*/ 104775 h 123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3825" h="123825">
                    <a:moveTo>
                      <a:pt x="61913" y="0"/>
                    </a:moveTo>
                    <a:cubicBezTo>
                      <a:pt x="27719" y="0"/>
                      <a:pt x="0" y="27719"/>
                      <a:pt x="0" y="61913"/>
                    </a:cubicBezTo>
                    <a:cubicBezTo>
                      <a:pt x="0" y="96106"/>
                      <a:pt x="27719" y="123825"/>
                      <a:pt x="61913" y="123825"/>
                    </a:cubicBezTo>
                    <a:cubicBezTo>
                      <a:pt x="96106" y="123825"/>
                      <a:pt x="123825" y="96106"/>
                      <a:pt x="123825" y="61913"/>
                    </a:cubicBezTo>
                    <a:cubicBezTo>
                      <a:pt x="123783" y="27737"/>
                      <a:pt x="96088" y="42"/>
                      <a:pt x="61913" y="0"/>
                    </a:cubicBezTo>
                    <a:close/>
                    <a:moveTo>
                      <a:pt x="61913" y="104775"/>
                    </a:moveTo>
                    <a:cubicBezTo>
                      <a:pt x="38240" y="104775"/>
                      <a:pt x="19050" y="85585"/>
                      <a:pt x="19050" y="61913"/>
                    </a:cubicBezTo>
                    <a:cubicBezTo>
                      <a:pt x="19050" y="38240"/>
                      <a:pt x="38240" y="19050"/>
                      <a:pt x="61913" y="19050"/>
                    </a:cubicBezTo>
                    <a:cubicBezTo>
                      <a:pt x="85585" y="19050"/>
                      <a:pt x="104775" y="38240"/>
                      <a:pt x="104775" y="61913"/>
                    </a:cubicBezTo>
                    <a:cubicBezTo>
                      <a:pt x="104748" y="85574"/>
                      <a:pt x="85574" y="104748"/>
                      <a:pt x="61913" y="104775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51" name="任意多边形: 形状 350">
                <a:extLst>
                  <a:ext uri="{FF2B5EF4-FFF2-40B4-BE49-F238E27FC236}">
                    <a16:creationId xmlns:a16="http://schemas.microsoft.com/office/drawing/2014/main" id="{73F6B3D1-0D04-BDD8-671C-91D0F43DD9B1}"/>
                  </a:ext>
                </a:extLst>
              </p:cNvPr>
              <p:cNvSpPr/>
              <p:nvPr/>
            </p:nvSpPr>
            <p:spPr>
              <a:xfrm>
                <a:off x="8974614" y="247181"/>
                <a:ext cx="74609" cy="66675"/>
              </a:xfrm>
              <a:custGeom>
                <a:avLst/>
                <a:gdLst>
                  <a:gd name="connsiteX0" fmla="*/ 41272 w 74609"/>
                  <a:gd name="connsiteY0" fmla="*/ 0 h 66675"/>
                  <a:gd name="connsiteX1" fmla="*/ 0 w 74609"/>
                  <a:gd name="connsiteY1" fmla="*/ 0 h 66675"/>
                  <a:gd name="connsiteX2" fmla="*/ 0 w 74609"/>
                  <a:gd name="connsiteY2" fmla="*/ 66675 h 66675"/>
                  <a:gd name="connsiteX3" fmla="*/ 41272 w 74609"/>
                  <a:gd name="connsiteY3" fmla="*/ 66675 h 66675"/>
                  <a:gd name="connsiteX4" fmla="*/ 74609 w 74609"/>
                  <a:gd name="connsiteY4" fmla="*/ 33338 h 66675"/>
                  <a:gd name="connsiteX5" fmla="*/ 41272 w 74609"/>
                  <a:gd name="connsiteY5" fmla="*/ 0 h 66675"/>
                  <a:gd name="connsiteX6" fmla="*/ 41272 w 74609"/>
                  <a:gd name="connsiteY6" fmla="*/ 47625 h 66675"/>
                  <a:gd name="connsiteX7" fmla="*/ 19050 w 74609"/>
                  <a:gd name="connsiteY7" fmla="*/ 47625 h 66675"/>
                  <a:gd name="connsiteX8" fmla="*/ 19050 w 74609"/>
                  <a:gd name="connsiteY8" fmla="*/ 19050 h 66675"/>
                  <a:gd name="connsiteX9" fmla="*/ 41272 w 74609"/>
                  <a:gd name="connsiteY9" fmla="*/ 19050 h 66675"/>
                  <a:gd name="connsiteX10" fmla="*/ 55559 w 74609"/>
                  <a:gd name="connsiteY10" fmla="*/ 33338 h 66675"/>
                  <a:gd name="connsiteX11" fmla="*/ 41272 w 74609"/>
                  <a:gd name="connsiteY11" fmla="*/ 47625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4609" h="66675">
                    <a:moveTo>
                      <a:pt x="41272" y="0"/>
                    </a:moveTo>
                    <a:lnTo>
                      <a:pt x="0" y="0"/>
                    </a:lnTo>
                    <a:lnTo>
                      <a:pt x="0" y="66675"/>
                    </a:lnTo>
                    <a:lnTo>
                      <a:pt x="41272" y="66675"/>
                    </a:lnTo>
                    <a:cubicBezTo>
                      <a:pt x="59684" y="66675"/>
                      <a:pt x="74609" y="51749"/>
                      <a:pt x="74609" y="33338"/>
                    </a:cubicBezTo>
                    <a:cubicBezTo>
                      <a:pt x="74609" y="14926"/>
                      <a:pt x="59684" y="0"/>
                      <a:pt x="41272" y="0"/>
                    </a:cubicBezTo>
                    <a:close/>
                    <a:moveTo>
                      <a:pt x="41272" y="47625"/>
                    </a:moveTo>
                    <a:lnTo>
                      <a:pt x="19050" y="47625"/>
                    </a:lnTo>
                    <a:lnTo>
                      <a:pt x="19050" y="19050"/>
                    </a:lnTo>
                    <a:lnTo>
                      <a:pt x="41272" y="19050"/>
                    </a:lnTo>
                    <a:cubicBezTo>
                      <a:pt x="49162" y="19050"/>
                      <a:pt x="55559" y="25447"/>
                      <a:pt x="55559" y="33338"/>
                    </a:cubicBezTo>
                    <a:cubicBezTo>
                      <a:pt x="55559" y="41228"/>
                      <a:pt x="49162" y="47625"/>
                      <a:pt x="41272" y="4762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52" name="任意多边形: 形状 351">
                <a:extLst>
                  <a:ext uri="{FF2B5EF4-FFF2-40B4-BE49-F238E27FC236}">
                    <a16:creationId xmlns:a16="http://schemas.microsoft.com/office/drawing/2014/main" id="{6123899D-1444-5790-3D53-D0D81696773C}"/>
                  </a:ext>
                </a:extLst>
              </p:cNvPr>
              <p:cNvSpPr/>
              <p:nvPr/>
            </p:nvSpPr>
            <p:spPr>
              <a:xfrm>
                <a:off x="8974614" y="332906"/>
                <a:ext cx="74609" cy="66675"/>
              </a:xfrm>
              <a:custGeom>
                <a:avLst/>
                <a:gdLst>
                  <a:gd name="connsiteX0" fmla="*/ 41272 w 74609"/>
                  <a:gd name="connsiteY0" fmla="*/ 0 h 66675"/>
                  <a:gd name="connsiteX1" fmla="*/ 0 w 74609"/>
                  <a:gd name="connsiteY1" fmla="*/ 0 h 66675"/>
                  <a:gd name="connsiteX2" fmla="*/ 0 w 74609"/>
                  <a:gd name="connsiteY2" fmla="*/ 66675 h 66675"/>
                  <a:gd name="connsiteX3" fmla="*/ 41272 w 74609"/>
                  <a:gd name="connsiteY3" fmla="*/ 66675 h 66675"/>
                  <a:gd name="connsiteX4" fmla="*/ 74609 w 74609"/>
                  <a:gd name="connsiteY4" fmla="*/ 33338 h 66675"/>
                  <a:gd name="connsiteX5" fmla="*/ 41272 w 74609"/>
                  <a:gd name="connsiteY5" fmla="*/ 0 h 66675"/>
                  <a:gd name="connsiteX6" fmla="*/ 41272 w 74609"/>
                  <a:gd name="connsiteY6" fmla="*/ 47625 h 66675"/>
                  <a:gd name="connsiteX7" fmla="*/ 19050 w 74609"/>
                  <a:gd name="connsiteY7" fmla="*/ 47625 h 66675"/>
                  <a:gd name="connsiteX8" fmla="*/ 19050 w 74609"/>
                  <a:gd name="connsiteY8" fmla="*/ 19050 h 66675"/>
                  <a:gd name="connsiteX9" fmla="*/ 41272 w 74609"/>
                  <a:gd name="connsiteY9" fmla="*/ 19050 h 66675"/>
                  <a:gd name="connsiteX10" fmla="*/ 55559 w 74609"/>
                  <a:gd name="connsiteY10" fmla="*/ 33338 h 66675"/>
                  <a:gd name="connsiteX11" fmla="*/ 41272 w 74609"/>
                  <a:gd name="connsiteY11" fmla="*/ 47625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4609" h="66675">
                    <a:moveTo>
                      <a:pt x="41272" y="0"/>
                    </a:moveTo>
                    <a:lnTo>
                      <a:pt x="0" y="0"/>
                    </a:lnTo>
                    <a:lnTo>
                      <a:pt x="0" y="66675"/>
                    </a:lnTo>
                    <a:lnTo>
                      <a:pt x="41272" y="66675"/>
                    </a:lnTo>
                    <a:cubicBezTo>
                      <a:pt x="59684" y="66675"/>
                      <a:pt x="74609" y="51749"/>
                      <a:pt x="74609" y="33338"/>
                    </a:cubicBezTo>
                    <a:cubicBezTo>
                      <a:pt x="74609" y="14926"/>
                      <a:pt x="59684" y="0"/>
                      <a:pt x="41272" y="0"/>
                    </a:cubicBezTo>
                    <a:close/>
                    <a:moveTo>
                      <a:pt x="41272" y="47625"/>
                    </a:moveTo>
                    <a:lnTo>
                      <a:pt x="19050" y="47625"/>
                    </a:lnTo>
                    <a:lnTo>
                      <a:pt x="19050" y="19050"/>
                    </a:lnTo>
                    <a:lnTo>
                      <a:pt x="41272" y="19050"/>
                    </a:lnTo>
                    <a:cubicBezTo>
                      <a:pt x="49162" y="19050"/>
                      <a:pt x="55559" y="25447"/>
                      <a:pt x="55559" y="33338"/>
                    </a:cubicBezTo>
                    <a:cubicBezTo>
                      <a:pt x="55559" y="41228"/>
                      <a:pt x="49162" y="47625"/>
                      <a:pt x="41272" y="4762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53" name="任意多边形: 形状 352">
                <a:extLst>
                  <a:ext uri="{FF2B5EF4-FFF2-40B4-BE49-F238E27FC236}">
                    <a16:creationId xmlns:a16="http://schemas.microsoft.com/office/drawing/2014/main" id="{0A6A22BD-EA4E-BE48-514E-BC3514D36818}"/>
                  </a:ext>
                </a:extLst>
              </p:cNvPr>
              <p:cNvSpPr/>
              <p:nvPr/>
            </p:nvSpPr>
            <p:spPr>
              <a:xfrm>
                <a:off x="8974614" y="418631"/>
                <a:ext cx="74609" cy="66675"/>
              </a:xfrm>
              <a:custGeom>
                <a:avLst/>
                <a:gdLst>
                  <a:gd name="connsiteX0" fmla="*/ 41272 w 74609"/>
                  <a:gd name="connsiteY0" fmla="*/ 0 h 66675"/>
                  <a:gd name="connsiteX1" fmla="*/ 0 w 74609"/>
                  <a:gd name="connsiteY1" fmla="*/ 0 h 66675"/>
                  <a:gd name="connsiteX2" fmla="*/ 0 w 74609"/>
                  <a:gd name="connsiteY2" fmla="*/ 66675 h 66675"/>
                  <a:gd name="connsiteX3" fmla="*/ 41272 w 74609"/>
                  <a:gd name="connsiteY3" fmla="*/ 66675 h 66675"/>
                  <a:gd name="connsiteX4" fmla="*/ 74609 w 74609"/>
                  <a:gd name="connsiteY4" fmla="*/ 33338 h 66675"/>
                  <a:gd name="connsiteX5" fmla="*/ 41272 w 74609"/>
                  <a:gd name="connsiteY5" fmla="*/ 0 h 66675"/>
                  <a:gd name="connsiteX6" fmla="*/ 41272 w 74609"/>
                  <a:gd name="connsiteY6" fmla="*/ 47625 h 66675"/>
                  <a:gd name="connsiteX7" fmla="*/ 19050 w 74609"/>
                  <a:gd name="connsiteY7" fmla="*/ 47625 h 66675"/>
                  <a:gd name="connsiteX8" fmla="*/ 19050 w 74609"/>
                  <a:gd name="connsiteY8" fmla="*/ 19050 h 66675"/>
                  <a:gd name="connsiteX9" fmla="*/ 41272 w 74609"/>
                  <a:gd name="connsiteY9" fmla="*/ 19050 h 66675"/>
                  <a:gd name="connsiteX10" fmla="*/ 55559 w 74609"/>
                  <a:gd name="connsiteY10" fmla="*/ 33338 h 66675"/>
                  <a:gd name="connsiteX11" fmla="*/ 41272 w 74609"/>
                  <a:gd name="connsiteY11" fmla="*/ 47625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4609" h="66675">
                    <a:moveTo>
                      <a:pt x="41272" y="0"/>
                    </a:moveTo>
                    <a:lnTo>
                      <a:pt x="0" y="0"/>
                    </a:lnTo>
                    <a:lnTo>
                      <a:pt x="0" y="66675"/>
                    </a:lnTo>
                    <a:lnTo>
                      <a:pt x="41272" y="66675"/>
                    </a:lnTo>
                    <a:cubicBezTo>
                      <a:pt x="59684" y="66675"/>
                      <a:pt x="74609" y="51749"/>
                      <a:pt x="74609" y="33338"/>
                    </a:cubicBezTo>
                    <a:cubicBezTo>
                      <a:pt x="74609" y="14926"/>
                      <a:pt x="59684" y="0"/>
                      <a:pt x="41272" y="0"/>
                    </a:cubicBezTo>
                    <a:close/>
                    <a:moveTo>
                      <a:pt x="41272" y="47625"/>
                    </a:moveTo>
                    <a:lnTo>
                      <a:pt x="19050" y="47625"/>
                    </a:lnTo>
                    <a:lnTo>
                      <a:pt x="19050" y="19050"/>
                    </a:lnTo>
                    <a:lnTo>
                      <a:pt x="41272" y="19050"/>
                    </a:lnTo>
                    <a:cubicBezTo>
                      <a:pt x="49162" y="19050"/>
                      <a:pt x="55559" y="25447"/>
                      <a:pt x="55559" y="33338"/>
                    </a:cubicBezTo>
                    <a:cubicBezTo>
                      <a:pt x="55559" y="41228"/>
                      <a:pt x="49162" y="47625"/>
                      <a:pt x="41272" y="4762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54" name="任意多边形: 形状 353">
                <a:extLst>
                  <a:ext uri="{FF2B5EF4-FFF2-40B4-BE49-F238E27FC236}">
                    <a16:creationId xmlns:a16="http://schemas.microsoft.com/office/drawing/2014/main" id="{74AE7185-396F-A5F3-7A58-0E77E91D6DE9}"/>
                  </a:ext>
                </a:extLst>
              </p:cNvPr>
              <p:cNvSpPr/>
              <p:nvPr/>
            </p:nvSpPr>
            <p:spPr>
              <a:xfrm>
                <a:off x="8802764" y="294806"/>
                <a:ext cx="38100" cy="38100"/>
              </a:xfrm>
              <a:custGeom>
                <a:avLst/>
                <a:gdLst>
                  <a:gd name="connsiteX0" fmla="*/ 38100 w 38100"/>
                  <a:gd name="connsiteY0" fmla="*/ 19050 h 38100"/>
                  <a:gd name="connsiteX1" fmla="*/ 19050 w 38100"/>
                  <a:gd name="connsiteY1" fmla="*/ 38100 h 38100"/>
                  <a:gd name="connsiteX2" fmla="*/ 0 w 38100"/>
                  <a:gd name="connsiteY2" fmla="*/ 19050 h 38100"/>
                  <a:gd name="connsiteX3" fmla="*/ 19050 w 38100"/>
                  <a:gd name="connsiteY3" fmla="*/ 0 h 38100"/>
                  <a:gd name="connsiteX4" fmla="*/ 38100 w 38100"/>
                  <a:gd name="connsiteY4" fmla="*/ 1905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38100" y="19050"/>
                    </a:moveTo>
                    <a:cubicBezTo>
                      <a:pt x="38100" y="29571"/>
                      <a:pt x="29571" y="38100"/>
                      <a:pt x="19050" y="38100"/>
                    </a:cubicBezTo>
                    <a:cubicBezTo>
                      <a:pt x="8529" y="38100"/>
                      <a:pt x="0" y="29571"/>
                      <a:pt x="0" y="19050"/>
                    </a:cubicBezTo>
                    <a:cubicBezTo>
                      <a:pt x="0" y="8529"/>
                      <a:pt x="8529" y="0"/>
                      <a:pt x="19050" y="0"/>
                    </a:cubicBezTo>
                    <a:cubicBezTo>
                      <a:pt x="29571" y="0"/>
                      <a:pt x="38100" y="8529"/>
                      <a:pt x="38100" y="1905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</p:grpSp>
      </p:grpSp>
      <p:grpSp>
        <p:nvGrpSpPr>
          <p:cNvPr id="389" name="组合 388">
            <a:extLst>
              <a:ext uri="{FF2B5EF4-FFF2-40B4-BE49-F238E27FC236}">
                <a16:creationId xmlns:a16="http://schemas.microsoft.com/office/drawing/2014/main" id="{A1212C55-AC0D-9326-D7FE-38F12744899B}"/>
              </a:ext>
            </a:extLst>
          </p:cNvPr>
          <p:cNvGrpSpPr/>
          <p:nvPr/>
        </p:nvGrpSpPr>
        <p:grpSpPr>
          <a:xfrm>
            <a:off x="9922227" y="4272421"/>
            <a:ext cx="1375330" cy="1375330"/>
            <a:chOff x="9922227" y="4272421"/>
            <a:chExt cx="1375330" cy="1375330"/>
          </a:xfrm>
        </p:grpSpPr>
        <p:grpSp>
          <p:nvGrpSpPr>
            <p:cNvPr id="277" name="组合 276">
              <a:extLst>
                <a:ext uri="{FF2B5EF4-FFF2-40B4-BE49-F238E27FC236}">
                  <a16:creationId xmlns:a16="http://schemas.microsoft.com/office/drawing/2014/main" id="{9C4F2E23-AA69-3299-CAA6-3D64033E65FA}"/>
                </a:ext>
              </a:extLst>
            </p:cNvPr>
            <p:cNvGrpSpPr/>
            <p:nvPr/>
          </p:nvGrpSpPr>
          <p:grpSpPr>
            <a:xfrm>
              <a:off x="9922227" y="4272421"/>
              <a:ext cx="1375330" cy="1375330"/>
              <a:chOff x="648450" y="4440800"/>
              <a:chExt cx="1375330" cy="1375330"/>
            </a:xfrm>
          </p:grpSpPr>
          <p:grpSp>
            <p:nvGrpSpPr>
              <p:cNvPr id="296" name="组合 295">
                <a:extLst>
                  <a:ext uri="{FF2B5EF4-FFF2-40B4-BE49-F238E27FC236}">
                    <a16:creationId xmlns:a16="http://schemas.microsoft.com/office/drawing/2014/main" id="{E123A212-6BDC-01BA-A451-E0150816E716}"/>
                  </a:ext>
                </a:extLst>
              </p:cNvPr>
              <p:cNvGrpSpPr/>
              <p:nvPr/>
            </p:nvGrpSpPr>
            <p:grpSpPr>
              <a:xfrm>
                <a:off x="648450" y="4440800"/>
                <a:ext cx="1375330" cy="1375330"/>
                <a:chOff x="4826000" y="1630067"/>
                <a:chExt cx="2540000" cy="2540000"/>
              </a:xfrm>
            </p:grpSpPr>
            <p:sp>
              <p:nvSpPr>
                <p:cNvPr id="298" name="椭圆 297">
                  <a:extLst>
                    <a:ext uri="{FF2B5EF4-FFF2-40B4-BE49-F238E27FC236}">
                      <a16:creationId xmlns:a16="http://schemas.microsoft.com/office/drawing/2014/main" id="{A6FAA117-40D9-D25E-7AF0-A3F9937298CA}"/>
                    </a:ext>
                  </a:extLst>
                </p:cNvPr>
                <p:cNvSpPr/>
                <p:nvPr/>
              </p:nvSpPr>
              <p:spPr>
                <a:xfrm>
                  <a:off x="4826000" y="1630067"/>
                  <a:ext cx="2540000" cy="2540000"/>
                </a:xfrm>
                <a:prstGeom prst="ellipse">
                  <a:avLst/>
                </a:prstGeom>
                <a:gradFill>
                  <a:gsLst>
                    <a:gs pos="100000">
                      <a:schemeClr val="accent2">
                        <a:lumMod val="60000"/>
                        <a:lumOff val="40000"/>
                      </a:schemeClr>
                    </a:gs>
                    <a:gs pos="70000">
                      <a:schemeClr val="bg1"/>
                    </a:gs>
                    <a:gs pos="35000">
                      <a:schemeClr val="accent3">
                        <a:lumMod val="20000"/>
                        <a:lumOff val="80000"/>
                      </a:schemeClr>
                    </a:gs>
                    <a:gs pos="0">
                      <a:schemeClr val="accent3">
                        <a:lumMod val="60000"/>
                        <a:lumOff val="40000"/>
                      </a:schemeClr>
                    </a:gs>
                  </a:gsLst>
                  <a:path path="circle">
                    <a:fillToRect r="100000" b="100000"/>
                  </a:path>
                </a:gradFill>
                <a:ln w="9525">
                  <a:solidFill>
                    <a:schemeClr val="bg1"/>
                  </a:solidFill>
                </a:ln>
                <a:effectLst>
                  <a:outerShdw blurRad="190500" sx="102000" sy="102000" algn="ctr" rotWithShape="0">
                    <a:schemeClr val="accent2">
                      <a:lumMod val="20000"/>
                      <a:lumOff val="80000"/>
                      <a:alpha val="40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99" name="椭圆 298">
                  <a:extLst>
                    <a:ext uri="{FF2B5EF4-FFF2-40B4-BE49-F238E27FC236}">
                      <a16:creationId xmlns:a16="http://schemas.microsoft.com/office/drawing/2014/main" id="{7EBFAA62-F51D-AFB5-40F2-E4A6DE96C06F}"/>
                    </a:ext>
                  </a:extLst>
                </p:cNvPr>
                <p:cNvSpPr/>
                <p:nvPr/>
              </p:nvSpPr>
              <p:spPr>
                <a:xfrm>
                  <a:off x="4956894" y="1760963"/>
                  <a:ext cx="2278216" cy="2278212"/>
                </a:xfrm>
                <a:prstGeom prst="ellipse">
                  <a:avLst/>
                </a:prstGeom>
                <a:noFill/>
                <a:ln w="3175">
                  <a:solidFill>
                    <a:schemeClr val="accent2"/>
                  </a:solidFill>
                  <a:prstDash val="dash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297" name="文本框 296">
                <a:extLst>
                  <a:ext uri="{FF2B5EF4-FFF2-40B4-BE49-F238E27FC236}">
                    <a16:creationId xmlns:a16="http://schemas.microsoft.com/office/drawing/2014/main" id="{502FF0F7-8990-30B6-CABB-2CC2227D0905}"/>
                  </a:ext>
                </a:extLst>
              </p:cNvPr>
              <p:cNvSpPr txBox="1"/>
              <p:nvPr/>
            </p:nvSpPr>
            <p:spPr>
              <a:xfrm>
                <a:off x="921468" y="5185267"/>
                <a:ext cx="820738" cy="29040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>
                  <a:lnSpc>
                    <a:spcPct val="125000"/>
                  </a:lnSpc>
                </a:pPr>
                <a:r>
                  <a:rPr lang="zh-CN" altLang="en-US" sz="1600" dirty="0">
                    <a:gradFill>
                      <a:gsLst>
                        <a:gs pos="60000">
                          <a:schemeClr val="accent1"/>
                        </a:gs>
                        <a:gs pos="0">
                          <a:schemeClr val="accent2"/>
                        </a:gs>
                      </a:gsLst>
                      <a:path path="circle">
                        <a:fillToRect r="100000" b="100000"/>
                      </a:path>
                    </a:gradFill>
                    <a:latin typeface="+mn-ea"/>
                    <a:cs typeface="OPPOSans M" panose="00020600040101010101" pitchFamily="18" charset="-122"/>
                  </a:rPr>
                  <a:t>追求卓越</a:t>
                </a:r>
              </a:p>
            </p:txBody>
          </p:sp>
        </p:grpSp>
        <p:grpSp>
          <p:nvGrpSpPr>
            <p:cNvPr id="367" name="组合 366">
              <a:extLst>
                <a:ext uri="{FF2B5EF4-FFF2-40B4-BE49-F238E27FC236}">
                  <a16:creationId xmlns:a16="http://schemas.microsoft.com/office/drawing/2014/main" id="{F74F3974-698F-4949-0553-5D360B0787F3}"/>
                </a:ext>
              </a:extLst>
            </p:cNvPr>
            <p:cNvGrpSpPr/>
            <p:nvPr/>
          </p:nvGrpSpPr>
          <p:grpSpPr>
            <a:xfrm>
              <a:off x="10365828" y="4484095"/>
              <a:ext cx="488129" cy="492443"/>
              <a:chOff x="9679348" y="9605"/>
              <a:chExt cx="774207" cy="781050"/>
            </a:xfrm>
            <a:solidFill>
              <a:schemeClr val="accent2"/>
            </a:solidFill>
          </p:grpSpPr>
          <p:sp>
            <p:nvSpPr>
              <p:cNvPr id="356" name="任意多边形: 形状 355">
                <a:extLst>
                  <a:ext uri="{FF2B5EF4-FFF2-40B4-BE49-F238E27FC236}">
                    <a16:creationId xmlns:a16="http://schemas.microsoft.com/office/drawing/2014/main" id="{F9CA60F9-E8C1-B014-1F98-F755B3C47DD7}"/>
                  </a:ext>
                </a:extLst>
              </p:cNvPr>
              <p:cNvSpPr/>
              <p:nvPr/>
            </p:nvSpPr>
            <p:spPr>
              <a:xfrm>
                <a:off x="9821846" y="142955"/>
                <a:ext cx="495300" cy="495300"/>
              </a:xfrm>
              <a:custGeom>
                <a:avLst/>
                <a:gdLst>
                  <a:gd name="connsiteX0" fmla="*/ 295830 w 495300"/>
                  <a:gd name="connsiteY0" fmla="*/ 204788 h 495300"/>
                  <a:gd name="connsiteX1" fmla="*/ 444359 w 495300"/>
                  <a:gd name="connsiteY1" fmla="*/ 204788 h 495300"/>
                  <a:gd name="connsiteX2" fmla="*/ 331120 w 495300"/>
                  <a:gd name="connsiteY2" fmla="*/ 303257 h 495300"/>
                  <a:gd name="connsiteX3" fmla="*/ 374745 w 495300"/>
                  <a:gd name="connsiteY3" fmla="*/ 448678 h 495300"/>
                  <a:gd name="connsiteX4" fmla="*/ 247650 w 495300"/>
                  <a:gd name="connsiteY4" fmla="*/ 360688 h 495300"/>
                  <a:gd name="connsiteX5" fmla="*/ 120553 w 495300"/>
                  <a:gd name="connsiteY5" fmla="*/ 448678 h 495300"/>
                  <a:gd name="connsiteX6" fmla="*/ 164178 w 495300"/>
                  <a:gd name="connsiteY6" fmla="*/ 303257 h 495300"/>
                  <a:gd name="connsiteX7" fmla="*/ 50939 w 495300"/>
                  <a:gd name="connsiteY7" fmla="*/ 204788 h 495300"/>
                  <a:gd name="connsiteX8" fmla="*/ 199467 w 495300"/>
                  <a:gd name="connsiteY8" fmla="*/ 204788 h 495300"/>
                  <a:gd name="connsiteX9" fmla="*/ 247650 w 495300"/>
                  <a:gd name="connsiteY9" fmla="*/ 60242 h 495300"/>
                  <a:gd name="connsiteX10" fmla="*/ 185738 w 495300"/>
                  <a:gd name="connsiteY10" fmla="*/ 185738 h 495300"/>
                  <a:gd name="connsiteX11" fmla="*/ 0 w 495300"/>
                  <a:gd name="connsiteY11" fmla="*/ 185738 h 495300"/>
                  <a:gd name="connsiteX12" fmla="*/ 142399 w 495300"/>
                  <a:gd name="connsiteY12" fmla="*/ 309563 h 495300"/>
                  <a:gd name="connsiteX13" fmla="*/ 86678 w 495300"/>
                  <a:gd name="connsiteY13" fmla="*/ 495300 h 495300"/>
                  <a:gd name="connsiteX14" fmla="*/ 247650 w 495300"/>
                  <a:gd name="connsiteY14" fmla="*/ 383858 h 495300"/>
                  <a:gd name="connsiteX15" fmla="*/ 408623 w 495300"/>
                  <a:gd name="connsiteY15" fmla="*/ 495300 h 495300"/>
                  <a:gd name="connsiteX16" fmla="*/ 352901 w 495300"/>
                  <a:gd name="connsiteY16" fmla="*/ 309563 h 495300"/>
                  <a:gd name="connsiteX17" fmla="*/ 495300 w 495300"/>
                  <a:gd name="connsiteY17" fmla="*/ 185738 h 495300"/>
                  <a:gd name="connsiteX18" fmla="*/ 309563 w 495300"/>
                  <a:gd name="connsiteY18" fmla="*/ 185738 h 495300"/>
                  <a:gd name="connsiteX19" fmla="*/ 247650 w 495300"/>
                  <a:gd name="connsiteY19" fmla="*/ 0 h 495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95300" h="495300">
                    <a:moveTo>
                      <a:pt x="295830" y="204788"/>
                    </a:moveTo>
                    <a:lnTo>
                      <a:pt x="444359" y="204788"/>
                    </a:lnTo>
                    <a:lnTo>
                      <a:pt x="331120" y="303257"/>
                    </a:lnTo>
                    <a:lnTo>
                      <a:pt x="374745" y="448678"/>
                    </a:lnTo>
                    <a:lnTo>
                      <a:pt x="247650" y="360688"/>
                    </a:lnTo>
                    <a:lnTo>
                      <a:pt x="120553" y="448678"/>
                    </a:lnTo>
                    <a:lnTo>
                      <a:pt x="164178" y="303257"/>
                    </a:lnTo>
                    <a:lnTo>
                      <a:pt x="50939" y="204788"/>
                    </a:lnTo>
                    <a:lnTo>
                      <a:pt x="199467" y="204788"/>
                    </a:lnTo>
                    <a:lnTo>
                      <a:pt x="247650" y="60242"/>
                    </a:lnTo>
                    <a:close/>
                    <a:moveTo>
                      <a:pt x="185738" y="185738"/>
                    </a:moveTo>
                    <a:lnTo>
                      <a:pt x="0" y="185738"/>
                    </a:lnTo>
                    <a:lnTo>
                      <a:pt x="142399" y="309563"/>
                    </a:lnTo>
                    <a:lnTo>
                      <a:pt x="86678" y="495300"/>
                    </a:lnTo>
                    <a:lnTo>
                      <a:pt x="247650" y="383858"/>
                    </a:lnTo>
                    <a:lnTo>
                      <a:pt x="408623" y="495300"/>
                    </a:lnTo>
                    <a:lnTo>
                      <a:pt x="352901" y="309563"/>
                    </a:lnTo>
                    <a:lnTo>
                      <a:pt x="495300" y="185738"/>
                    </a:lnTo>
                    <a:lnTo>
                      <a:pt x="309563" y="185738"/>
                    </a:lnTo>
                    <a:lnTo>
                      <a:pt x="247650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57" name="任意多边形: 形状 356">
                <a:extLst>
                  <a:ext uri="{FF2B5EF4-FFF2-40B4-BE49-F238E27FC236}">
                    <a16:creationId xmlns:a16="http://schemas.microsoft.com/office/drawing/2014/main" id="{BA3C2A40-9308-6D14-FA34-2ADCF3395F69}"/>
                  </a:ext>
                </a:extLst>
              </p:cNvPr>
              <p:cNvSpPr/>
              <p:nvPr/>
            </p:nvSpPr>
            <p:spPr>
              <a:xfrm>
                <a:off x="10059971" y="9605"/>
                <a:ext cx="19050" cy="85725"/>
              </a:xfrm>
              <a:custGeom>
                <a:avLst/>
                <a:gdLst>
                  <a:gd name="connsiteX0" fmla="*/ 9525 w 19050"/>
                  <a:gd name="connsiteY0" fmla="*/ 85725 h 85725"/>
                  <a:gd name="connsiteX1" fmla="*/ 0 w 19050"/>
                  <a:gd name="connsiteY1" fmla="*/ 76200 h 85725"/>
                  <a:gd name="connsiteX2" fmla="*/ 0 w 19050"/>
                  <a:gd name="connsiteY2" fmla="*/ 9525 h 85725"/>
                  <a:gd name="connsiteX3" fmla="*/ 9525 w 19050"/>
                  <a:gd name="connsiteY3" fmla="*/ 0 h 85725"/>
                  <a:gd name="connsiteX4" fmla="*/ 19050 w 19050"/>
                  <a:gd name="connsiteY4" fmla="*/ 9525 h 85725"/>
                  <a:gd name="connsiteX5" fmla="*/ 19050 w 19050"/>
                  <a:gd name="connsiteY5" fmla="*/ 76200 h 85725"/>
                  <a:gd name="connsiteX6" fmla="*/ 9525 w 19050"/>
                  <a:gd name="connsiteY6" fmla="*/ 857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050" h="85725">
                    <a:moveTo>
                      <a:pt x="9525" y="85725"/>
                    </a:moveTo>
                    <a:cubicBezTo>
                      <a:pt x="4264" y="85725"/>
                      <a:pt x="0" y="81461"/>
                      <a:pt x="0" y="76200"/>
                    </a:cubicBezTo>
                    <a:lnTo>
                      <a:pt x="0" y="9525"/>
                    </a:lnTo>
                    <a:cubicBezTo>
                      <a:pt x="0" y="4265"/>
                      <a:pt x="4264" y="0"/>
                      <a:pt x="9525" y="0"/>
                    </a:cubicBezTo>
                    <a:cubicBezTo>
                      <a:pt x="14786" y="0"/>
                      <a:pt x="19050" y="4265"/>
                      <a:pt x="19050" y="9525"/>
                    </a:cubicBezTo>
                    <a:lnTo>
                      <a:pt x="19050" y="76200"/>
                    </a:lnTo>
                    <a:cubicBezTo>
                      <a:pt x="19050" y="81461"/>
                      <a:pt x="14786" y="85725"/>
                      <a:pt x="9525" y="8572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58" name="任意多边形: 形状 357">
                <a:extLst>
                  <a:ext uri="{FF2B5EF4-FFF2-40B4-BE49-F238E27FC236}">
                    <a16:creationId xmlns:a16="http://schemas.microsoft.com/office/drawing/2014/main" id="{6BF77C5B-BC5B-476D-E2A2-E2E3FC2FC169}"/>
                  </a:ext>
                </a:extLst>
              </p:cNvPr>
              <p:cNvSpPr/>
              <p:nvPr/>
            </p:nvSpPr>
            <p:spPr>
              <a:xfrm>
                <a:off x="10059971" y="638255"/>
                <a:ext cx="19050" cy="152400"/>
              </a:xfrm>
              <a:custGeom>
                <a:avLst/>
                <a:gdLst>
                  <a:gd name="connsiteX0" fmla="*/ 9525 w 19050"/>
                  <a:gd name="connsiteY0" fmla="*/ 152400 h 152400"/>
                  <a:gd name="connsiteX1" fmla="*/ 0 w 19050"/>
                  <a:gd name="connsiteY1" fmla="*/ 142875 h 152400"/>
                  <a:gd name="connsiteX2" fmla="*/ 0 w 19050"/>
                  <a:gd name="connsiteY2" fmla="*/ 9525 h 152400"/>
                  <a:gd name="connsiteX3" fmla="*/ 9525 w 19050"/>
                  <a:gd name="connsiteY3" fmla="*/ 0 h 152400"/>
                  <a:gd name="connsiteX4" fmla="*/ 19050 w 19050"/>
                  <a:gd name="connsiteY4" fmla="*/ 9525 h 152400"/>
                  <a:gd name="connsiteX5" fmla="*/ 19050 w 19050"/>
                  <a:gd name="connsiteY5" fmla="*/ 142875 h 152400"/>
                  <a:gd name="connsiteX6" fmla="*/ 9525 w 19050"/>
                  <a:gd name="connsiteY6" fmla="*/ 152400 h 152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050" h="152400">
                    <a:moveTo>
                      <a:pt x="9525" y="152400"/>
                    </a:moveTo>
                    <a:cubicBezTo>
                      <a:pt x="4264" y="152400"/>
                      <a:pt x="0" y="148136"/>
                      <a:pt x="0" y="142875"/>
                    </a:cubicBezTo>
                    <a:lnTo>
                      <a:pt x="0" y="9525"/>
                    </a:lnTo>
                    <a:cubicBezTo>
                      <a:pt x="0" y="4264"/>
                      <a:pt x="4264" y="0"/>
                      <a:pt x="9525" y="0"/>
                    </a:cubicBezTo>
                    <a:cubicBezTo>
                      <a:pt x="14786" y="0"/>
                      <a:pt x="19050" y="4264"/>
                      <a:pt x="19050" y="9525"/>
                    </a:cubicBezTo>
                    <a:lnTo>
                      <a:pt x="19050" y="142875"/>
                    </a:lnTo>
                    <a:cubicBezTo>
                      <a:pt x="19050" y="148136"/>
                      <a:pt x="14786" y="152400"/>
                      <a:pt x="9525" y="15240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59" name="任意多边形: 形状 358">
                <a:extLst>
                  <a:ext uri="{FF2B5EF4-FFF2-40B4-BE49-F238E27FC236}">
                    <a16:creationId xmlns:a16="http://schemas.microsoft.com/office/drawing/2014/main" id="{1D73F3B6-081E-6482-85A1-A4A836619A84}"/>
                  </a:ext>
                </a:extLst>
              </p:cNvPr>
              <p:cNvSpPr/>
              <p:nvPr/>
            </p:nvSpPr>
            <p:spPr>
              <a:xfrm>
                <a:off x="9679348" y="309745"/>
                <a:ext cx="75454" cy="28364"/>
              </a:xfrm>
              <a:custGeom>
                <a:avLst/>
                <a:gdLst>
                  <a:gd name="connsiteX0" fmla="*/ 65926 w 75454"/>
                  <a:gd name="connsiteY0" fmla="*/ 28365 h 28364"/>
                  <a:gd name="connsiteX1" fmla="*/ 64363 w 75454"/>
                  <a:gd name="connsiteY1" fmla="*/ 28239 h 28364"/>
                  <a:gd name="connsiteX2" fmla="*/ 7975 w 75454"/>
                  <a:gd name="connsiteY2" fmla="*/ 18928 h 28364"/>
                  <a:gd name="connsiteX3" fmla="*/ 129 w 75454"/>
                  <a:gd name="connsiteY3" fmla="*/ 7975 h 28364"/>
                  <a:gd name="connsiteX4" fmla="*/ 11082 w 75454"/>
                  <a:gd name="connsiteY4" fmla="*/ 129 h 28364"/>
                  <a:gd name="connsiteX5" fmla="*/ 67470 w 75454"/>
                  <a:gd name="connsiteY5" fmla="*/ 9441 h 28364"/>
                  <a:gd name="connsiteX6" fmla="*/ 75327 w 75454"/>
                  <a:gd name="connsiteY6" fmla="*/ 20382 h 28364"/>
                  <a:gd name="connsiteX7" fmla="*/ 65926 w 75454"/>
                  <a:gd name="connsiteY7" fmla="*/ 28365 h 28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5454" h="28364">
                    <a:moveTo>
                      <a:pt x="65926" y="28365"/>
                    </a:moveTo>
                    <a:cubicBezTo>
                      <a:pt x="65402" y="28364"/>
                      <a:pt x="64880" y="28322"/>
                      <a:pt x="64363" y="28239"/>
                    </a:cubicBezTo>
                    <a:lnTo>
                      <a:pt x="7975" y="18928"/>
                    </a:lnTo>
                    <a:cubicBezTo>
                      <a:pt x="2784" y="18069"/>
                      <a:pt x="-729" y="13166"/>
                      <a:pt x="129" y="7975"/>
                    </a:cubicBezTo>
                    <a:cubicBezTo>
                      <a:pt x="987" y="2784"/>
                      <a:pt x="5891" y="-729"/>
                      <a:pt x="11082" y="129"/>
                    </a:cubicBezTo>
                    <a:lnTo>
                      <a:pt x="67470" y="9441"/>
                    </a:lnTo>
                    <a:cubicBezTo>
                      <a:pt x="72661" y="10292"/>
                      <a:pt x="76179" y="15191"/>
                      <a:pt x="75327" y="20382"/>
                    </a:cubicBezTo>
                    <a:cubicBezTo>
                      <a:pt x="74571" y="24986"/>
                      <a:pt x="70591" y="28366"/>
                      <a:pt x="65926" y="2836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60" name="任意多边形: 形状 359">
                <a:extLst>
                  <a:ext uri="{FF2B5EF4-FFF2-40B4-BE49-F238E27FC236}">
                    <a16:creationId xmlns:a16="http://schemas.microsoft.com/office/drawing/2014/main" id="{E0C7E8EF-2777-3FC2-0F28-35A96E473D82}"/>
                  </a:ext>
                </a:extLst>
              </p:cNvPr>
              <p:cNvSpPr/>
              <p:nvPr/>
            </p:nvSpPr>
            <p:spPr>
              <a:xfrm>
                <a:off x="9822914" y="114037"/>
                <a:ext cx="115109" cy="115112"/>
              </a:xfrm>
              <a:custGeom>
                <a:avLst/>
                <a:gdLst>
                  <a:gd name="connsiteX0" fmla="*/ 105586 w 115109"/>
                  <a:gd name="connsiteY0" fmla="*/ 115113 h 115112"/>
                  <a:gd name="connsiteX1" fmla="*/ 98851 w 115109"/>
                  <a:gd name="connsiteY1" fmla="*/ 112322 h 115112"/>
                  <a:gd name="connsiteX2" fmla="*/ 2876 w 115109"/>
                  <a:gd name="connsiteY2" fmla="*/ 16345 h 115112"/>
                  <a:gd name="connsiteX3" fmla="*/ 2705 w 115109"/>
                  <a:gd name="connsiteY3" fmla="*/ 2876 h 115112"/>
                  <a:gd name="connsiteX4" fmla="*/ 16174 w 115109"/>
                  <a:gd name="connsiteY4" fmla="*/ 2705 h 115112"/>
                  <a:gd name="connsiteX5" fmla="*/ 16345 w 115109"/>
                  <a:gd name="connsiteY5" fmla="*/ 2876 h 115112"/>
                  <a:gd name="connsiteX6" fmla="*/ 112321 w 115109"/>
                  <a:gd name="connsiteY6" fmla="*/ 98853 h 115112"/>
                  <a:gd name="connsiteX7" fmla="*/ 112319 w 115109"/>
                  <a:gd name="connsiteY7" fmla="*/ 112324 h 115112"/>
                  <a:gd name="connsiteX8" fmla="*/ 105586 w 115109"/>
                  <a:gd name="connsiteY8" fmla="*/ 115113 h 1151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5109" h="115112">
                    <a:moveTo>
                      <a:pt x="105586" y="115113"/>
                    </a:moveTo>
                    <a:cubicBezTo>
                      <a:pt x="103059" y="115115"/>
                      <a:pt x="100636" y="114111"/>
                      <a:pt x="98851" y="112322"/>
                    </a:cubicBezTo>
                    <a:lnTo>
                      <a:pt x="2876" y="16345"/>
                    </a:lnTo>
                    <a:cubicBezTo>
                      <a:pt x="-891" y="12673"/>
                      <a:pt x="-968" y="6642"/>
                      <a:pt x="2705" y="2876"/>
                    </a:cubicBezTo>
                    <a:cubicBezTo>
                      <a:pt x="6377" y="-891"/>
                      <a:pt x="12407" y="-968"/>
                      <a:pt x="16174" y="2705"/>
                    </a:cubicBezTo>
                    <a:cubicBezTo>
                      <a:pt x="16232" y="2761"/>
                      <a:pt x="16289" y="2818"/>
                      <a:pt x="16345" y="2876"/>
                    </a:cubicBezTo>
                    <a:lnTo>
                      <a:pt x="112321" y="98853"/>
                    </a:lnTo>
                    <a:cubicBezTo>
                      <a:pt x="116040" y="102574"/>
                      <a:pt x="116039" y="108604"/>
                      <a:pt x="112319" y="112324"/>
                    </a:cubicBezTo>
                    <a:cubicBezTo>
                      <a:pt x="110533" y="114110"/>
                      <a:pt x="108111" y="115113"/>
                      <a:pt x="105586" y="115113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61" name="任意多边形: 形状 360">
                <a:extLst>
                  <a:ext uri="{FF2B5EF4-FFF2-40B4-BE49-F238E27FC236}">
                    <a16:creationId xmlns:a16="http://schemas.microsoft.com/office/drawing/2014/main" id="{6C0A4FD5-8250-2D53-3582-B174AB6F570F}"/>
                  </a:ext>
                </a:extLst>
              </p:cNvPr>
              <p:cNvSpPr/>
              <p:nvPr/>
            </p:nvSpPr>
            <p:spPr>
              <a:xfrm>
                <a:off x="10281331" y="468104"/>
                <a:ext cx="128299" cy="72775"/>
              </a:xfrm>
              <a:custGeom>
                <a:avLst/>
                <a:gdLst>
                  <a:gd name="connsiteX0" fmla="*/ 118760 w 128299"/>
                  <a:gd name="connsiteY0" fmla="*/ 72776 h 72775"/>
                  <a:gd name="connsiteX1" fmla="*/ 114564 w 128299"/>
                  <a:gd name="connsiteY1" fmla="*/ 71799 h 72775"/>
                  <a:gd name="connsiteX2" fmla="*/ 5325 w 128299"/>
                  <a:gd name="connsiteY2" fmla="*/ 18078 h 72775"/>
                  <a:gd name="connsiteX3" fmla="*/ 980 w 128299"/>
                  <a:gd name="connsiteY3" fmla="*/ 5325 h 72775"/>
                  <a:gd name="connsiteX4" fmla="*/ 13733 w 128299"/>
                  <a:gd name="connsiteY4" fmla="*/ 980 h 72775"/>
                  <a:gd name="connsiteX5" fmla="*/ 122974 w 128299"/>
                  <a:gd name="connsiteY5" fmla="*/ 54701 h 72775"/>
                  <a:gd name="connsiteX6" fmla="*/ 127322 w 128299"/>
                  <a:gd name="connsiteY6" fmla="*/ 67450 h 72775"/>
                  <a:gd name="connsiteX7" fmla="*/ 118760 w 128299"/>
                  <a:gd name="connsiteY7" fmla="*/ 72775 h 7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8299" h="72775">
                    <a:moveTo>
                      <a:pt x="118760" y="72776"/>
                    </a:moveTo>
                    <a:cubicBezTo>
                      <a:pt x="117304" y="72776"/>
                      <a:pt x="115869" y="72442"/>
                      <a:pt x="114564" y="71799"/>
                    </a:cubicBezTo>
                    <a:lnTo>
                      <a:pt x="5325" y="18078"/>
                    </a:lnTo>
                    <a:cubicBezTo>
                      <a:pt x="603" y="15755"/>
                      <a:pt x="-1342" y="10046"/>
                      <a:pt x="980" y="5325"/>
                    </a:cubicBezTo>
                    <a:cubicBezTo>
                      <a:pt x="3302" y="603"/>
                      <a:pt x="9012" y="-1342"/>
                      <a:pt x="13733" y="980"/>
                    </a:cubicBezTo>
                    <a:lnTo>
                      <a:pt x="122974" y="54701"/>
                    </a:lnTo>
                    <a:cubicBezTo>
                      <a:pt x="127695" y="57021"/>
                      <a:pt x="129641" y="62729"/>
                      <a:pt x="127322" y="67450"/>
                    </a:cubicBezTo>
                    <a:cubicBezTo>
                      <a:pt x="125718" y="70714"/>
                      <a:pt x="122396" y="72780"/>
                      <a:pt x="118760" y="7277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62" name="任意多边形: 形状 361">
                <a:extLst>
                  <a:ext uri="{FF2B5EF4-FFF2-40B4-BE49-F238E27FC236}">
                    <a16:creationId xmlns:a16="http://schemas.microsoft.com/office/drawing/2014/main" id="{9CF711B4-8D69-047B-73B5-7D3A8B7BA2C7}"/>
                  </a:ext>
                </a:extLst>
              </p:cNvPr>
              <p:cNvSpPr/>
              <p:nvPr/>
            </p:nvSpPr>
            <p:spPr>
              <a:xfrm>
                <a:off x="9728881" y="468105"/>
                <a:ext cx="128298" cy="72774"/>
              </a:xfrm>
              <a:custGeom>
                <a:avLst/>
                <a:gdLst>
                  <a:gd name="connsiteX0" fmla="*/ 9538 w 128298"/>
                  <a:gd name="connsiteY0" fmla="*/ 72775 h 72774"/>
                  <a:gd name="connsiteX1" fmla="*/ 0 w 128298"/>
                  <a:gd name="connsiteY1" fmla="*/ 63263 h 72774"/>
                  <a:gd name="connsiteX2" fmla="*/ 5324 w 128298"/>
                  <a:gd name="connsiteY2" fmla="*/ 54701 h 72774"/>
                  <a:gd name="connsiteX3" fmla="*/ 114564 w 128298"/>
                  <a:gd name="connsiteY3" fmla="*/ 980 h 72774"/>
                  <a:gd name="connsiteX4" fmla="*/ 127318 w 128298"/>
                  <a:gd name="connsiteY4" fmla="*/ 5324 h 72774"/>
                  <a:gd name="connsiteX5" fmla="*/ 122973 w 128298"/>
                  <a:gd name="connsiteY5" fmla="*/ 18078 h 72774"/>
                  <a:gd name="connsiteX6" fmla="*/ 13733 w 128298"/>
                  <a:gd name="connsiteY6" fmla="*/ 71799 h 72774"/>
                  <a:gd name="connsiteX7" fmla="*/ 9538 w 128298"/>
                  <a:gd name="connsiteY7" fmla="*/ 72775 h 727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8298" h="72774">
                    <a:moveTo>
                      <a:pt x="9538" y="72775"/>
                    </a:moveTo>
                    <a:cubicBezTo>
                      <a:pt x="4278" y="72783"/>
                      <a:pt x="8" y="68524"/>
                      <a:pt x="0" y="63263"/>
                    </a:cubicBezTo>
                    <a:cubicBezTo>
                      <a:pt x="-5" y="59627"/>
                      <a:pt x="2061" y="56305"/>
                      <a:pt x="5324" y="54701"/>
                    </a:cubicBezTo>
                    <a:lnTo>
                      <a:pt x="114564" y="980"/>
                    </a:lnTo>
                    <a:cubicBezTo>
                      <a:pt x="119285" y="-1342"/>
                      <a:pt x="124995" y="603"/>
                      <a:pt x="127318" y="5324"/>
                    </a:cubicBezTo>
                    <a:cubicBezTo>
                      <a:pt x="129640" y="10045"/>
                      <a:pt x="127695" y="15755"/>
                      <a:pt x="122973" y="18078"/>
                    </a:cubicBezTo>
                    <a:lnTo>
                      <a:pt x="13733" y="71799"/>
                    </a:lnTo>
                    <a:cubicBezTo>
                      <a:pt x="12428" y="72442"/>
                      <a:pt x="10993" y="72775"/>
                      <a:pt x="9538" y="7277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63" name="任意多边形: 形状 362">
                <a:extLst>
                  <a:ext uri="{FF2B5EF4-FFF2-40B4-BE49-F238E27FC236}">
                    <a16:creationId xmlns:a16="http://schemas.microsoft.com/office/drawing/2014/main" id="{2682DA9B-E3BE-5964-A90F-9B99ACB4287B}"/>
                  </a:ext>
                </a:extLst>
              </p:cNvPr>
              <p:cNvSpPr/>
              <p:nvPr/>
            </p:nvSpPr>
            <p:spPr>
              <a:xfrm>
                <a:off x="9837324" y="665986"/>
                <a:ext cx="47543" cy="62756"/>
              </a:xfrm>
              <a:custGeom>
                <a:avLst/>
                <a:gdLst>
                  <a:gd name="connsiteX0" fmla="*/ 9516 w 47543"/>
                  <a:gd name="connsiteY0" fmla="*/ 62756 h 62756"/>
                  <a:gd name="connsiteX1" fmla="*/ 0 w 47543"/>
                  <a:gd name="connsiteY1" fmla="*/ 53223 h 62756"/>
                  <a:gd name="connsiteX2" fmla="*/ 1545 w 47543"/>
                  <a:gd name="connsiteY2" fmla="*/ 48031 h 62756"/>
                  <a:gd name="connsiteX3" fmla="*/ 30036 w 47543"/>
                  <a:gd name="connsiteY3" fmla="*/ 4327 h 62756"/>
                  <a:gd name="connsiteX4" fmla="*/ 43217 w 47543"/>
                  <a:gd name="connsiteY4" fmla="*/ 1546 h 62756"/>
                  <a:gd name="connsiteX5" fmla="*/ 45998 w 47543"/>
                  <a:gd name="connsiteY5" fmla="*/ 14726 h 62756"/>
                  <a:gd name="connsiteX6" fmla="*/ 17507 w 47543"/>
                  <a:gd name="connsiteY6" fmla="*/ 58431 h 62756"/>
                  <a:gd name="connsiteX7" fmla="*/ 9516 w 47543"/>
                  <a:gd name="connsiteY7" fmla="*/ 62756 h 62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7543" h="62756">
                    <a:moveTo>
                      <a:pt x="9516" y="62756"/>
                    </a:moveTo>
                    <a:cubicBezTo>
                      <a:pt x="4256" y="62751"/>
                      <a:pt x="-5" y="58482"/>
                      <a:pt x="0" y="53223"/>
                    </a:cubicBezTo>
                    <a:cubicBezTo>
                      <a:pt x="2" y="51378"/>
                      <a:pt x="539" y="49575"/>
                      <a:pt x="1545" y="48031"/>
                    </a:cubicBezTo>
                    <a:lnTo>
                      <a:pt x="30036" y="4327"/>
                    </a:lnTo>
                    <a:cubicBezTo>
                      <a:pt x="32908" y="-81"/>
                      <a:pt x="38809" y="-1326"/>
                      <a:pt x="43217" y="1546"/>
                    </a:cubicBezTo>
                    <a:cubicBezTo>
                      <a:pt x="47625" y="4417"/>
                      <a:pt x="48870" y="10318"/>
                      <a:pt x="45998" y="14726"/>
                    </a:cubicBezTo>
                    <a:lnTo>
                      <a:pt x="17507" y="58431"/>
                    </a:lnTo>
                    <a:cubicBezTo>
                      <a:pt x="15748" y="61133"/>
                      <a:pt x="12741" y="62761"/>
                      <a:pt x="9516" y="6275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64" name="任意多边形: 形状 363">
                <a:extLst>
                  <a:ext uri="{FF2B5EF4-FFF2-40B4-BE49-F238E27FC236}">
                    <a16:creationId xmlns:a16="http://schemas.microsoft.com/office/drawing/2014/main" id="{91875D6D-E97C-1CA0-81B8-6F83430C1363}"/>
                  </a:ext>
                </a:extLst>
              </p:cNvPr>
              <p:cNvSpPr/>
              <p:nvPr/>
            </p:nvSpPr>
            <p:spPr>
              <a:xfrm>
                <a:off x="10378104" y="309745"/>
                <a:ext cx="75451" cy="28364"/>
              </a:xfrm>
              <a:custGeom>
                <a:avLst/>
                <a:gdLst>
                  <a:gd name="connsiteX0" fmla="*/ 9528 w 75451"/>
                  <a:gd name="connsiteY0" fmla="*/ 28365 h 28364"/>
                  <a:gd name="connsiteX1" fmla="*/ 0 w 75451"/>
                  <a:gd name="connsiteY1" fmla="*/ 18843 h 28364"/>
                  <a:gd name="connsiteX2" fmla="*/ 7983 w 75451"/>
                  <a:gd name="connsiteY2" fmla="*/ 9441 h 28364"/>
                  <a:gd name="connsiteX3" fmla="*/ 64371 w 75451"/>
                  <a:gd name="connsiteY3" fmla="*/ 129 h 28364"/>
                  <a:gd name="connsiteX4" fmla="*/ 75323 w 75451"/>
                  <a:gd name="connsiteY4" fmla="*/ 7975 h 28364"/>
                  <a:gd name="connsiteX5" fmla="*/ 67477 w 75451"/>
                  <a:gd name="connsiteY5" fmla="*/ 18928 h 28364"/>
                  <a:gd name="connsiteX6" fmla="*/ 11089 w 75451"/>
                  <a:gd name="connsiteY6" fmla="*/ 28239 h 28364"/>
                  <a:gd name="connsiteX7" fmla="*/ 9528 w 75451"/>
                  <a:gd name="connsiteY7" fmla="*/ 28365 h 28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5451" h="28364">
                    <a:moveTo>
                      <a:pt x="9528" y="28365"/>
                    </a:moveTo>
                    <a:cubicBezTo>
                      <a:pt x="4267" y="28366"/>
                      <a:pt x="2" y="24103"/>
                      <a:pt x="0" y="18843"/>
                    </a:cubicBezTo>
                    <a:cubicBezTo>
                      <a:pt x="-1" y="14176"/>
                      <a:pt x="3379" y="10196"/>
                      <a:pt x="7983" y="9441"/>
                    </a:cubicBezTo>
                    <a:lnTo>
                      <a:pt x="64371" y="129"/>
                    </a:lnTo>
                    <a:cubicBezTo>
                      <a:pt x="69562" y="-729"/>
                      <a:pt x="74465" y="2785"/>
                      <a:pt x="75323" y="7975"/>
                    </a:cubicBezTo>
                    <a:cubicBezTo>
                      <a:pt x="76181" y="13166"/>
                      <a:pt x="72668" y="18069"/>
                      <a:pt x="67477" y="18928"/>
                    </a:cubicBezTo>
                    <a:lnTo>
                      <a:pt x="11089" y="28239"/>
                    </a:lnTo>
                    <a:cubicBezTo>
                      <a:pt x="10573" y="28322"/>
                      <a:pt x="10051" y="28364"/>
                      <a:pt x="9528" y="2836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65" name="任意多边形: 形状 364">
                <a:extLst>
                  <a:ext uri="{FF2B5EF4-FFF2-40B4-BE49-F238E27FC236}">
                    <a16:creationId xmlns:a16="http://schemas.microsoft.com/office/drawing/2014/main" id="{06048F38-664A-38CB-58D4-C346AEC55C80}"/>
                  </a:ext>
                </a:extLst>
              </p:cNvPr>
              <p:cNvSpPr/>
              <p:nvPr/>
            </p:nvSpPr>
            <p:spPr>
              <a:xfrm>
                <a:off x="10194895" y="114226"/>
                <a:ext cx="114911" cy="114922"/>
              </a:xfrm>
              <a:custGeom>
                <a:avLst/>
                <a:gdLst>
                  <a:gd name="connsiteX0" fmla="*/ 9523 w 114911"/>
                  <a:gd name="connsiteY0" fmla="*/ 114923 h 114922"/>
                  <a:gd name="connsiteX1" fmla="*/ 0 w 114911"/>
                  <a:gd name="connsiteY1" fmla="*/ 105396 h 114922"/>
                  <a:gd name="connsiteX2" fmla="*/ 2789 w 114911"/>
                  <a:gd name="connsiteY2" fmla="*/ 98664 h 114922"/>
                  <a:gd name="connsiteX3" fmla="*/ 98755 w 114911"/>
                  <a:gd name="connsiteY3" fmla="*/ 2688 h 114922"/>
                  <a:gd name="connsiteX4" fmla="*/ 112224 w 114911"/>
                  <a:gd name="connsiteY4" fmla="*/ 2894 h 114922"/>
                  <a:gd name="connsiteX5" fmla="*/ 112224 w 114911"/>
                  <a:gd name="connsiteY5" fmla="*/ 16157 h 114922"/>
                  <a:gd name="connsiteX6" fmla="*/ 16257 w 114911"/>
                  <a:gd name="connsiteY6" fmla="*/ 112132 h 114922"/>
                  <a:gd name="connsiteX7" fmla="*/ 9523 w 114911"/>
                  <a:gd name="connsiteY7" fmla="*/ 114923 h 114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4911" h="114922">
                    <a:moveTo>
                      <a:pt x="9523" y="114923"/>
                    </a:moveTo>
                    <a:cubicBezTo>
                      <a:pt x="4262" y="114922"/>
                      <a:pt x="-1" y="110657"/>
                      <a:pt x="0" y="105396"/>
                    </a:cubicBezTo>
                    <a:cubicBezTo>
                      <a:pt x="1" y="102871"/>
                      <a:pt x="1004" y="100450"/>
                      <a:pt x="2789" y="98664"/>
                    </a:cubicBezTo>
                    <a:lnTo>
                      <a:pt x="98755" y="2688"/>
                    </a:lnTo>
                    <a:cubicBezTo>
                      <a:pt x="102531" y="-974"/>
                      <a:pt x="108561" y="-883"/>
                      <a:pt x="112224" y="2894"/>
                    </a:cubicBezTo>
                    <a:cubicBezTo>
                      <a:pt x="115808" y="6588"/>
                      <a:pt x="115808" y="12462"/>
                      <a:pt x="112224" y="16157"/>
                    </a:cubicBezTo>
                    <a:lnTo>
                      <a:pt x="16257" y="112132"/>
                    </a:lnTo>
                    <a:cubicBezTo>
                      <a:pt x="14473" y="113922"/>
                      <a:pt x="12050" y="114927"/>
                      <a:pt x="9523" y="114923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66" name="任意多边形: 形状 365">
                <a:extLst>
                  <a:ext uri="{FF2B5EF4-FFF2-40B4-BE49-F238E27FC236}">
                    <a16:creationId xmlns:a16="http://schemas.microsoft.com/office/drawing/2014/main" id="{E8A22B95-01C9-D5C7-8CD3-3A12BAB008C8}"/>
                  </a:ext>
                </a:extLst>
              </p:cNvPr>
              <p:cNvSpPr/>
              <p:nvPr/>
            </p:nvSpPr>
            <p:spPr>
              <a:xfrm>
                <a:off x="10248039" y="665983"/>
                <a:ext cx="47556" cy="62758"/>
              </a:xfrm>
              <a:custGeom>
                <a:avLst/>
                <a:gdLst>
                  <a:gd name="connsiteX0" fmla="*/ 38039 w 47556"/>
                  <a:gd name="connsiteY0" fmla="*/ 62759 h 62758"/>
                  <a:gd name="connsiteX1" fmla="*/ 30049 w 47556"/>
                  <a:gd name="connsiteY1" fmla="*/ 58438 h 62758"/>
                  <a:gd name="connsiteX2" fmla="*/ 1548 w 47556"/>
                  <a:gd name="connsiteY2" fmla="*/ 14734 h 62758"/>
                  <a:gd name="connsiteX3" fmla="*/ 4325 w 47556"/>
                  <a:gd name="connsiteY3" fmla="*/ 1548 h 62758"/>
                  <a:gd name="connsiteX4" fmla="*/ 17510 w 47556"/>
                  <a:gd name="connsiteY4" fmla="*/ 4325 h 62758"/>
                  <a:gd name="connsiteX5" fmla="*/ 46011 w 47556"/>
                  <a:gd name="connsiteY5" fmla="*/ 48029 h 62758"/>
                  <a:gd name="connsiteX6" fmla="*/ 43231 w 47556"/>
                  <a:gd name="connsiteY6" fmla="*/ 61209 h 62758"/>
                  <a:gd name="connsiteX7" fmla="*/ 43230 w 47556"/>
                  <a:gd name="connsiteY7" fmla="*/ 61210 h 62758"/>
                  <a:gd name="connsiteX8" fmla="*/ 38039 w 47556"/>
                  <a:gd name="connsiteY8" fmla="*/ 62759 h 627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556" h="62758">
                    <a:moveTo>
                      <a:pt x="38039" y="62759"/>
                    </a:moveTo>
                    <a:cubicBezTo>
                      <a:pt x="34816" y="62763"/>
                      <a:pt x="31810" y="61138"/>
                      <a:pt x="30049" y="58438"/>
                    </a:cubicBezTo>
                    <a:lnTo>
                      <a:pt x="1548" y="14734"/>
                    </a:lnTo>
                    <a:cubicBezTo>
                      <a:pt x="-1326" y="10326"/>
                      <a:pt x="-83" y="4423"/>
                      <a:pt x="4325" y="1548"/>
                    </a:cubicBezTo>
                    <a:cubicBezTo>
                      <a:pt x="8733" y="-1326"/>
                      <a:pt x="14636" y="-83"/>
                      <a:pt x="17510" y="4325"/>
                    </a:cubicBezTo>
                    <a:lnTo>
                      <a:pt x="46011" y="48029"/>
                    </a:lnTo>
                    <a:cubicBezTo>
                      <a:pt x="48883" y="52437"/>
                      <a:pt x="47638" y="58338"/>
                      <a:pt x="43231" y="61209"/>
                    </a:cubicBezTo>
                    <a:cubicBezTo>
                      <a:pt x="43230" y="61210"/>
                      <a:pt x="43230" y="61210"/>
                      <a:pt x="43230" y="61210"/>
                    </a:cubicBezTo>
                    <a:cubicBezTo>
                      <a:pt x="41689" y="62224"/>
                      <a:pt x="39884" y="62762"/>
                      <a:pt x="38039" y="6275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</p:grpSp>
      </p:grpSp>
      <p:grpSp>
        <p:nvGrpSpPr>
          <p:cNvPr id="386" name="组合 385">
            <a:extLst>
              <a:ext uri="{FF2B5EF4-FFF2-40B4-BE49-F238E27FC236}">
                <a16:creationId xmlns:a16="http://schemas.microsoft.com/office/drawing/2014/main" id="{D441E2CB-3392-E0C2-84C4-81647D0AC7AD}"/>
              </a:ext>
            </a:extLst>
          </p:cNvPr>
          <p:cNvGrpSpPr/>
          <p:nvPr/>
        </p:nvGrpSpPr>
        <p:grpSpPr>
          <a:xfrm>
            <a:off x="4443549" y="4272421"/>
            <a:ext cx="1375330" cy="1375330"/>
            <a:chOff x="4443549" y="4272421"/>
            <a:chExt cx="1375330" cy="1375330"/>
          </a:xfrm>
        </p:grpSpPr>
        <p:grpSp>
          <p:nvGrpSpPr>
            <p:cNvPr id="205" name="组合 204">
              <a:extLst>
                <a:ext uri="{FF2B5EF4-FFF2-40B4-BE49-F238E27FC236}">
                  <a16:creationId xmlns:a16="http://schemas.microsoft.com/office/drawing/2014/main" id="{1C568ED4-64FB-0B55-47DC-C8C3DE12DAAD}"/>
                </a:ext>
              </a:extLst>
            </p:cNvPr>
            <p:cNvGrpSpPr/>
            <p:nvPr/>
          </p:nvGrpSpPr>
          <p:grpSpPr>
            <a:xfrm>
              <a:off x="4443549" y="4272421"/>
              <a:ext cx="1375330" cy="1375330"/>
              <a:chOff x="648450" y="4440800"/>
              <a:chExt cx="1375330" cy="1375330"/>
            </a:xfrm>
          </p:grpSpPr>
          <p:grpSp>
            <p:nvGrpSpPr>
              <p:cNvPr id="224" name="组合 223">
                <a:extLst>
                  <a:ext uri="{FF2B5EF4-FFF2-40B4-BE49-F238E27FC236}">
                    <a16:creationId xmlns:a16="http://schemas.microsoft.com/office/drawing/2014/main" id="{08003FFF-5C71-342D-5DFB-44FAF579CC6B}"/>
                  </a:ext>
                </a:extLst>
              </p:cNvPr>
              <p:cNvGrpSpPr/>
              <p:nvPr/>
            </p:nvGrpSpPr>
            <p:grpSpPr>
              <a:xfrm>
                <a:off x="648450" y="4440800"/>
                <a:ext cx="1375330" cy="1375330"/>
                <a:chOff x="4826000" y="1630067"/>
                <a:chExt cx="2540000" cy="2540000"/>
              </a:xfrm>
            </p:grpSpPr>
            <p:sp>
              <p:nvSpPr>
                <p:cNvPr id="226" name="椭圆 225">
                  <a:extLst>
                    <a:ext uri="{FF2B5EF4-FFF2-40B4-BE49-F238E27FC236}">
                      <a16:creationId xmlns:a16="http://schemas.microsoft.com/office/drawing/2014/main" id="{55C7346B-193B-B2C2-856F-2A5FB1350FB3}"/>
                    </a:ext>
                  </a:extLst>
                </p:cNvPr>
                <p:cNvSpPr/>
                <p:nvPr/>
              </p:nvSpPr>
              <p:spPr>
                <a:xfrm>
                  <a:off x="4826000" y="1630067"/>
                  <a:ext cx="2540000" cy="2540000"/>
                </a:xfrm>
                <a:prstGeom prst="ellipse">
                  <a:avLst/>
                </a:prstGeom>
                <a:gradFill>
                  <a:gsLst>
                    <a:gs pos="100000">
                      <a:schemeClr val="accent2">
                        <a:lumMod val="60000"/>
                        <a:lumOff val="40000"/>
                      </a:schemeClr>
                    </a:gs>
                    <a:gs pos="70000">
                      <a:schemeClr val="bg1"/>
                    </a:gs>
                    <a:gs pos="35000">
                      <a:schemeClr val="accent3">
                        <a:lumMod val="20000"/>
                        <a:lumOff val="80000"/>
                      </a:schemeClr>
                    </a:gs>
                    <a:gs pos="0">
                      <a:schemeClr val="accent3">
                        <a:lumMod val="60000"/>
                        <a:lumOff val="40000"/>
                      </a:schemeClr>
                    </a:gs>
                  </a:gsLst>
                  <a:path path="circle">
                    <a:fillToRect r="100000" b="100000"/>
                  </a:path>
                </a:gradFill>
                <a:ln w="9525">
                  <a:solidFill>
                    <a:schemeClr val="bg1"/>
                  </a:solidFill>
                </a:ln>
                <a:effectLst>
                  <a:outerShdw blurRad="190500" sx="102000" sy="102000" algn="ctr" rotWithShape="0">
                    <a:schemeClr val="accent2">
                      <a:lumMod val="20000"/>
                      <a:lumOff val="80000"/>
                      <a:alpha val="40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27" name="椭圆 226">
                  <a:extLst>
                    <a:ext uri="{FF2B5EF4-FFF2-40B4-BE49-F238E27FC236}">
                      <a16:creationId xmlns:a16="http://schemas.microsoft.com/office/drawing/2014/main" id="{CB5C7008-7031-02B4-2276-72005041660C}"/>
                    </a:ext>
                  </a:extLst>
                </p:cNvPr>
                <p:cNvSpPr/>
                <p:nvPr/>
              </p:nvSpPr>
              <p:spPr>
                <a:xfrm>
                  <a:off x="4956894" y="1760963"/>
                  <a:ext cx="2278216" cy="2278212"/>
                </a:xfrm>
                <a:prstGeom prst="ellipse">
                  <a:avLst/>
                </a:prstGeom>
                <a:noFill/>
                <a:ln w="3175">
                  <a:solidFill>
                    <a:schemeClr val="accent2"/>
                  </a:solidFill>
                  <a:prstDash val="dash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225" name="文本框 224">
                <a:extLst>
                  <a:ext uri="{FF2B5EF4-FFF2-40B4-BE49-F238E27FC236}">
                    <a16:creationId xmlns:a16="http://schemas.microsoft.com/office/drawing/2014/main" id="{79E6FA87-7914-2CE3-6988-810DD541288E}"/>
                  </a:ext>
                </a:extLst>
              </p:cNvPr>
              <p:cNvSpPr txBox="1"/>
              <p:nvPr/>
            </p:nvSpPr>
            <p:spPr>
              <a:xfrm>
                <a:off x="921468" y="5185267"/>
                <a:ext cx="820738" cy="29040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>
                  <a:lnSpc>
                    <a:spcPct val="125000"/>
                  </a:lnSpc>
                </a:pPr>
                <a:r>
                  <a:rPr lang="zh-CN" altLang="en-US" sz="1600" dirty="0">
                    <a:gradFill>
                      <a:gsLst>
                        <a:gs pos="60000">
                          <a:schemeClr val="accent1"/>
                        </a:gs>
                        <a:gs pos="0">
                          <a:schemeClr val="accent2"/>
                        </a:gs>
                      </a:gsLst>
                      <a:path path="circle">
                        <a:fillToRect r="100000" b="100000"/>
                      </a:path>
                    </a:gradFill>
                    <a:latin typeface="+mn-ea"/>
                    <a:cs typeface="OPPOSans M" panose="00020600040101010101" pitchFamily="18" charset="-122"/>
                  </a:rPr>
                  <a:t>服务顾客</a:t>
                </a:r>
              </a:p>
            </p:txBody>
          </p:sp>
        </p:grpSp>
        <p:grpSp>
          <p:nvGrpSpPr>
            <p:cNvPr id="383" name="组合 382">
              <a:extLst>
                <a:ext uri="{FF2B5EF4-FFF2-40B4-BE49-F238E27FC236}">
                  <a16:creationId xmlns:a16="http://schemas.microsoft.com/office/drawing/2014/main" id="{D6811DE7-5154-8EE7-C909-586E51312DA1}"/>
                </a:ext>
              </a:extLst>
            </p:cNvPr>
            <p:cNvGrpSpPr/>
            <p:nvPr/>
          </p:nvGrpSpPr>
          <p:grpSpPr>
            <a:xfrm>
              <a:off x="4854665" y="4560063"/>
              <a:ext cx="553098" cy="340506"/>
              <a:chOff x="5974099" y="385793"/>
              <a:chExt cx="553098" cy="340506"/>
            </a:xfrm>
          </p:grpSpPr>
          <p:sp>
            <p:nvSpPr>
              <p:cNvPr id="382" name="任意多边形: 形状 381" descr="握手 轮廓">
                <a:extLst>
                  <a:ext uri="{FF2B5EF4-FFF2-40B4-BE49-F238E27FC236}">
                    <a16:creationId xmlns:a16="http://schemas.microsoft.com/office/drawing/2014/main" id="{9076B673-EC82-C908-E125-C0EACE13C44D}"/>
                  </a:ext>
                </a:extLst>
              </p:cNvPr>
              <p:cNvSpPr/>
              <p:nvPr/>
            </p:nvSpPr>
            <p:spPr>
              <a:xfrm>
                <a:off x="6049894" y="438595"/>
                <a:ext cx="400376" cy="287704"/>
              </a:xfrm>
              <a:custGeom>
                <a:avLst/>
                <a:gdLst>
                  <a:gd name="connsiteX0" fmla="*/ 204658 w 400376"/>
                  <a:gd name="connsiteY0" fmla="*/ 216239 h 287704"/>
                  <a:gd name="connsiteX1" fmla="*/ 195649 w 400376"/>
                  <a:gd name="connsiteY1" fmla="*/ 220443 h 287704"/>
                  <a:gd name="connsiteX2" fmla="*/ 172229 w 400376"/>
                  <a:gd name="connsiteY2" fmla="*/ 247467 h 287704"/>
                  <a:gd name="connsiteX3" fmla="*/ 173430 w 400376"/>
                  <a:gd name="connsiteY3" fmla="*/ 264282 h 287704"/>
                  <a:gd name="connsiteX4" fmla="*/ 182437 w 400376"/>
                  <a:gd name="connsiteY4" fmla="*/ 267285 h 287704"/>
                  <a:gd name="connsiteX5" fmla="*/ 190245 w 400376"/>
                  <a:gd name="connsiteY5" fmla="*/ 263081 h 287704"/>
                  <a:gd name="connsiteX6" fmla="*/ 213666 w 400376"/>
                  <a:gd name="connsiteY6" fmla="*/ 236057 h 287704"/>
                  <a:gd name="connsiteX7" fmla="*/ 212464 w 400376"/>
                  <a:gd name="connsiteY7" fmla="*/ 219242 h 287704"/>
                  <a:gd name="connsiteX8" fmla="*/ 204658 w 400376"/>
                  <a:gd name="connsiteY8" fmla="*/ 216239 h 287704"/>
                  <a:gd name="connsiteX9" fmla="*/ 172229 w 400376"/>
                  <a:gd name="connsiteY9" fmla="*/ 191617 h 287704"/>
                  <a:gd name="connsiteX10" fmla="*/ 160818 w 400376"/>
                  <a:gd name="connsiteY10" fmla="*/ 196422 h 287704"/>
                  <a:gd name="connsiteX11" fmla="*/ 133193 w 400376"/>
                  <a:gd name="connsiteY11" fmla="*/ 228250 h 287704"/>
                  <a:gd name="connsiteX12" fmla="*/ 134394 w 400376"/>
                  <a:gd name="connsiteY12" fmla="*/ 249269 h 287704"/>
                  <a:gd name="connsiteX13" fmla="*/ 144003 w 400376"/>
                  <a:gd name="connsiteY13" fmla="*/ 252872 h 287704"/>
                  <a:gd name="connsiteX14" fmla="*/ 145805 w 400376"/>
                  <a:gd name="connsiteY14" fmla="*/ 252872 h 287704"/>
                  <a:gd name="connsiteX15" fmla="*/ 155413 w 400376"/>
                  <a:gd name="connsiteY15" fmla="*/ 248068 h 287704"/>
                  <a:gd name="connsiteX16" fmla="*/ 183038 w 400376"/>
                  <a:gd name="connsiteY16" fmla="*/ 216239 h 287704"/>
                  <a:gd name="connsiteX17" fmla="*/ 181837 w 400376"/>
                  <a:gd name="connsiteY17" fmla="*/ 195220 h 287704"/>
                  <a:gd name="connsiteX18" fmla="*/ 172229 w 400376"/>
                  <a:gd name="connsiteY18" fmla="*/ 191617 h 287704"/>
                  <a:gd name="connsiteX19" fmla="*/ 134394 w 400376"/>
                  <a:gd name="connsiteY19" fmla="*/ 163392 h 287704"/>
                  <a:gd name="connsiteX20" fmla="*/ 120582 w 400376"/>
                  <a:gd name="connsiteY20" fmla="*/ 169397 h 287704"/>
                  <a:gd name="connsiteX21" fmla="*/ 92957 w 400376"/>
                  <a:gd name="connsiteY21" fmla="*/ 201226 h 287704"/>
                  <a:gd name="connsiteX22" fmla="*/ 88753 w 400376"/>
                  <a:gd name="connsiteY22" fmla="*/ 212636 h 287704"/>
                  <a:gd name="connsiteX23" fmla="*/ 106169 w 400376"/>
                  <a:gd name="connsiteY23" fmla="*/ 230652 h 287704"/>
                  <a:gd name="connsiteX24" fmla="*/ 107970 w 400376"/>
                  <a:gd name="connsiteY24" fmla="*/ 230652 h 287704"/>
                  <a:gd name="connsiteX25" fmla="*/ 119981 w 400376"/>
                  <a:gd name="connsiteY25" fmla="*/ 224647 h 287704"/>
                  <a:gd name="connsiteX26" fmla="*/ 147606 w 400376"/>
                  <a:gd name="connsiteY26" fmla="*/ 192818 h 287704"/>
                  <a:gd name="connsiteX27" fmla="*/ 145805 w 400376"/>
                  <a:gd name="connsiteY27" fmla="*/ 167596 h 287704"/>
                  <a:gd name="connsiteX28" fmla="*/ 134394 w 400376"/>
                  <a:gd name="connsiteY28" fmla="*/ 163392 h 287704"/>
                  <a:gd name="connsiteX29" fmla="*/ 94158 w 400376"/>
                  <a:gd name="connsiteY29" fmla="*/ 136368 h 287704"/>
                  <a:gd name="connsiteX30" fmla="*/ 80346 w 400376"/>
                  <a:gd name="connsiteY30" fmla="*/ 142373 h 287704"/>
                  <a:gd name="connsiteX31" fmla="*/ 48517 w 400376"/>
                  <a:gd name="connsiteY31" fmla="*/ 178405 h 287704"/>
                  <a:gd name="connsiteX32" fmla="*/ 44313 w 400376"/>
                  <a:gd name="connsiteY32" fmla="*/ 189815 h 287704"/>
                  <a:gd name="connsiteX33" fmla="*/ 61729 w 400376"/>
                  <a:gd name="connsiteY33" fmla="*/ 207832 h 287704"/>
                  <a:gd name="connsiteX34" fmla="*/ 63531 w 400376"/>
                  <a:gd name="connsiteY34" fmla="*/ 207832 h 287704"/>
                  <a:gd name="connsiteX35" fmla="*/ 75541 w 400376"/>
                  <a:gd name="connsiteY35" fmla="*/ 201826 h 287704"/>
                  <a:gd name="connsiteX36" fmla="*/ 107370 w 400376"/>
                  <a:gd name="connsiteY36" fmla="*/ 165794 h 287704"/>
                  <a:gd name="connsiteX37" fmla="*/ 105568 w 400376"/>
                  <a:gd name="connsiteY37" fmla="*/ 140571 h 287704"/>
                  <a:gd name="connsiteX38" fmla="*/ 94158 w 400376"/>
                  <a:gd name="connsiteY38" fmla="*/ 136368 h 287704"/>
                  <a:gd name="connsiteX39" fmla="*/ 65933 w 400376"/>
                  <a:gd name="connsiteY39" fmla="*/ 18061 h 287704"/>
                  <a:gd name="connsiteX40" fmla="*/ 13686 w 400376"/>
                  <a:gd name="connsiteY40" fmla="*/ 104539 h 287704"/>
                  <a:gd name="connsiteX41" fmla="*/ 54523 w 400376"/>
                  <a:gd name="connsiteY41" fmla="*/ 151982 h 287704"/>
                  <a:gd name="connsiteX42" fmla="*/ 55123 w 400376"/>
                  <a:gd name="connsiteY42" fmla="*/ 152582 h 287704"/>
                  <a:gd name="connsiteX43" fmla="*/ 70737 w 400376"/>
                  <a:gd name="connsiteY43" fmla="*/ 134566 h 287704"/>
                  <a:gd name="connsiteX44" fmla="*/ 93558 w 400376"/>
                  <a:gd name="connsiteY44" fmla="*/ 124357 h 287704"/>
                  <a:gd name="connsiteX45" fmla="*/ 112775 w 400376"/>
                  <a:gd name="connsiteY45" fmla="*/ 131563 h 287704"/>
                  <a:gd name="connsiteX46" fmla="*/ 122984 w 400376"/>
                  <a:gd name="connsiteY46" fmla="*/ 153183 h 287704"/>
                  <a:gd name="connsiteX47" fmla="*/ 133794 w 400376"/>
                  <a:gd name="connsiteY47" fmla="*/ 151381 h 287704"/>
                  <a:gd name="connsiteX48" fmla="*/ 153011 w 400376"/>
                  <a:gd name="connsiteY48" fmla="*/ 158587 h 287704"/>
                  <a:gd name="connsiteX49" fmla="*/ 163220 w 400376"/>
                  <a:gd name="connsiteY49" fmla="*/ 180807 h 287704"/>
                  <a:gd name="connsiteX50" fmla="*/ 171628 w 400376"/>
                  <a:gd name="connsiteY50" fmla="*/ 179606 h 287704"/>
                  <a:gd name="connsiteX51" fmla="*/ 189644 w 400376"/>
                  <a:gd name="connsiteY51" fmla="*/ 186212 h 287704"/>
                  <a:gd name="connsiteX52" fmla="*/ 198652 w 400376"/>
                  <a:gd name="connsiteY52" fmla="*/ 204828 h 287704"/>
                  <a:gd name="connsiteX53" fmla="*/ 204658 w 400376"/>
                  <a:gd name="connsiteY53" fmla="*/ 204228 h 287704"/>
                  <a:gd name="connsiteX54" fmla="*/ 220272 w 400376"/>
                  <a:gd name="connsiteY54" fmla="*/ 210234 h 287704"/>
                  <a:gd name="connsiteX55" fmla="*/ 222674 w 400376"/>
                  <a:gd name="connsiteY55" fmla="*/ 243864 h 287704"/>
                  <a:gd name="connsiteX56" fmla="*/ 203457 w 400376"/>
                  <a:gd name="connsiteY56" fmla="*/ 266084 h 287704"/>
                  <a:gd name="connsiteX57" fmla="*/ 211263 w 400376"/>
                  <a:gd name="connsiteY57" fmla="*/ 272090 h 287704"/>
                  <a:gd name="connsiteX58" fmla="*/ 223875 w 400376"/>
                  <a:gd name="connsiteY58" fmla="*/ 275693 h 287704"/>
                  <a:gd name="connsiteX59" fmla="*/ 225676 w 400376"/>
                  <a:gd name="connsiteY59" fmla="*/ 275693 h 287704"/>
                  <a:gd name="connsiteX60" fmla="*/ 247296 w 400376"/>
                  <a:gd name="connsiteY60" fmla="*/ 249869 h 287704"/>
                  <a:gd name="connsiteX61" fmla="*/ 247296 w 400376"/>
                  <a:gd name="connsiteY61" fmla="*/ 249269 h 287704"/>
                  <a:gd name="connsiteX62" fmla="*/ 253301 w 400376"/>
                  <a:gd name="connsiteY62" fmla="*/ 249869 h 287704"/>
                  <a:gd name="connsiteX63" fmla="*/ 274921 w 400376"/>
                  <a:gd name="connsiteY63" fmla="*/ 224046 h 287704"/>
                  <a:gd name="connsiteX64" fmla="*/ 274921 w 400376"/>
                  <a:gd name="connsiteY64" fmla="*/ 223446 h 287704"/>
                  <a:gd name="connsiteX65" fmla="*/ 280926 w 400376"/>
                  <a:gd name="connsiteY65" fmla="*/ 224046 h 287704"/>
                  <a:gd name="connsiteX66" fmla="*/ 302545 w 400376"/>
                  <a:gd name="connsiteY66" fmla="*/ 198223 h 287704"/>
                  <a:gd name="connsiteX67" fmla="*/ 301945 w 400376"/>
                  <a:gd name="connsiteY67" fmla="*/ 194620 h 287704"/>
                  <a:gd name="connsiteX68" fmla="*/ 312154 w 400376"/>
                  <a:gd name="connsiteY68" fmla="*/ 197022 h 287704"/>
                  <a:gd name="connsiteX69" fmla="*/ 314556 w 400376"/>
                  <a:gd name="connsiteY69" fmla="*/ 197022 h 287704"/>
                  <a:gd name="connsiteX70" fmla="*/ 335575 w 400376"/>
                  <a:gd name="connsiteY70" fmla="*/ 172400 h 287704"/>
                  <a:gd name="connsiteX71" fmla="*/ 335575 w 400376"/>
                  <a:gd name="connsiteY71" fmla="*/ 169998 h 287704"/>
                  <a:gd name="connsiteX72" fmla="*/ 328969 w 400376"/>
                  <a:gd name="connsiteY72" fmla="*/ 154984 h 287704"/>
                  <a:gd name="connsiteX73" fmla="*/ 232283 w 400376"/>
                  <a:gd name="connsiteY73" fmla="*/ 72109 h 287704"/>
                  <a:gd name="connsiteX74" fmla="*/ 225676 w 400376"/>
                  <a:gd name="connsiteY74" fmla="*/ 66104 h 287704"/>
                  <a:gd name="connsiteX75" fmla="*/ 184840 w 400376"/>
                  <a:gd name="connsiteY75" fmla="*/ 112946 h 287704"/>
                  <a:gd name="connsiteX76" fmla="*/ 160218 w 400376"/>
                  <a:gd name="connsiteY76" fmla="*/ 125558 h 287704"/>
                  <a:gd name="connsiteX77" fmla="*/ 157215 w 400376"/>
                  <a:gd name="connsiteY77" fmla="*/ 125558 h 287704"/>
                  <a:gd name="connsiteX78" fmla="*/ 133794 w 400376"/>
                  <a:gd name="connsiteY78" fmla="*/ 117150 h 287704"/>
                  <a:gd name="connsiteX79" fmla="*/ 121182 w 400376"/>
                  <a:gd name="connsiteY79" fmla="*/ 92528 h 287704"/>
                  <a:gd name="connsiteX80" fmla="*/ 130191 w 400376"/>
                  <a:gd name="connsiteY80" fmla="*/ 66104 h 287704"/>
                  <a:gd name="connsiteX81" fmla="*/ 163220 w 400376"/>
                  <a:gd name="connsiteY81" fmla="*/ 27069 h 287704"/>
                  <a:gd name="connsiteX82" fmla="*/ 147606 w 400376"/>
                  <a:gd name="connsiteY82" fmla="*/ 24666 h 287704"/>
                  <a:gd name="connsiteX83" fmla="*/ 144003 w 400376"/>
                  <a:gd name="connsiteY83" fmla="*/ 24666 h 287704"/>
                  <a:gd name="connsiteX84" fmla="*/ 109172 w 400376"/>
                  <a:gd name="connsiteY84" fmla="*/ 27069 h 287704"/>
                  <a:gd name="connsiteX85" fmla="*/ 65933 w 400376"/>
                  <a:gd name="connsiteY85" fmla="*/ 18061 h 287704"/>
                  <a:gd name="connsiteX86" fmla="*/ 204658 w 400376"/>
                  <a:gd name="connsiteY86" fmla="*/ 12055 h 287704"/>
                  <a:gd name="connsiteX87" fmla="*/ 186642 w 400376"/>
                  <a:gd name="connsiteY87" fmla="*/ 19862 h 287704"/>
                  <a:gd name="connsiteX88" fmla="*/ 139199 w 400376"/>
                  <a:gd name="connsiteY88" fmla="*/ 73911 h 287704"/>
                  <a:gd name="connsiteX89" fmla="*/ 138598 w 400376"/>
                  <a:gd name="connsiteY89" fmla="*/ 74512 h 287704"/>
                  <a:gd name="connsiteX90" fmla="*/ 141601 w 400376"/>
                  <a:gd name="connsiteY90" fmla="*/ 107542 h 287704"/>
                  <a:gd name="connsiteX91" fmla="*/ 157816 w 400376"/>
                  <a:gd name="connsiteY91" fmla="*/ 113547 h 287704"/>
                  <a:gd name="connsiteX92" fmla="*/ 159617 w 400376"/>
                  <a:gd name="connsiteY92" fmla="*/ 113547 h 287704"/>
                  <a:gd name="connsiteX93" fmla="*/ 175832 w 400376"/>
                  <a:gd name="connsiteY93" fmla="*/ 105139 h 287704"/>
                  <a:gd name="connsiteX94" fmla="*/ 225076 w 400376"/>
                  <a:gd name="connsiteY94" fmla="*/ 48688 h 287704"/>
                  <a:gd name="connsiteX95" fmla="*/ 337377 w 400376"/>
                  <a:gd name="connsiteY95" fmla="*/ 145375 h 287704"/>
                  <a:gd name="connsiteX96" fmla="*/ 343983 w 400376"/>
                  <a:gd name="connsiteY96" fmla="*/ 153183 h 287704"/>
                  <a:gd name="connsiteX97" fmla="*/ 387222 w 400376"/>
                  <a:gd name="connsiteY97" fmla="*/ 103338 h 287704"/>
                  <a:gd name="connsiteX98" fmla="*/ 371007 w 400376"/>
                  <a:gd name="connsiteY98" fmla="*/ 76313 h 287704"/>
                  <a:gd name="connsiteX99" fmla="*/ 336176 w 400376"/>
                  <a:gd name="connsiteY99" fmla="*/ 19862 h 287704"/>
                  <a:gd name="connsiteX100" fmla="*/ 292337 w 400376"/>
                  <a:gd name="connsiteY100" fmla="*/ 27669 h 287704"/>
                  <a:gd name="connsiteX101" fmla="*/ 210062 w 400376"/>
                  <a:gd name="connsiteY101" fmla="*/ 12656 h 287704"/>
                  <a:gd name="connsiteX102" fmla="*/ 207060 w 400376"/>
                  <a:gd name="connsiteY102" fmla="*/ 12055 h 287704"/>
                  <a:gd name="connsiteX103" fmla="*/ 204658 w 400376"/>
                  <a:gd name="connsiteY103" fmla="*/ 12055 h 287704"/>
                  <a:gd name="connsiteX104" fmla="*/ 71938 w 400376"/>
                  <a:gd name="connsiteY104" fmla="*/ 0 h 287704"/>
                  <a:gd name="connsiteX105" fmla="*/ 71938 w 400376"/>
                  <a:gd name="connsiteY105" fmla="*/ 7851 h 287704"/>
                  <a:gd name="connsiteX106" fmla="*/ 110373 w 400376"/>
                  <a:gd name="connsiteY106" fmla="*/ 15659 h 287704"/>
                  <a:gd name="connsiteX107" fmla="*/ 133794 w 400376"/>
                  <a:gd name="connsiteY107" fmla="*/ 14458 h 287704"/>
                  <a:gd name="connsiteX108" fmla="*/ 144003 w 400376"/>
                  <a:gd name="connsiteY108" fmla="*/ 13857 h 287704"/>
                  <a:gd name="connsiteX109" fmla="*/ 148807 w 400376"/>
                  <a:gd name="connsiteY109" fmla="*/ 13857 h 287704"/>
                  <a:gd name="connsiteX110" fmla="*/ 173430 w 400376"/>
                  <a:gd name="connsiteY110" fmla="*/ 18662 h 287704"/>
                  <a:gd name="connsiteX111" fmla="*/ 178234 w 400376"/>
                  <a:gd name="connsiteY111" fmla="*/ 13256 h 287704"/>
                  <a:gd name="connsiteX112" fmla="*/ 205258 w 400376"/>
                  <a:gd name="connsiteY112" fmla="*/ 1246 h 287704"/>
                  <a:gd name="connsiteX113" fmla="*/ 208261 w 400376"/>
                  <a:gd name="connsiteY113" fmla="*/ 1246 h 287704"/>
                  <a:gd name="connsiteX114" fmla="*/ 209462 w 400376"/>
                  <a:gd name="connsiteY114" fmla="*/ 1246 h 287704"/>
                  <a:gd name="connsiteX115" fmla="*/ 210663 w 400376"/>
                  <a:gd name="connsiteY115" fmla="*/ 1246 h 287704"/>
                  <a:gd name="connsiteX116" fmla="*/ 211864 w 400376"/>
                  <a:gd name="connsiteY116" fmla="*/ 1246 h 287704"/>
                  <a:gd name="connsiteX117" fmla="*/ 213065 w 400376"/>
                  <a:gd name="connsiteY117" fmla="*/ 1246 h 287704"/>
                  <a:gd name="connsiteX118" fmla="*/ 239489 w 400376"/>
                  <a:gd name="connsiteY118" fmla="*/ 7251 h 287704"/>
                  <a:gd name="connsiteX119" fmla="*/ 292937 w 400376"/>
                  <a:gd name="connsiteY119" fmla="*/ 16259 h 287704"/>
                  <a:gd name="connsiteX120" fmla="*/ 331371 w 400376"/>
                  <a:gd name="connsiteY120" fmla="*/ 9653 h 287704"/>
                  <a:gd name="connsiteX121" fmla="*/ 331104 w 400376"/>
                  <a:gd name="connsiteY121" fmla="*/ 3779 h 287704"/>
                  <a:gd name="connsiteX122" fmla="*/ 400376 w 400376"/>
                  <a:gd name="connsiteY122" fmla="*/ 115677 h 287704"/>
                  <a:gd name="connsiteX123" fmla="*/ 393227 w 400376"/>
                  <a:gd name="connsiteY123" fmla="*/ 112946 h 287704"/>
                  <a:gd name="connsiteX124" fmla="*/ 351790 w 400376"/>
                  <a:gd name="connsiteY124" fmla="*/ 160989 h 287704"/>
                  <a:gd name="connsiteX125" fmla="*/ 346985 w 400376"/>
                  <a:gd name="connsiteY125" fmla="*/ 166995 h 287704"/>
                  <a:gd name="connsiteX126" fmla="*/ 346985 w 400376"/>
                  <a:gd name="connsiteY126" fmla="*/ 171199 h 287704"/>
                  <a:gd name="connsiteX127" fmla="*/ 314556 w 400376"/>
                  <a:gd name="connsiteY127" fmla="*/ 209033 h 287704"/>
                  <a:gd name="connsiteX128" fmla="*/ 312154 w 400376"/>
                  <a:gd name="connsiteY128" fmla="*/ 209033 h 287704"/>
                  <a:gd name="connsiteX129" fmla="*/ 284529 w 400376"/>
                  <a:gd name="connsiteY129" fmla="*/ 235456 h 287704"/>
                  <a:gd name="connsiteX130" fmla="*/ 256904 w 400376"/>
                  <a:gd name="connsiteY130" fmla="*/ 261280 h 287704"/>
                  <a:gd name="connsiteX131" fmla="*/ 225676 w 400376"/>
                  <a:gd name="connsiteY131" fmla="*/ 287704 h 287704"/>
                  <a:gd name="connsiteX132" fmla="*/ 222073 w 400376"/>
                  <a:gd name="connsiteY132" fmla="*/ 287704 h 287704"/>
                  <a:gd name="connsiteX133" fmla="*/ 204057 w 400376"/>
                  <a:gd name="connsiteY133" fmla="*/ 282298 h 287704"/>
                  <a:gd name="connsiteX134" fmla="*/ 203457 w 400376"/>
                  <a:gd name="connsiteY134" fmla="*/ 281698 h 287704"/>
                  <a:gd name="connsiteX135" fmla="*/ 202856 w 400376"/>
                  <a:gd name="connsiteY135" fmla="*/ 281097 h 287704"/>
                  <a:gd name="connsiteX136" fmla="*/ 194448 w 400376"/>
                  <a:gd name="connsiteY136" fmla="*/ 274491 h 287704"/>
                  <a:gd name="connsiteX137" fmla="*/ 193848 w 400376"/>
                  <a:gd name="connsiteY137" fmla="*/ 273891 h 287704"/>
                  <a:gd name="connsiteX138" fmla="*/ 183639 w 400376"/>
                  <a:gd name="connsiteY138" fmla="*/ 278095 h 287704"/>
                  <a:gd name="connsiteX139" fmla="*/ 182437 w 400376"/>
                  <a:gd name="connsiteY139" fmla="*/ 278095 h 287704"/>
                  <a:gd name="connsiteX140" fmla="*/ 181236 w 400376"/>
                  <a:gd name="connsiteY140" fmla="*/ 278095 h 287704"/>
                  <a:gd name="connsiteX141" fmla="*/ 163821 w 400376"/>
                  <a:gd name="connsiteY141" fmla="*/ 272090 h 287704"/>
                  <a:gd name="connsiteX142" fmla="*/ 156615 w 400376"/>
                  <a:gd name="connsiteY142" fmla="*/ 260679 h 287704"/>
                  <a:gd name="connsiteX143" fmla="*/ 145204 w 400376"/>
                  <a:gd name="connsiteY143" fmla="*/ 264282 h 287704"/>
                  <a:gd name="connsiteX144" fmla="*/ 142202 w 400376"/>
                  <a:gd name="connsiteY144" fmla="*/ 264282 h 287704"/>
                  <a:gd name="connsiteX145" fmla="*/ 125386 w 400376"/>
                  <a:gd name="connsiteY145" fmla="*/ 257677 h 287704"/>
                  <a:gd name="connsiteX146" fmla="*/ 116378 w 400376"/>
                  <a:gd name="connsiteY146" fmla="*/ 240261 h 287704"/>
                  <a:gd name="connsiteX147" fmla="*/ 107370 w 400376"/>
                  <a:gd name="connsiteY147" fmla="*/ 242063 h 287704"/>
                  <a:gd name="connsiteX148" fmla="*/ 104968 w 400376"/>
                  <a:gd name="connsiteY148" fmla="*/ 242063 h 287704"/>
                  <a:gd name="connsiteX149" fmla="*/ 85751 w 400376"/>
                  <a:gd name="connsiteY149" fmla="*/ 234856 h 287704"/>
                  <a:gd name="connsiteX150" fmla="*/ 76142 w 400376"/>
                  <a:gd name="connsiteY150" fmla="*/ 215639 h 287704"/>
                  <a:gd name="connsiteX151" fmla="*/ 64732 w 400376"/>
                  <a:gd name="connsiteY151" fmla="*/ 219842 h 287704"/>
                  <a:gd name="connsiteX152" fmla="*/ 61128 w 400376"/>
                  <a:gd name="connsiteY152" fmla="*/ 219842 h 287704"/>
                  <a:gd name="connsiteX153" fmla="*/ 41911 w 400376"/>
                  <a:gd name="connsiteY153" fmla="*/ 212636 h 287704"/>
                  <a:gd name="connsiteX154" fmla="*/ 39509 w 400376"/>
                  <a:gd name="connsiteY154" fmla="*/ 170598 h 287704"/>
                  <a:gd name="connsiteX155" fmla="*/ 47916 w 400376"/>
                  <a:gd name="connsiteY155" fmla="*/ 160989 h 287704"/>
                  <a:gd name="connsiteX156" fmla="*/ 46715 w 400376"/>
                  <a:gd name="connsiteY156" fmla="*/ 160389 h 287704"/>
                  <a:gd name="connsiteX157" fmla="*/ 46115 w 400376"/>
                  <a:gd name="connsiteY157" fmla="*/ 159188 h 287704"/>
                  <a:gd name="connsiteX158" fmla="*/ 7080 w 400376"/>
                  <a:gd name="connsiteY158" fmla="*/ 113547 h 287704"/>
                  <a:gd name="connsiteX159" fmla="*/ 0 w 400376"/>
                  <a:gd name="connsiteY159" fmla="*/ 116207 h 287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</a:cxnLst>
                <a:rect l="l" t="t" r="r" b="b"/>
                <a:pathLst>
                  <a:path w="400376" h="287704">
                    <a:moveTo>
                      <a:pt x="204658" y="216239"/>
                    </a:moveTo>
                    <a:cubicBezTo>
                      <a:pt x="201054" y="216239"/>
                      <a:pt x="198051" y="218041"/>
                      <a:pt x="195649" y="220443"/>
                    </a:cubicBezTo>
                    <a:lnTo>
                      <a:pt x="172229" y="247467"/>
                    </a:lnTo>
                    <a:cubicBezTo>
                      <a:pt x="168024" y="252271"/>
                      <a:pt x="168625" y="260079"/>
                      <a:pt x="173430" y="264282"/>
                    </a:cubicBezTo>
                    <a:cubicBezTo>
                      <a:pt x="175832" y="266684"/>
                      <a:pt x="179435" y="267285"/>
                      <a:pt x="182437" y="267285"/>
                    </a:cubicBezTo>
                    <a:cubicBezTo>
                      <a:pt x="185440" y="266684"/>
                      <a:pt x="188443" y="265483"/>
                      <a:pt x="190245" y="263081"/>
                    </a:cubicBezTo>
                    <a:lnTo>
                      <a:pt x="213666" y="236057"/>
                    </a:lnTo>
                    <a:cubicBezTo>
                      <a:pt x="217870" y="231253"/>
                      <a:pt x="217269" y="223446"/>
                      <a:pt x="212464" y="219242"/>
                    </a:cubicBezTo>
                    <a:cubicBezTo>
                      <a:pt x="210062" y="217440"/>
                      <a:pt x="207660" y="216239"/>
                      <a:pt x="204658" y="216239"/>
                    </a:cubicBezTo>
                    <a:close/>
                    <a:moveTo>
                      <a:pt x="172229" y="191617"/>
                    </a:moveTo>
                    <a:cubicBezTo>
                      <a:pt x="168024" y="191617"/>
                      <a:pt x="163821" y="193419"/>
                      <a:pt x="160818" y="196422"/>
                    </a:cubicBezTo>
                    <a:lnTo>
                      <a:pt x="133193" y="228250"/>
                    </a:lnTo>
                    <a:cubicBezTo>
                      <a:pt x="127789" y="234255"/>
                      <a:pt x="128389" y="243864"/>
                      <a:pt x="134394" y="249269"/>
                    </a:cubicBezTo>
                    <a:cubicBezTo>
                      <a:pt x="137397" y="251671"/>
                      <a:pt x="140400" y="252872"/>
                      <a:pt x="144003" y="252872"/>
                    </a:cubicBezTo>
                    <a:cubicBezTo>
                      <a:pt x="144604" y="252872"/>
                      <a:pt x="145204" y="252872"/>
                      <a:pt x="145805" y="252872"/>
                    </a:cubicBezTo>
                    <a:cubicBezTo>
                      <a:pt x="149408" y="252872"/>
                      <a:pt x="153011" y="251070"/>
                      <a:pt x="155413" y="248068"/>
                    </a:cubicBezTo>
                    <a:lnTo>
                      <a:pt x="183038" y="216239"/>
                    </a:lnTo>
                    <a:cubicBezTo>
                      <a:pt x="188443" y="210234"/>
                      <a:pt x="187843" y="200625"/>
                      <a:pt x="181837" y="195220"/>
                    </a:cubicBezTo>
                    <a:cubicBezTo>
                      <a:pt x="179435" y="192818"/>
                      <a:pt x="175832" y="191617"/>
                      <a:pt x="172229" y="191617"/>
                    </a:cubicBezTo>
                    <a:close/>
                    <a:moveTo>
                      <a:pt x="134394" y="163392"/>
                    </a:moveTo>
                    <a:cubicBezTo>
                      <a:pt x="128990" y="163392"/>
                      <a:pt x="124185" y="165794"/>
                      <a:pt x="120582" y="169397"/>
                    </a:cubicBezTo>
                    <a:lnTo>
                      <a:pt x="92957" y="201226"/>
                    </a:lnTo>
                    <a:cubicBezTo>
                      <a:pt x="90555" y="204228"/>
                      <a:pt x="88753" y="208432"/>
                      <a:pt x="88753" y="212636"/>
                    </a:cubicBezTo>
                    <a:cubicBezTo>
                      <a:pt x="88753" y="222244"/>
                      <a:pt x="96561" y="230652"/>
                      <a:pt x="106169" y="230652"/>
                    </a:cubicBezTo>
                    <a:cubicBezTo>
                      <a:pt x="106769" y="230652"/>
                      <a:pt x="107370" y="230652"/>
                      <a:pt x="107970" y="230652"/>
                    </a:cubicBezTo>
                    <a:cubicBezTo>
                      <a:pt x="112775" y="230652"/>
                      <a:pt x="116979" y="228250"/>
                      <a:pt x="119981" y="224647"/>
                    </a:cubicBezTo>
                    <a:lnTo>
                      <a:pt x="147606" y="192818"/>
                    </a:lnTo>
                    <a:cubicBezTo>
                      <a:pt x="154212" y="185612"/>
                      <a:pt x="153011" y="174201"/>
                      <a:pt x="145805" y="167596"/>
                    </a:cubicBezTo>
                    <a:cubicBezTo>
                      <a:pt x="142802" y="165193"/>
                      <a:pt x="138598" y="163392"/>
                      <a:pt x="134394" y="163392"/>
                    </a:cubicBezTo>
                    <a:close/>
                    <a:moveTo>
                      <a:pt x="94158" y="136368"/>
                    </a:moveTo>
                    <a:cubicBezTo>
                      <a:pt x="88753" y="136368"/>
                      <a:pt x="83949" y="138769"/>
                      <a:pt x="80346" y="142373"/>
                    </a:cubicBezTo>
                    <a:lnTo>
                      <a:pt x="48517" y="178405"/>
                    </a:lnTo>
                    <a:cubicBezTo>
                      <a:pt x="46115" y="181408"/>
                      <a:pt x="44313" y="185612"/>
                      <a:pt x="44313" y="189815"/>
                    </a:cubicBezTo>
                    <a:cubicBezTo>
                      <a:pt x="44313" y="199424"/>
                      <a:pt x="52121" y="207832"/>
                      <a:pt x="61729" y="207832"/>
                    </a:cubicBezTo>
                    <a:cubicBezTo>
                      <a:pt x="62329" y="207832"/>
                      <a:pt x="62930" y="207832"/>
                      <a:pt x="63531" y="207832"/>
                    </a:cubicBezTo>
                    <a:cubicBezTo>
                      <a:pt x="68335" y="207231"/>
                      <a:pt x="72539" y="205429"/>
                      <a:pt x="75541" y="201826"/>
                    </a:cubicBezTo>
                    <a:lnTo>
                      <a:pt x="107370" y="165794"/>
                    </a:lnTo>
                    <a:cubicBezTo>
                      <a:pt x="113976" y="158587"/>
                      <a:pt x="112775" y="147177"/>
                      <a:pt x="105568" y="140571"/>
                    </a:cubicBezTo>
                    <a:cubicBezTo>
                      <a:pt x="102566" y="138169"/>
                      <a:pt x="98362" y="136368"/>
                      <a:pt x="94158" y="136368"/>
                    </a:cubicBezTo>
                    <a:close/>
                    <a:moveTo>
                      <a:pt x="65933" y="18061"/>
                    </a:moveTo>
                    <a:lnTo>
                      <a:pt x="13686" y="104539"/>
                    </a:lnTo>
                    <a:lnTo>
                      <a:pt x="54523" y="151982"/>
                    </a:lnTo>
                    <a:lnTo>
                      <a:pt x="55123" y="152582"/>
                    </a:lnTo>
                    <a:lnTo>
                      <a:pt x="70737" y="134566"/>
                    </a:lnTo>
                    <a:cubicBezTo>
                      <a:pt x="76742" y="127960"/>
                      <a:pt x="85150" y="124357"/>
                      <a:pt x="93558" y="124357"/>
                    </a:cubicBezTo>
                    <a:cubicBezTo>
                      <a:pt x="100764" y="123756"/>
                      <a:pt x="107370" y="126758"/>
                      <a:pt x="112775" y="131563"/>
                    </a:cubicBezTo>
                    <a:cubicBezTo>
                      <a:pt x="118780" y="136968"/>
                      <a:pt x="122383" y="144774"/>
                      <a:pt x="122984" y="153183"/>
                    </a:cubicBezTo>
                    <a:cubicBezTo>
                      <a:pt x="126588" y="151982"/>
                      <a:pt x="130191" y="151381"/>
                      <a:pt x="133794" y="151381"/>
                    </a:cubicBezTo>
                    <a:cubicBezTo>
                      <a:pt x="141000" y="150780"/>
                      <a:pt x="147606" y="153783"/>
                      <a:pt x="153011" y="158587"/>
                    </a:cubicBezTo>
                    <a:cubicBezTo>
                      <a:pt x="159617" y="164593"/>
                      <a:pt x="163220" y="172400"/>
                      <a:pt x="163220" y="180807"/>
                    </a:cubicBezTo>
                    <a:cubicBezTo>
                      <a:pt x="166223" y="180207"/>
                      <a:pt x="168625" y="179606"/>
                      <a:pt x="171628" y="179606"/>
                    </a:cubicBezTo>
                    <a:cubicBezTo>
                      <a:pt x="178234" y="179606"/>
                      <a:pt x="184840" y="182009"/>
                      <a:pt x="189644" y="186212"/>
                    </a:cubicBezTo>
                    <a:cubicBezTo>
                      <a:pt x="195049" y="191016"/>
                      <a:pt x="198051" y="197623"/>
                      <a:pt x="198652" y="204828"/>
                    </a:cubicBezTo>
                    <a:cubicBezTo>
                      <a:pt x="200454" y="204228"/>
                      <a:pt x="202856" y="204228"/>
                      <a:pt x="204658" y="204228"/>
                    </a:cubicBezTo>
                    <a:cubicBezTo>
                      <a:pt x="210663" y="204228"/>
                      <a:pt x="216068" y="206630"/>
                      <a:pt x="220272" y="210234"/>
                    </a:cubicBezTo>
                    <a:cubicBezTo>
                      <a:pt x="229880" y="218641"/>
                      <a:pt x="231081" y="233655"/>
                      <a:pt x="222674" y="243864"/>
                    </a:cubicBezTo>
                    <a:lnTo>
                      <a:pt x="203457" y="266084"/>
                    </a:lnTo>
                    <a:lnTo>
                      <a:pt x="211263" y="272090"/>
                    </a:lnTo>
                    <a:cubicBezTo>
                      <a:pt x="215467" y="274491"/>
                      <a:pt x="219671" y="275693"/>
                      <a:pt x="223875" y="275693"/>
                    </a:cubicBezTo>
                    <a:cubicBezTo>
                      <a:pt x="224475" y="275693"/>
                      <a:pt x="225076" y="275693"/>
                      <a:pt x="225676" y="275693"/>
                    </a:cubicBezTo>
                    <a:cubicBezTo>
                      <a:pt x="238888" y="274491"/>
                      <a:pt x="248497" y="263081"/>
                      <a:pt x="247296" y="249869"/>
                    </a:cubicBezTo>
                    <a:lnTo>
                      <a:pt x="247296" y="249269"/>
                    </a:lnTo>
                    <a:cubicBezTo>
                      <a:pt x="249098" y="249869"/>
                      <a:pt x="251500" y="249869"/>
                      <a:pt x="253301" y="249869"/>
                    </a:cubicBezTo>
                    <a:cubicBezTo>
                      <a:pt x="266513" y="248668"/>
                      <a:pt x="276122" y="237258"/>
                      <a:pt x="274921" y="224046"/>
                    </a:cubicBezTo>
                    <a:lnTo>
                      <a:pt x="274921" y="223446"/>
                    </a:lnTo>
                    <a:cubicBezTo>
                      <a:pt x="276723" y="224046"/>
                      <a:pt x="279125" y="224046"/>
                      <a:pt x="280926" y="224046"/>
                    </a:cubicBezTo>
                    <a:cubicBezTo>
                      <a:pt x="294138" y="222845"/>
                      <a:pt x="303746" y="211435"/>
                      <a:pt x="302545" y="198223"/>
                    </a:cubicBezTo>
                    <a:cubicBezTo>
                      <a:pt x="302545" y="197022"/>
                      <a:pt x="301945" y="195821"/>
                      <a:pt x="301945" y="194620"/>
                    </a:cubicBezTo>
                    <a:cubicBezTo>
                      <a:pt x="304948" y="195821"/>
                      <a:pt x="308551" y="197022"/>
                      <a:pt x="312154" y="197022"/>
                    </a:cubicBezTo>
                    <a:cubicBezTo>
                      <a:pt x="312755" y="197022"/>
                      <a:pt x="313956" y="197022"/>
                      <a:pt x="314556" y="197022"/>
                    </a:cubicBezTo>
                    <a:cubicBezTo>
                      <a:pt x="327168" y="195821"/>
                      <a:pt x="336777" y="185011"/>
                      <a:pt x="335575" y="172400"/>
                    </a:cubicBezTo>
                    <a:cubicBezTo>
                      <a:pt x="335575" y="172400"/>
                      <a:pt x="335575" y="170598"/>
                      <a:pt x="335575" y="169998"/>
                    </a:cubicBezTo>
                    <a:cubicBezTo>
                      <a:pt x="335575" y="164593"/>
                      <a:pt x="333173" y="158587"/>
                      <a:pt x="328969" y="154984"/>
                    </a:cubicBezTo>
                    <a:lnTo>
                      <a:pt x="232283" y="72109"/>
                    </a:lnTo>
                    <a:lnTo>
                      <a:pt x="225676" y="66104"/>
                    </a:lnTo>
                    <a:lnTo>
                      <a:pt x="184840" y="112946"/>
                    </a:lnTo>
                    <a:cubicBezTo>
                      <a:pt x="178834" y="120153"/>
                      <a:pt x="169826" y="124957"/>
                      <a:pt x="160218" y="125558"/>
                    </a:cubicBezTo>
                    <a:cubicBezTo>
                      <a:pt x="159017" y="125558"/>
                      <a:pt x="158416" y="125558"/>
                      <a:pt x="157215" y="125558"/>
                    </a:cubicBezTo>
                    <a:cubicBezTo>
                      <a:pt x="148807" y="125558"/>
                      <a:pt x="140400" y="122555"/>
                      <a:pt x="133794" y="117150"/>
                    </a:cubicBezTo>
                    <a:cubicBezTo>
                      <a:pt x="126588" y="110544"/>
                      <a:pt x="121783" y="102136"/>
                      <a:pt x="121182" y="92528"/>
                    </a:cubicBezTo>
                    <a:cubicBezTo>
                      <a:pt x="120582" y="82919"/>
                      <a:pt x="123585" y="73310"/>
                      <a:pt x="130191" y="66104"/>
                    </a:cubicBezTo>
                    <a:lnTo>
                      <a:pt x="163220" y="27069"/>
                    </a:lnTo>
                    <a:cubicBezTo>
                      <a:pt x="158416" y="25267"/>
                      <a:pt x="153011" y="24666"/>
                      <a:pt x="147606" y="24666"/>
                    </a:cubicBezTo>
                    <a:cubicBezTo>
                      <a:pt x="146405" y="24666"/>
                      <a:pt x="145204" y="24666"/>
                      <a:pt x="144003" y="24666"/>
                    </a:cubicBezTo>
                    <a:cubicBezTo>
                      <a:pt x="133193" y="25867"/>
                      <a:pt x="121182" y="27069"/>
                      <a:pt x="109172" y="27069"/>
                    </a:cubicBezTo>
                    <a:cubicBezTo>
                      <a:pt x="94158" y="27669"/>
                      <a:pt x="79145" y="24666"/>
                      <a:pt x="65933" y="18061"/>
                    </a:cubicBezTo>
                    <a:close/>
                    <a:moveTo>
                      <a:pt x="204658" y="12055"/>
                    </a:moveTo>
                    <a:cubicBezTo>
                      <a:pt x="198051" y="12055"/>
                      <a:pt x="191446" y="14458"/>
                      <a:pt x="186642" y="19862"/>
                    </a:cubicBezTo>
                    <a:lnTo>
                      <a:pt x="139199" y="73911"/>
                    </a:lnTo>
                    <a:cubicBezTo>
                      <a:pt x="139199" y="73911"/>
                      <a:pt x="138598" y="74512"/>
                      <a:pt x="138598" y="74512"/>
                    </a:cubicBezTo>
                    <a:cubicBezTo>
                      <a:pt x="130191" y="84720"/>
                      <a:pt x="131392" y="99134"/>
                      <a:pt x="141601" y="107542"/>
                    </a:cubicBezTo>
                    <a:cubicBezTo>
                      <a:pt x="146405" y="111145"/>
                      <a:pt x="151810" y="113547"/>
                      <a:pt x="157816" y="113547"/>
                    </a:cubicBezTo>
                    <a:cubicBezTo>
                      <a:pt x="158416" y="113547"/>
                      <a:pt x="159017" y="113547"/>
                      <a:pt x="159617" y="113547"/>
                    </a:cubicBezTo>
                    <a:cubicBezTo>
                      <a:pt x="166223" y="112946"/>
                      <a:pt x="171628" y="109943"/>
                      <a:pt x="175832" y="105139"/>
                    </a:cubicBezTo>
                    <a:lnTo>
                      <a:pt x="225076" y="48688"/>
                    </a:lnTo>
                    <a:lnTo>
                      <a:pt x="337377" y="145375"/>
                    </a:lnTo>
                    <a:cubicBezTo>
                      <a:pt x="339779" y="147777"/>
                      <a:pt x="342181" y="150180"/>
                      <a:pt x="343983" y="153183"/>
                    </a:cubicBezTo>
                    <a:lnTo>
                      <a:pt x="387222" y="103338"/>
                    </a:lnTo>
                    <a:lnTo>
                      <a:pt x="371007" y="76313"/>
                    </a:lnTo>
                    <a:lnTo>
                      <a:pt x="336176" y="19862"/>
                    </a:lnTo>
                    <a:cubicBezTo>
                      <a:pt x="322364" y="25267"/>
                      <a:pt x="307350" y="27669"/>
                      <a:pt x="292337" y="27669"/>
                    </a:cubicBezTo>
                    <a:cubicBezTo>
                      <a:pt x="262910" y="27669"/>
                      <a:pt x="237687" y="18061"/>
                      <a:pt x="210062" y="12656"/>
                    </a:cubicBezTo>
                    <a:cubicBezTo>
                      <a:pt x="208861" y="12656"/>
                      <a:pt x="208261" y="12055"/>
                      <a:pt x="207060" y="12055"/>
                    </a:cubicBezTo>
                    <a:cubicBezTo>
                      <a:pt x="205859" y="12055"/>
                      <a:pt x="205258" y="12055"/>
                      <a:pt x="204658" y="12055"/>
                    </a:cubicBezTo>
                    <a:close/>
                    <a:moveTo>
                      <a:pt x="71938" y="0"/>
                    </a:moveTo>
                    <a:lnTo>
                      <a:pt x="71938" y="7851"/>
                    </a:lnTo>
                    <a:cubicBezTo>
                      <a:pt x="83949" y="13256"/>
                      <a:pt x="97161" y="16259"/>
                      <a:pt x="110373" y="15659"/>
                    </a:cubicBezTo>
                    <a:cubicBezTo>
                      <a:pt x="118180" y="15659"/>
                      <a:pt x="125987" y="15058"/>
                      <a:pt x="133794" y="14458"/>
                    </a:cubicBezTo>
                    <a:cubicBezTo>
                      <a:pt x="137397" y="14458"/>
                      <a:pt x="140400" y="13857"/>
                      <a:pt x="144003" y="13857"/>
                    </a:cubicBezTo>
                    <a:cubicBezTo>
                      <a:pt x="145805" y="13857"/>
                      <a:pt x="147006" y="13857"/>
                      <a:pt x="148807" y="13857"/>
                    </a:cubicBezTo>
                    <a:cubicBezTo>
                      <a:pt x="157215" y="13857"/>
                      <a:pt x="165622" y="15659"/>
                      <a:pt x="173430" y="18662"/>
                    </a:cubicBezTo>
                    <a:lnTo>
                      <a:pt x="178234" y="13256"/>
                    </a:lnTo>
                    <a:cubicBezTo>
                      <a:pt x="184840" y="5449"/>
                      <a:pt x="195049" y="1246"/>
                      <a:pt x="205258" y="1246"/>
                    </a:cubicBezTo>
                    <a:cubicBezTo>
                      <a:pt x="206459" y="1246"/>
                      <a:pt x="207060" y="1246"/>
                      <a:pt x="208261" y="1246"/>
                    </a:cubicBezTo>
                    <a:lnTo>
                      <a:pt x="209462" y="1246"/>
                    </a:lnTo>
                    <a:lnTo>
                      <a:pt x="210663" y="1246"/>
                    </a:lnTo>
                    <a:cubicBezTo>
                      <a:pt x="210663" y="1246"/>
                      <a:pt x="211263" y="1246"/>
                      <a:pt x="211864" y="1246"/>
                    </a:cubicBezTo>
                    <a:lnTo>
                      <a:pt x="213065" y="1246"/>
                    </a:lnTo>
                    <a:cubicBezTo>
                      <a:pt x="222073" y="3047"/>
                      <a:pt x="231081" y="4849"/>
                      <a:pt x="239489" y="7251"/>
                    </a:cubicBezTo>
                    <a:cubicBezTo>
                      <a:pt x="256904" y="12656"/>
                      <a:pt x="274921" y="15659"/>
                      <a:pt x="292937" y="16259"/>
                    </a:cubicBezTo>
                    <a:cubicBezTo>
                      <a:pt x="306149" y="16259"/>
                      <a:pt x="318760" y="13857"/>
                      <a:pt x="331371" y="9653"/>
                    </a:cubicBezTo>
                    <a:lnTo>
                      <a:pt x="331104" y="3779"/>
                    </a:lnTo>
                    <a:lnTo>
                      <a:pt x="400376" y="115677"/>
                    </a:lnTo>
                    <a:lnTo>
                      <a:pt x="393227" y="112946"/>
                    </a:lnTo>
                    <a:lnTo>
                      <a:pt x="351790" y="160989"/>
                    </a:lnTo>
                    <a:lnTo>
                      <a:pt x="346985" y="166995"/>
                    </a:lnTo>
                    <a:cubicBezTo>
                      <a:pt x="346985" y="168196"/>
                      <a:pt x="346985" y="169998"/>
                      <a:pt x="346985" y="171199"/>
                    </a:cubicBezTo>
                    <a:cubicBezTo>
                      <a:pt x="348186" y="190416"/>
                      <a:pt x="333773" y="207231"/>
                      <a:pt x="314556" y="209033"/>
                    </a:cubicBezTo>
                    <a:cubicBezTo>
                      <a:pt x="313956" y="209033"/>
                      <a:pt x="312755" y="209033"/>
                      <a:pt x="312154" y="209033"/>
                    </a:cubicBezTo>
                    <a:cubicBezTo>
                      <a:pt x="309152" y="222244"/>
                      <a:pt x="298342" y="232453"/>
                      <a:pt x="284529" y="235456"/>
                    </a:cubicBezTo>
                    <a:cubicBezTo>
                      <a:pt x="280926" y="248668"/>
                      <a:pt x="270116" y="258877"/>
                      <a:pt x="256904" y="261280"/>
                    </a:cubicBezTo>
                    <a:cubicBezTo>
                      <a:pt x="252701" y="275693"/>
                      <a:pt x="240690" y="286502"/>
                      <a:pt x="225676" y="287704"/>
                    </a:cubicBezTo>
                    <a:cubicBezTo>
                      <a:pt x="224475" y="287704"/>
                      <a:pt x="223274" y="287704"/>
                      <a:pt x="222073" y="287704"/>
                    </a:cubicBezTo>
                    <a:cubicBezTo>
                      <a:pt x="216068" y="287704"/>
                      <a:pt x="209462" y="285902"/>
                      <a:pt x="204057" y="282298"/>
                    </a:cubicBezTo>
                    <a:lnTo>
                      <a:pt x="203457" y="281698"/>
                    </a:lnTo>
                    <a:lnTo>
                      <a:pt x="202856" y="281097"/>
                    </a:lnTo>
                    <a:lnTo>
                      <a:pt x="194448" y="274491"/>
                    </a:lnTo>
                    <a:lnTo>
                      <a:pt x="193848" y="273891"/>
                    </a:lnTo>
                    <a:cubicBezTo>
                      <a:pt x="190845" y="275693"/>
                      <a:pt x="187242" y="277494"/>
                      <a:pt x="183639" y="278095"/>
                    </a:cubicBezTo>
                    <a:lnTo>
                      <a:pt x="182437" y="278095"/>
                    </a:lnTo>
                    <a:lnTo>
                      <a:pt x="181236" y="278095"/>
                    </a:lnTo>
                    <a:cubicBezTo>
                      <a:pt x="174631" y="278695"/>
                      <a:pt x="168625" y="276293"/>
                      <a:pt x="163821" y="272090"/>
                    </a:cubicBezTo>
                    <a:cubicBezTo>
                      <a:pt x="160218" y="269087"/>
                      <a:pt x="157816" y="264883"/>
                      <a:pt x="156615" y="260679"/>
                    </a:cubicBezTo>
                    <a:cubicBezTo>
                      <a:pt x="153011" y="262480"/>
                      <a:pt x="149408" y="264282"/>
                      <a:pt x="145204" y="264282"/>
                    </a:cubicBezTo>
                    <a:cubicBezTo>
                      <a:pt x="144003" y="264282"/>
                      <a:pt x="143403" y="264282"/>
                      <a:pt x="142202" y="264282"/>
                    </a:cubicBezTo>
                    <a:cubicBezTo>
                      <a:pt x="136196" y="264282"/>
                      <a:pt x="130191" y="261880"/>
                      <a:pt x="125386" y="257677"/>
                    </a:cubicBezTo>
                    <a:cubicBezTo>
                      <a:pt x="119981" y="253473"/>
                      <a:pt x="116979" y="246866"/>
                      <a:pt x="116378" y="240261"/>
                    </a:cubicBezTo>
                    <a:cubicBezTo>
                      <a:pt x="113376" y="241462"/>
                      <a:pt x="110373" y="242063"/>
                      <a:pt x="107370" y="242063"/>
                    </a:cubicBezTo>
                    <a:cubicBezTo>
                      <a:pt x="106769" y="242063"/>
                      <a:pt x="105568" y="242063"/>
                      <a:pt x="104968" y="242063"/>
                    </a:cubicBezTo>
                    <a:cubicBezTo>
                      <a:pt x="97762" y="242063"/>
                      <a:pt x="91155" y="239660"/>
                      <a:pt x="85751" y="234856"/>
                    </a:cubicBezTo>
                    <a:cubicBezTo>
                      <a:pt x="80346" y="230052"/>
                      <a:pt x="76742" y="222845"/>
                      <a:pt x="76142" y="215639"/>
                    </a:cubicBezTo>
                    <a:cubicBezTo>
                      <a:pt x="72539" y="218041"/>
                      <a:pt x="68936" y="219242"/>
                      <a:pt x="64732" y="219842"/>
                    </a:cubicBezTo>
                    <a:cubicBezTo>
                      <a:pt x="63531" y="219842"/>
                      <a:pt x="62329" y="219842"/>
                      <a:pt x="61128" y="219842"/>
                    </a:cubicBezTo>
                    <a:cubicBezTo>
                      <a:pt x="53922" y="219842"/>
                      <a:pt x="47316" y="217440"/>
                      <a:pt x="41911" y="212636"/>
                    </a:cubicBezTo>
                    <a:cubicBezTo>
                      <a:pt x="29900" y="201826"/>
                      <a:pt x="28699" y="183210"/>
                      <a:pt x="39509" y="170598"/>
                    </a:cubicBezTo>
                    <a:lnTo>
                      <a:pt x="47916" y="160989"/>
                    </a:lnTo>
                    <a:lnTo>
                      <a:pt x="46715" y="160389"/>
                    </a:lnTo>
                    <a:lnTo>
                      <a:pt x="46115" y="159188"/>
                    </a:lnTo>
                    <a:lnTo>
                      <a:pt x="7080" y="113547"/>
                    </a:lnTo>
                    <a:lnTo>
                      <a:pt x="0" y="116207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81" name="任意多边形: 形状 380" descr="握手 轮廓">
                <a:extLst>
                  <a:ext uri="{FF2B5EF4-FFF2-40B4-BE49-F238E27FC236}">
                    <a16:creationId xmlns:a16="http://schemas.microsoft.com/office/drawing/2014/main" id="{61ED0CD0-C540-5F55-7FE3-70BB6C65BEC3}"/>
                  </a:ext>
                </a:extLst>
              </p:cNvPr>
              <p:cNvSpPr/>
              <p:nvPr/>
            </p:nvSpPr>
            <p:spPr>
              <a:xfrm>
                <a:off x="6380665" y="385793"/>
                <a:ext cx="146532" cy="170865"/>
              </a:xfrm>
              <a:custGeom>
                <a:avLst/>
                <a:gdLst>
                  <a:gd name="connsiteX0" fmla="*/ 63056 w 146532"/>
                  <a:gd name="connsiteY0" fmla="*/ 16214 h 170865"/>
                  <a:gd name="connsiteX1" fmla="*/ 16815 w 146532"/>
                  <a:gd name="connsiteY1" fmla="*/ 44440 h 170865"/>
                  <a:gd name="connsiteX2" fmla="*/ 15614 w 146532"/>
                  <a:gd name="connsiteY2" fmla="*/ 45041 h 170865"/>
                  <a:gd name="connsiteX3" fmla="*/ 12611 w 146532"/>
                  <a:gd name="connsiteY3" fmla="*/ 60654 h 170865"/>
                  <a:gd name="connsiteX4" fmla="*/ 50445 w 146532"/>
                  <a:gd name="connsiteY4" fmla="*/ 123111 h 170865"/>
                  <a:gd name="connsiteX5" fmla="*/ 66660 w 146532"/>
                  <a:gd name="connsiteY5" fmla="*/ 149534 h 170865"/>
                  <a:gd name="connsiteX6" fmla="*/ 70263 w 146532"/>
                  <a:gd name="connsiteY6" fmla="*/ 155540 h 170865"/>
                  <a:gd name="connsiteX7" fmla="*/ 78671 w 146532"/>
                  <a:gd name="connsiteY7" fmla="*/ 159144 h 170865"/>
                  <a:gd name="connsiteX8" fmla="*/ 84676 w 146532"/>
                  <a:gd name="connsiteY8" fmla="*/ 157342 h 170865"/>
                  <a:gd name="connsiteX9" fmla="*/ 130918 w 146532"/>
                  <a:gd name="connsiteY9" fmla="*/ 129116 h 170865"/>
                  <a:gd name="connsiteX10" fmla="*/ 67261 w 146532"/>
                  <a:gd name="connsiteY10" fmla="*/ 0 h 170865"/>
                  <a:gd name="connsiteX11" fmla="*/ 73266 w 146532"/>
                  <a:gd name="connsiteY11" fmla="*/ 10209 h 170865"/>
                  <a:gd name="connsiteX12" fmla="*/ 141127 w 146532"/>
                  <a:gd name="connsiteY12" fmla="*/ 123111 h 170865"/>
                  <a:gd name="connsiteX13" fmla="*/ 146532 w 146532"/>
                  <a:gd name="connsiteY13" fmla="*/ 132719 h 170865"/>
                  <a:gd name="connsiteX14" fmla="*/ 136322 w 146532"/>
                  <a:gd name="connsiteY14" fmla="*/ 138725 h 170865"/>
                  <a:gd name="connsiteX15" fmla="*/ 90081 w 146532"/>
                  <a:gd name="connsiteY15" fmla="*/ 166950 h 170865"/>
                  <a:gd name="connsiteX16" fmla="*/ 75818 w 146532"/>
                  <a:gd name="connsiteY16" fmla="*/ 170854 h 170865"/>
                  <a:gd name="connsiteX17" fmla="*/ 69605 w 146532"/>
                  <a:gd name="connsiteY17" fmla="*/ 168480 h 170865"/>
                  <a:gd name="connsiteX18" fmla="*/ 333 w 146532"/>
                  <a:gd name="connsiteY18" fmla="*/ 56582 h 170865"/>
                  <a:gd name="connsiteX19" fmla="*/ 0 w 146532"/>
                  <a:gd name="connsiteY19" fmla="*/ 49244 h 170865"/>
                  <a:gd name="connsiteX20" fmla="*/ 11410 w 146532"/>
                  <a:gd name="connsiteY20" fmla="*/ 34831 h 170865"/>
                  <a:gd name="connsiteX21" fmla="*/ 57051 w 146532"/>
                  <a:gd name="connsiteY21" fmla="*/ 6606 h 170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46532" h="170865">
                    <a:moveTo>
                      <a:pt x="63056" y="16214"/>
                    </a:moveTo>
                    <a:lnTo>
                      <a:pt x="16815" y="44440"/>
                    </a:lnTo>
                    <a:cubicBezTo>
                      <a:pt x="16214" y="44440"/>
                      <a:pt x="16214" y="45041"/>
                      <a:pt x="15614" y="45041"/>
                    </a:cubicBezTo>
                    <a:cubicBezTo>
                      <a:pt x="10810" y="48643"/>
                      <a:pt x="9008" y="55250"/>
                      <a:pt x="12611" y="60654"/>
                    </a:cubicBezTo>
                    <a:lnTo>
                      <a:pt x="50445" y="123111"/>
                    </a:lnTo>
                    <a:lnTo>
                      <a:pt x="66660" y="149534"/>
                    </a:lnTo>
                    <a:lnTo>
                      <a:pt x="70263" y="155540"/>
                    </a:lnTo>
                    <a:cubicBezTo>
                      <a:pt x="72665" y="157942"/>
                      <a:pt x="75668" y="159144"/>
                      <a:pt x="78671" y="159144"/>
                    </a:cubicBezTo>
                    <a:cubicBezTo>
                      <a:pt x="80472" y="159144"/>
                      <a:pt x="82875" y="158543"/>
                      <a:pt x="84676" y="157342"/>
                    </a:cubicBezTo>
                    <a:lnTo>
                      <a:pt x="130918" y="129116"/>
                    </a:lnTo>
                    <a:close/>
                    <a:moveTo>
                      <a:pt x="67261" y="0"/>
                    </a:moveTo>
                    <a:lnTo>
                      <a:pt x="73266" y="10209"/>
                    </a:lnTo>
                    <a:lnTo>
                      <a:pt x="141127" y="123111"/>
                    </a:lnTo>
                    <a:lnTo>
                      <a:pt x="146532" y="132719"/>
                    </a:lnTo>
                    <a:lnTo>
                      <a:pt x="136322" y="138725"/>
                    </a:lnTo>
                    <a:lnTo>
                      <a:pt x="90081" y="166950"/>
                    </a:lnTo>
                    <a:cubicBezTo>
                      <a:pt x="85577" y="169653"/>
                      <a:pt x="80623" y="171004"/>
                      <a:pt x="75818" y="170854"/>
                    </a:cubicBezTo>
                    <a:lnTo>
                      <a:pt x="69605" y="168480"/>
                    </a:lnTo>
                    <a:lnTo>
                      <a:pt x="333" y="56582"/>
                    </a:lnTo>
                    <a:lnTo>
                      <a:pt x="0" y="49244"/>
                    </a:lnTo>
                    <a:cubicBezTo>
                      <a:pt x="1801" y="43239"/>
                      <a:pt x="6006" y="37834"/>
                      <a:pt x="11410" y="34831"/>
                    </a:cubicBezTo>
                    <a:lnTo>
                      <a:pt x="57051" y="6606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80" name="任意多边形: 形状 379" descr="握手 轮廓">
                <a:extLst>
                  <a:ext uri="{FF2B5EF4-FFF2-40B4-BE49-F238E27FC236}">
                    <a16:creationId xmlns:a16="http://schemas.microsoft.com/office/drawing/2014/main" id="{C38E17A3-38DC-2F5C-9969-6B51E227F7D6}"/>
                  </a:ext>
                </a:extLst>
              </p:cNvPr>
              <p:cNvSpPr/>
              <p:nvPr/>
            </p:nvSpPr>
            <p:spPr>
              <a:xfrm>
                <a:off x="5974099" y="385793"/>
                <a:ext cx="147733" cy="171255"/>
              </a:xfrm>
              <a:custGeom>
                <a:avLst/>
                <a:gdLst>
                  <a:gd name="connsiteX0" fmla="*/ 84677 w 147733"/>
                  <a:gd name="connsiteY0" fmla="*/ 16214 h 171255"/>
                  <a:gd name="connsiteX1" fmla="*/ 16215 w 147733"/>
                  <a:gd name="connsiteY1" fmla="*/ 129116 h 171255"/>
                  <a:gd name="connsiteX2" fmla="*/ 62456 w 147733"/>
                  <a:gd name="connsiteY2" fmla="*/ 157342 h 171255"/>
                  <a:gd name="connsiteX3" fmla="*/ 68462 w 147733"/>
                  <a:gd name="connsiteY3" fmla="*/ 158543 h 171255"/>
                  <a:gd name="connsiteX4" fmla="*/ 76269 w 147733"/>
                  <a:gd name="connsiteY4" fmla="*/ 155540 h 171255"/>
                  <a:gd name="connsiteX5" fmla="*/ 79872 w 147733"/>
                  <a:gd name="connsiteY5" fmla="*/ 150135 h 171255"/>
                  <a:gd name="connsiteX6" fmla="*/ 132119 w 147733"/>
                  <a:gd name="connsiteY6" fmla="*/ 63657 h 171255"/>
                  <a:gd name="connsiteX7" fmla="*/ 135722 w 147733"/>
                  <a:gd name="connsiteY7" fmla="*/ 57652 h 171255"/>
                  <a:gd name="connsiteX8" fmla="*/ 130318 w 147733"/>
                  <a:gd name="connsiteY8" fmla="*/ 44440 h 171255"/>
                  <a:gd name="connsiteX9" fmla="*/ 81073 w 147733"/>
                  <a:gd name="connsiteY9" fmla="*/ 0 h 171255"/>
                  <a:gd name="connsiteX10" fmla="*/ 91282 w 147733"/>
                  <a:gd name="connsiteY10" fmla="*/ 6606 h 171255"/>
                  <a:gd name="connsiteX11" fmla="*/ 136323 w 147733"/>
                  <a:gd name="connsiteY11" fmla="*/ 34831 h 171255"/>
                  <a:gd name="connsiteX12" fmla="*/ 147733 w 147733"/>
                  <a:gd name="connsiteY12" fmla="*/ 49244 h 171255"/>
                  <a:gd name="connsiteX13" fmla="*/ 147733 w 147733"/>
                  <a:gd name="connsiteY13" fmla="*/ 52803 h 171255"/>
                  <a:gd name="connsiteX14" fmla="*/ 75795 w 147733"/>
                  <a:gd name="connsiteY14" fmla="*/ 169010 h 171255"/>
                  <a:gd name="connsiteX15" fmla="*/ 69888 w 147733"/>
                  <a:gd name="connsiteY15" fmla="*/ 171229 h 171255"/>
                  <a:gd name="connsiteX16" fmla="*/ 56451 w 147733"/>
                  <a:gd name="connsiteY16" fmla="*/ 167550 h 171255"/>
                  <a:gd name="connsiteX17" fmla="*/ 10209 w 147733"/>
                  <a:gd name="connsiteY17" fmla="*/ 139325 h 171255"/>
                  <a:gd name="connsiteX18" fmla="*/ 0 w 147733"/>
                  <a:gd name="connsiteY18" fmla="*/ 133320 h 171255"/>
                  <a:gd name="connsiteX19" fmla="*/ 6006 w 147733"/>
                  <a:gd name="connsiteY19" fmla="*/ 123111 h 171255"/>
                  <a:gd name="connsiteX20" fmla="*/ 75068 w 147733"/>
                  <a:gd name="connsiteY20" fmla="*/ 10209 h 1712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47733" h="171255">
                    <a:moveTo>
                      <a:pt x="84677" y="16214"/>
                    </a:moveTo>
                    <a:lnTo>
                      <a:pt x="16215" y="129116"/>
                    </a:lnTo>
                    <a:lnTo>
                      <a:pt x="62456" y="157342"/>
                    </a:lnTo>
                    <a:cubicBezTo>
                      <a:pt x="64258" y="158543"/>
                      <a:pt x="66660" y="159144"/>
                      <a:pt x="68462" y="158543"/>
                    </a:cubicBezTo>
                    <a:cubicBezTo>
                      <a:pt x="71465" y="158543"/>
                      <a:pt x="74467" y="157342"/>
                      <a:pt x="76269" y="155540"/>
                    </a:cubicBezTo>
                    <a:lnTo>
                      <a:pt x="79872" y="150135"/>
                    </a:lnTo>
                    <a:lnTo>
                      <a:pt x="132119" y="63657"/>
                    </a:lnTo>
                    <a:lnTo>
                      <a:pt x="135722" y="57652"/>
                    </a:lnTo>
                    <a:cubicBezTo>
                      <a:pt x="137524" y="52848"/>
                      <a:pt x="135122" y="46842"/>
                      <a:pt x="130318" y="44440"/>
                    </a:cubicBezTo>
                    <a:close/>
                    <a:moveTo>
                      <a:pt x="81073" y="0"/>
                    </a:moveTo>
                    <a:lnTo>
                      <a:pt x="91282" y="6606"/>
                    </a:lnTo>
                    <a:lnTo>
                      <a:pt x="136323" y="34831"/>
                    </a:lnTo>
                    <a:cubicBezTo>
                      <a:pt x="141728" y="37834"/>
                      <a:pt x="145932" y="43239"/>
                      <a:pt x="147733" y="49244"/>
                    </a:cubicBezTo>
                    <a:lnTo>
                      <a:pt x="147733" y="52803"/>
                    </a:lnTo>
                    <a:lnTo>
                      <a:pt x="75795" y="169010"/>
                    </a:lnTo>
                    <a:lnTo>
                      <a:pt x="69888" y="171229"/>
                    </a:lnTo>
                    <a:cubicBezTo>
                      <a:pt x="65309" y="171454"/>
                      <a:pt x="60655" y="170253"/>
                      <a:pt x="56451" y="167550"/>
                    </a:cubicBezTo>
                    <a:lnTo>
                      <a:pt x="10209" y="139325"/>
                    </a:lnTo>
                    <a:lnTo>
                      <a:pt x="0" y="133320"/>
                    </a:lnTo>
                    <a:lnTo>
                      <a:pt x="6006" y="123111"/>
                    </a:lnTo>
                    <a:lnTo>
                      <a:pt x="75068" y="10209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</p:grpSp>
      </p:grpSp>
      <p:sp>
        <p:nvSpPr>
          <p:cNvPr id="393" name="灯片编号占位符 5">
            <a:extLst>
              <a:ext uri="{FF2B5EF4-FFF2-40B4-BE49-F238E27FC236}">
                <a16:creationId xmlns:a16="http://schemas.microsoft.com/office/drawing/2014/main" id="{8D691B52-6705-B313-34B8-673961A7D55D}"/>
              </a:ext>
            </a:extLst>
          </p:cNvPr>
          <p:cNvSpPr txBox="1">
            <a:spLocks/>
          </p:cNvSpPr>
          <p:nvPr/>
        </p:nvSpPr>
        <p:spPr>
          <a:xfrm>
            <a:off x="6534450" y="6562144"/>
            <a:ext cx="133049" cy="18466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9098FD7-8554-4168-A0F4-FF16BA0BE011}" type="slidenum">
              <a:rPr lang="zh-CN" altLang="en-US" sz="1200" spc="300">
                <a:solidFill>
                  <a:schemeClr val="accent2">
                    <a:lumMod val="20000"/>
                    <a:lumOff val="80000"/>
                    <a:alpha val="40000"/>
                  </a:schemeClr>
                </a:solidFill>
                <a:ea typeface="OPPOSans R" panose="00020600040101010101" pitchFamily="18" charset="-122"/>
                <a:cs typeface="OPPOSans R" panose="00020600040101010101" pitchFamily="18" charset="-122"/>
              </a:rPr>
              <a:pPr algn="r"/>
              <a:t>9</a:t>
            </a:fld>
            <a:endParaRPr lang="zh-CN" altLang="en-US" sz="1200" spc="300" dirty="0">
              <a:solidFill>
                <a:schemeClr val="accent2">
                  <a:lumMod val="20000"/>
                  <a:lumOff val="80000"/>
                  <a:alpha val="40000"/>
                </a:schemeClr>
              </a:solidFill>
              <a:ea typeface="OPPOSans R" panose="00020600040101010101" pitchFamily="18" charset="-122"/>
              <a:cs typeface="OPPOSans R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068968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自定义 30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1338D"/>
      </a:accent1>
      <a:accent2>
        <a:srgbClr val="2DAFFF"/>
      </a:accent2>
      <a:accent3>
        <a:srgbClr val="D6AAE8"/>
      </a:accent3>
      <a:accent4>
        <a:srgbClr val="E95343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2">
      <a:majorFont>
        <a:latin typeface="OPPOSans B"/>
        <a:ea typeface="思源宋体 CN Heavy"/>
        <a:cs typeface=""/>
      </a:majorFont>
      <a:minorFont>
        <a:latin typeface="OPPOSans R"/>
        <a:ea typeface="OPPOSans 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517</TotalTime>
  <Words>1447</Words>
  <Application>Microsoft Office PowerPoint</Application>
  <PresentationFormat>宽屏</PresentationFormat>
  <Paragraphs>217</Paragraphs>
  <Slides>21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28" baseType="lpstr">
      <vt:lpstr>思源宋体 CN Heavy</vt:lpstr>
      <vt:lpstr>微软雅黑 Light</vt:lpstr>
      <vt:lpstr>Arial</vt:lpstr>
      <vt:lpstr>OPPOSans R</vt:lpstr>
      <vt:lpstr>OPPOSans B</vt:lpstr>
      <vt:lpstr>等线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Gao Winney</dc:creator>
  <cp:lastModifiedBy>Gao Winney</cp:lastModifiedBy>
  <cp:revision>131</cp:revision>
  <dcterms:created xsi:type="dcterms:W3CDTF">2022-08-16T07:43:29Z</dcterms:created>
  <dcterms:modified xsi:type="dcterms:W3CDTF">2022-08-18T02:43:43Z</dcterms:modified>
</cp:coreProperties>
</file>