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Ex1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8.xml" ContentType="application/vnd.openxmlformats-officedocument.themeOverr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</p:sldMasterIdLst>
  <p:sldIdLst>
    <p:sldId id="392" r:id="rId3"/>
    <p:sldId id="259" r:id="rId4"/>
    <p:sldId id="269" r:id="rId5"/>
    <p:sldId id="393" r:id="rId6"/>
    <p:sldId id="398" r:id="rId7"/>
    <p:sldId id="281" r:id="rId8"/>
    <p:sldId id="264" r:id="rId9"/>
    <p:sldId id="261" r:id="rId10"/>
    <p:sldId id="270" r:id="rId11"/>
    <p:sldId id="396" r:id="rId12"/>
    <p:sldId id="272" r:id="rId13"/>
    <p:sldId id="401" r:id="rId14"/>
    <p:sldId id="402" r:id="rId15"/>
    <p:sldId id="275" r:id="rId16"/>
    <p:sldId id="276" r:id="rId17"/>
    <p:sldId id="277" r:id="rId18"/>
    <p:sldId id="279" r:id="rId19"/>
    <p:sldId id="278" r:id="rId20"/>
    <p:sldId id="280" r:id="rId21"/>
    <p:sldId id="282" r:id="rId22"/>
    <p:sldId id="283" r:id="rId23"/>
    <p:sldId id="285" r:id="rId24"/>
    <p:sldId id="284" r:id="rId25"/>
    <p:sldId id="399" r:id="rId26"/>
    <p:sldId id="400" r:id="rId27"/>
    <p:sldId id="288" r:id="rId28"/>
    <p:sldId id="262" r:id="rId29"/>
    <p:sldId id="388" r:id="rId30"/>
  </p:sldIdLst>
  <p:sldSz cx="12192000" cy="6858000"/>
  <p:notesSz cx="6858000" cy="9144000"/>
  <p:custDataLst>
    <p:tags r:id="rId3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49583D54-BA6B-479F-B4AF-9F08A0A79B45}">
          <p14:sldIdLst>
            <p14:sldId id="392"/>
            <p14:sldId id="259"/>
            <p14:sldId id="269"/>
            <p14:sldId id="393"/>
            <p14:sldId id="398"/>
            <p14:sldId id="281"/>
            <p14:sldId id="264"/>
            <p14:sldId id="261"/>
            <p14:sldId id="270"/>
            <p14:sldId id="396"/>
            <p14:sldId id="272"/>
            <p14:sldId id="401"/>
            <p14:sldId id="402"/>
            <p14:sldId id="275"/>
            <p14:sldId id="276"/>
            <p14:sldId id="277"/>
            <p14:sldId id="279"/>
            <p14:sldId id="278"/>
            <p14:sldId id="280"/>
            <p14:sldId id="282"/>
            <p14:sldId id="283"/>
            <p14:sldId id="285"/>
            <p14:sldId id="284"/>
            <p14:sldId id="399"/>
            <p14:sldId id="400"/>
            <p14:sldId id="288"/>
            <p14:sldId id="262"/>
          </p14:sldIdLst>
        </p14:section>
        <p14:section name="无标题节" id="{9E811060-8E8B-4C97-9AC3-EEB684868E0A}">
          <p14:sldIdLst>
            <p14:sldId id="388"/>
          </p14:sldIdLst>
        </p14:section>
        <p14:section name="无标题节" id="{75AB7AE4-660C-439B-82FA-37DBB3299B2E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F2F9"/>
    <a:srgbClr val="1249DA"/>
    <a:srgbClr val="99C6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5570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01" y="4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774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Xin Zhang (FA Talent)" userId="474f572f-8271-4f60-858e-cee871e0aec6" providerId="ADAL" clId="{2E5AE4B9-1740-4070-8DDA-BAE6BB9D8B5F}"/>
    <pc:docChg chg="delSld modMainMaster modSection">
      <pc:chgData name="Xin Zhang (FA Talent)" userId="474f572f-8271-4f60-858e-cee871e0aec6" providerId="ADAL" clId="{2E5AE4B9-1740-4070-8DDA-BAE6BB9D8B5F}" dt="2022-01-12T07:58:15.812" v="8"/>
      <pc:docMkLst>
        <pc:docMk/>
      </pc:docMkLst>
      <pc:sldChg chg="del">
        <pc:chgData name="Xin Zhang (FA Talent)" userId="474f572f-8271-4f60-858e-cee871e0aec6" providerId="ADAL" clId="{2E5AE4B9-1740-4070-8DDA-BAE6BB9D8B5F}" dt="2022-01-12T07:57:48.459" v="2" actId="47"/>
        <pc:sldMkLst>
          <pc:docMk/>
          <pc:sldMk cId="3004341766" sldId="389"/>
        </pc:sldMkLst>
      </pc:sldChg>
      <pc:sldChg chg="del">
        <pc:chgData name="Xin Zhang (FA Talent)" userId="474f572f-8271-4f60-858e-cee871e0aec6" providerId="ADAL" clId="{2E5AE4B9-1740-4070-8DDA-BAE6BB9D8B5F}" dt="2022-01-12T07:57:47.977" v="1" actId="47"/>
        <pc:sldMkLst>
          <pc:docMk/>
          <pc:sldMk cId="4019524013" sldId="390"/>
        </pc:sldMkLst>
      </pc:sldChg>
      <pc:sldChg chg="del">
        <pc:chgData name="Xin Zhang (FA Talent)" userId="474f572f-8271-4f60-858e-cee871e0aec6" providerId="ADAL" clId="{2E5AE4B9-1740-4070-8DDA-BAE6BB9D8B5F}" dt="2022-01-12T07:57:47.434" v="0" actId="47"/>
        <pc:sldMkLst>
          <pc:docMk/>
          <pc:sldMk cId="828838021" sldId="391"/>
        </pc:sldMkLst>
      </pc:sldChg>
      <pc:sldMasterChg chg="delSldLayout modSldLayout">
        <pc:chgData name="Xin Zhang (FA Talent)" userId="474f572f-8271-4f60-858e-cee871e0aec6" providerId="ADAL" clId="{2E5AE4B9-1740-4070-8DDA-BAE6BB9D8B5F}" dt="2022-01-12T07:58:15.812" v="8"/>
        <pc:sldMasterMkLst>
          <pc:docMk/>
          <pc:sldMasterMk cId="1162801305" sldId="2147483667"/>
        </pc:sldMasterMkLst>
        <pc:sldLayoutChg chg="modSp mod">
          <pc:chgData name="Xin Zhang (FA Talent)" userId="474f572f-8271-4f60-858e-cee871e0aec6" providerId="ADAL" clId="{2E5AE4B9-1740-4070-8DDA-BAE6BB9D8B5F}" dt="2022-01-12T07:58:15.812" v="8"/>
          <pc:sldLayoutMkLst>
            <pc:docMk/>
            <pc:sldMasterMk cId="1162801305" sldId="2147483667"/>
            <pc:sldLayoutMk cId="877270920" sldId="2147483668"/>
          </pc:sldLayoutMkLst>
          <pc:spChg chg="mod">
            <ac:chgData name="Xin Zhang (FA Talent)" userId="474f572f-8271-4f60-858e-cee871e0aec6" providerId="ADAL" clId="{2E5AE4B9-1740-4070-8DDA-BAE6BB9D8B5F}" dt="2022-01-12T07:58:15.812" v="8"/>
            <ac:spMkLst>
              <pc:docMk/>
              <pc:sldMasterMk cId="1162801305" sldId="2147483667"/>
              <pc:sldLayoutMk cId="877270920" sldId="2147483668"/>
              <ac:spMk id="6" creationId="{9376EC69-4E7A-4E0B-9E6F-FF7E61084B8F}"/>
            </ac:spMkLst>
          </pc:spChg>
        </pc:sldLayoutChg>
        <pc:sldLayoutChg chg="del">
          <pc:chgData name="Xin Zhang (FA Talent)" userId="474f572f-8271-4f60-858e-cee871e0aec6" providerId="ADAL" clId="{2E5AE4B9-1740-4070-8DDA-BAE6BB9D8B5F}" dt="2022-01-12T07:58:02.745" v="5" actId="2696"/>
          <pc:sldLayoutMkLst>
            <pc:docMk/>
            <pc:sldMasterMk cId="1162801305" sldId="2147483667"/>
            <pc:sldLayoutMk cId="3050464359" sldId="2147483669"/>
          </pc:sldLayoutMkLst>
        </pc:sldLayoutChg>
        <pc:sldLayoutChg chg="del">
          <pc:chgData name="Xin Zhang (FA Talent)" userId="474f572f-8271-4f60-858e-cee871e0aec6" providerId="ADAL" clId="{2E5AE4B9-1740-4070-8DDA-BAE6BB9D8B5F}" dt="2022-01-12T07:58:01.354" v="4" actId="2696"/>
          <pc:sldLayoutMkLst>
            <pc:docMk/>
            <pc:sldMasterMk cId="1162801305" sldId="2147483667"/>
            <pc:sldLayoutMk cId="2249425912" sldId="2147483670"/>
          </pc:sldLayoutMkLst>
        </pc:sldLayoutChg>
        <pc:sldLayoutChg chg="del">
          <pc:chgData name="Xin Zhang (FA Talent)" userId="474f572f-8271-4f60-858e-cee871e0aec6" providerId="ADAL" clId="{2E5AE4B9-1740-4070-8DDA-BAE6BB9D8B5F}" dt="2022-01-12T07:58:01.136" v="3" actId="2696"/>
          <pc:sldLayoutMkLst>
            <pc:docMk/>
            <pc:sldMasterMk cId="1162801305" sldId="2147483667"/>
            <pc:sldLayoutMk cId="3875175958" sldId="2147483671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1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客户调研数据</a:t>
            </a:r>
          </a:p>
        </c:rich>
      </c:tx>
      <c:layout>
        <c:manualLayout>
          <c:xMode val="edge"/>
          <c:yMode val="edge"/>
          <c:x val="0.37149532710280381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>
        <c:manualLayout>
          <c:layoutTarget val="inner"/>
          <c:xMode val="edge"/>
          <c:yMode val="edge"/>
          <c:x val="8.0117190374567659E-2"/>
          <c:y val="0.20680326061963172"/>
          <c:w val="0.83976561925086468"/>
          <c:h val="0.65701992156750999"/>
        </c:manualLayout>
      </c:layout>
      <c:area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cat>
            <c:strRef>
              <c:f>Sheet1!$A$2:$A$6</c:f>
              <c:strCache>
                <c:ptCount val="5"/>
                <c:pt idx="0">
                  <c:v>20XX/1/5</c:v>
                </c:pt>
                <c:pt idx="1">
                  <c:v>20XX/1/6</c:v>
                </c:pt>
                <c:pt idx="2">
                  <c:v>20XX/1/7</c:v>
                </c:pt>
                <c:pt idx="3">
                  <c:v>20XX/1/8</c:v>
                </c:pt>
                <c:pt idx="4">
                  <c:v>2002/1/9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</c:v>
                </c:pt>
                <c:pt idx="1">
                  <c:v>32</c:v>
                </c:pt>
                <c:pt idx="2">
                  <c:v>28</c:v>
                </c:pt>
                <c:pt idx="3">
                  <c:v>12</c:v>
                </c:pt>
                <c:pt idx="4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42A-4694-835A-59B0B82966B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系列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cat>
            <c:strRef>
              <c:f>Sheet1!$A$2:$A$6</c:f>
              <c:strCache>
                <c:ptCount val="5"/>
                <c:pt idx="0">
                  <c:v>20XX/1/5</c:v>
                </c:pt>
                <c:pt idx="1">
                  <c:v>20XX/1/6</c:v>
                </c:pt>
                <c:pt idx="2">
                  <c:v>20XX/1/7</c:v>
                </c:pt>
                <c:pt idx="3">
                  <c:v>20XX/1/8</c:v>
                </c:pt>
                <c:pt idx="4">
                  <c:v>2002/1/9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</c:v>
                </c:pt>
                <c:pt idx="1">
                  <c:v>12</c:v>
                </c:pt>
                <c:pt idx="2">
                  <c:v>12</c:v>
                </c:pt>
                <c:pt idx="3">
                  <c:v>21</c:v>
                </c:pt>
                <c:pt idx="4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42A-4694-835A-59B0B82966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55391712"/>
        <c:axId val="1355390464"/>
      </c:areaChart>
      <c:catAx>
        <c:axId val="13553917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55390464"/>
        <c:crosses val="autoZero"/>
        <c:auto val="1"/>
        <c:lblAlgn val="ctr"/>
        <c:lblOffset val="100"/>
        <c:noMultiLvlLbl val="1"/>
      </c:catAx>
      <c:valAx>
        <c:axId val="13553904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35539171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dPt>
            <c:idx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75F-4A55-A906-E44DD3B393FE}"/>
              </c:ext>
            </c:extLst>
          </c:dPt>
          <c:dPt>
            <c:idx val="1"/>
            <c:bubble3D val="0"/>
            <c:spPr>
              <a:solidFill>
                <a:schemeClr val="accent6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75F-4A55-A906-E44DD3B393FE}"/>
              </c:ext>
            </c:extLst>
          </c:dPt>
          <c:dPt>
            <c:idx val="2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D42-4FF1-B325-90D37383A0C7}"/>
              </c:ext>
            </c:extLst>
          </c:dPt>
          <c:dPt>
            <c:idx val="3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D42-4FF1-B325-90D37383A0C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品牌1</c:v>
                </c:pt>
                <c:pt idx="1">
                  <c:v>品牌2</c:v>
                </c:pt>
                <c:pt idx="2">
                  <c:v>品牌3</c:v>
                </c:pt>
                <c:pt idx="3">
                  <c:v>品牌4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5F-4A55-A906-E44DD3B393F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4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accent3">
                <a:lumMod val="20000"/>
                <a:lumOff val="80000"/>
              </a:schemeClr>
            </a:solidFill>
          </c:spPr>
          <c:dPt>
            <c:idx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75F-4A55-A906-E44DD3B393FE}"/>
              </c:ext>
            </c:extLst>
          </c:dPt>
          <c:dPt>
            <c:idx val="1"/>
            <c:bubble3D val="0"/>
            <c:spPr>
              <a:solidFill>
                <a:schemeClr val="accent6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75F-4A55-A906-E44DD3B393FE}"/>
              </c:ext>
            </c:extLst>
          </c:dPt>
          <c:dPt>
            <c:idx val="2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D42-4FF1-B325-90D37383A0C7}"/>
              </c:ext>
            </c:extLst>
          </c:dPt>
          <c:dPt>
            <c:idx val="3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D42-4FF1-B325-90D37383A0C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品牌1</c:v>
                </c:pt>
                <c:pt idx="1">
                  <c:v>品牌2</c:v>
                </c:pt>
                <c:pt idx="2">
                  <c:v>品牌3</c:v>
                </c:pt>
                <c:pt idx="3">
                  <c:v>品牌4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5F-4A55-A906-E44DD3B393F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4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</c:spPr>
          <c:dPt>
            <c:idx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75F-4A55-A906-E44DD3B393FE}"/>
              </c:ext>
            </c:extLst>
          </c:dPt>
          <c:dPt>
            <c:idx val="1"/>
            <c:bubble3D val="0"/>
            <c:spPr>
              <a:solidFill>
                <a:schemeClr val="accent6">
                  <a:lumMod val="9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E75F-4A55-A906-E44DD3B393FE}"/>
              </c:ext>
            </c:extLst>
          </c:dPt>
          <c:dPt>
            <c:idx val="2"/>
            <c:bubble3D val="0"/>
            <c:spPr>
              <a:solidFill>
                <a:schemeClr val="tx2">
                  <a:lumMod val="20000"/>
                  <a:lumOff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D42-4FF1-B325-90D37383A0C7}"/>
              </c:ext>
            </c:extLst>
          </c:dPt>
          <c:dPt>
            <c:idx val="3"/>
            <c:bubble3D val="0"/>
            <c:spPr>
              <a:solidFill>
                <a:schemeClr val="tx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ED42-4FF1-B325-90D37383A0C7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品牌1</c:v>
                </c:pt>
                <c:pt idx="1">
                  <c:v>品牌2</c:v>
                </c:pt>
                <c:pt idx="2">
                  <c:v>品牌3</c:v>
                </c:pt>
                <c:pt idx="3">
                  <c:v>品牌4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2.2000000000000002</c:v>
                </c:pt>
                <c:pt idx="1">
                  <c:v>3.2</c:v>
                </c:pt>
                <c:pt idx="2">
                  <c:v>3.5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75F-4A55-A906-E44DD3B393F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41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Sheet1!$A$2:$A$23</cx:f>
        <cx:lvl ptCount="22">
          <cx:pt idx="0">类别 1</cx:pt>
          <cx:pt idx="1">类别 1</cx:pt>
          <cx:pt idx="2">类别 1</cx:pt>
          <cx:pt idx="3">类别 1</cx:pt>
          <cx:pt idx="4">类别 1</cx:pt>
          <cx:pt idx="5">类别 1</cx:pt>
          <cx:pt idx="6">类别 1</cx:pt>
          <cx:pt idx="7">类别 1</cx:pt>
          <cx:pt idx="8">类别 1</cx:pt>
          <cx:pt idx="9">类别 2</cx:pt>
          <cx:pt idx="10">类别 2</cx:pt>
          <cx:pt idx="11">类别 2</cx:pt>
          <cx:pt idx="12">类别 2</cx:pt>
          <cx:pt idx="13">类别 2</cx:pt>
          <cx:pt idx="14">类别 2</cx:pt>
          <cx:pt idx="15">类别 2</cx:pt>
          <cx:pt idx="16">类别 3</cx:pt>
          <cx:pt idx="17">类别 3</cx:pt>
          <cx:pt idx="18">类别 3</cx:pt>
          <cx:pt idx="19">类别 3</cx:pt>
          <cx:pt idx="20">类别 3</cx:pt>
          <cx:pt idx="21">类别 3</cx:pt>
        </cx:lvl>
      </cx:strDim>
      <cx:numDim type="val">
        <cx:f>Sheet1!$B$2:$B$23</cx:f>
        <cx:lvl ptCount="22" formatCode="G/通用格式">
          <cx:pt idx="0">-7</cx:pt>
          <cx:pt idx="1">-10</cx:pt>
          <cx:pt idx="2">-28</cx:pt>
          <cx:pt idx="3">47</cx:pt>
          <cx:pt idx="4">11</cx:pt>
          <cx:pt idx="5">-24</cx:pt>
          <cx:pt idx="6">-24</cx:pt>
          <cx:pt idx="7">36</cx:pt>
          <cx:pt idx="8">10</cx:pt>
          <cx:pt idx="9">-78</cx:pt>
          <cx:pt idx="10">47</cx:pt>
          <cx:pt idx="11">-24</cx:pt>
          <cx:pt idx="12">-17</cx:pt>
          <cx:pt idx="13">-12</cx:pt>
          <cx:pt idx="14">-11</cx:pt>
          <cx:pt idx="15">17</cx:pt>
          <cx:pt idx="16">14</cx:pt>
          <cx:pt idx="17">46</cx:pt>
          <cx:pt idx="18">-18</cx:pt>
          <cx:pt idx="19">19</cx:pt>
          <cx:pt idx="20">-26</cx:pt>
          <cx:pt idx="21">-20</cx:pt>
        </cx:lvl>
      </cx:numDim>
    </cx:data>
    <cx:data id="1">
      <cx:strDim type="cat">
        <cx:f>Sheet1!$A$2:$A$23</cx:f>
        <cx:lvl ptCount="22">
          <cx:pt idx="0">类别 1</cx:pt>
          <cx:pt idx="1">类别 1</cx:pt>
          <cx:pt idx="2">类别 1</cx:pt>
          <cx:pt idx="3">类别 1</cx:pt>
          <cx:pt idx="4">类别 1</cx:pt>
          <cx:pt idx="5">类别 1</cx:pt>
          <cx:pt idx="6">类别 1</cx:pt>
          <cx:pt idx="7">类别 1</cx:pt>
          <cx:pt idx="8">类别 1</cx:pt>
          <cx:pt idx="9">类别 2</cx:pt>
          <cx:pt idx="10">类别 2</cx:pt>
          <cx:pt idx="11">类别 2</cx:pt>
          <cx:pt idx="12">类别 2</cx:pt>
          <cx:pt idx="13">类别 2</cx:pt>
          <cx:pt idx="14">类别 2</cx:pt>
          <cx:pt idx="15">类别 2</cx:pt>
          <cx:pt idx="16">类别 3</cx:pt>
          <cx:pt idx="17">类别 3</cx:pt>
          <cx:pt idx="18">类别 3</cx:pt>
          <cx:pt idx="19">类别 3</cx:pt>
          <cx:pt idx="20">类别 3</cx:pt>
          <cx:pt idx="21">类别 3</cx:pt>
        </cx:lvl>
      </cx:strDim>
      <cx:numDim type="val">
        <cx:f>Sheet1!$C$2:$C$23</cx:f>
        <cx:lvl ptCount="22" formatCode="G/通用格式">
          <cx:pt idx="0">-3</cx:pt>
          <cx:pt idx="1">1</cx:pt>
          <cx:pt idx="2">-6</cx:pt>
          <cx:pt idx="3">10</cx:pt>
          <cx:pt idx="4">34</cx:pt>
          <cx:pt idx="5">128</cx:pt>
          <cx:pt idx="6">22</cx:pt>
          <cx:pt idx="7">-12</cx:pt>
          <cx:pt idx="8">-28</cx:pt>
          <cx:pt idx="9">6</cx:pt>
          <cx:pt idx="10">31</cx:pt>
          <cx:pt idx="11">3</cx:pt>
          <cx:pt idx="12">12</cx:pt>
          <cx:pt idx="13">-12</cx:pt>
          <cx:pt idx="14">-13</cx:pt>
          <cx:pt idx="15">6</cx:pt>
          <cx:pt idx="16">15</cx:pt>
          <cx:pt idx="17">41</cx:pt>
          <cx:pt idx="18">16</cx:pt>
          <cx:pt idx="19">10</cx:pt>
          <cx:pt idx="20">23</cx:pt>
          <cx:pt idx="21">16</cx:pt>
        </cx:lvl>
      </cx:numDim>
    </cx:data>
    <cx:data id="2">
      <cx:strDim type="cat">
        <cx:f>Sheet1!$A$2:$A$23</cx:f>
        <cx:lvl ptCount="22">
          <cx:pt idx="0">类别 1</cx:pt>
          <cx:pt idx="1">类别 1</cx:pt>
          <cx:pt idx="2">类别 1</cx:pt>
          <cx:pt idx="3">类别 1</cx:pt>
          <cx:pt idx="4">类别 1</cx:pt>
          <cx:pt idx="5">类别 1</cx:pt>
          <cx:pt idx="6">类别 1</cx:pt>
          <cx:pt idx="7">类别 1</cx:pt>
          <cx:pt idx="8">类别 1</cx:pt>
          <cx:pt idx="9">类别 2</cx:pt>
          <cx:pt idx="10">类别 2</cx:pt>
          <cx:pt idx="11">类别 2</cx:pt>
          <cx:pt idx="12">类别 2</cx:pt>
          <cx:pt idx="13">类别 2</cx:pt>
          <cx:pt idx="14">类别 2</cx:pt>
          <cx:pt idx="15">类别 2</cx:pt>
          <cx:pt idx="16">类别 3</cx:pt>
          <cx:pt idx="17">类别 3</cx:pt>
          <cx:pt idx="18">类别 3</cx:pt>
          <cx:pt idx="19">类别 3</cx:pt>
          <cx:pt idx="20">类别 3</cx:pt>
          <cx:pt idx="21">类别 3</cx:pt>
        </cx:lvl>
      </cx:strDim>
      <cx:numDim type="val">
        <cx:f>Sheet1!$D$2:$D$23</cx:f>
        <cx:lvl ptCount="22" formatCode="G/通用格式">
          <cx:pt idx="0">-24</cx:pt>
          <cx:pt idx="1">11</cx:pt>
          <cx:pt idx="2">34</cx:pt>
          <cx:pt idx="3">-19</cx:pt>
          <cx:pt idx="4">4</cx:pt>
          <cx:pt idx="5">27</cx:pt>
          <cx:pt idx="6">27</cx:pt>
          <cx:pt idx="7">-3</cx:pt>
          <cx:pt idx="8">44</cx:pt>
          <cx:pt idx="9">50</cx:pt>
          <cx:pt idx="10">91</cx:pt>
          <cx:pt idx="11">-8</cx:pt>
          <cx:pt idx="12">36</cx:pt>
          <cx:pt idx="13">16</cx:pt>
          <cx:pt idx="14">24</cx:pt>
          <cx:pt idx="15">46</cx:pt>
          <cx:pt idx="16">14</cx:pt>
          <cx:pt idx="17">-6</cx:pt>
          <cx:pt idx="18">48</cx:pt>
          <cx:pt idx="19">23</cx:pt>
          <cx:pt idx="20">23</cx:pt>
          <cx:pt idx="21">-18</cx:pt>
        </cx:lvl>
      </cx:numDim>
    </cx:data>
  </cx:chartData>
  <cx:chart>
    <cx:title pos="t" align="ctr" overlay="0">
      <cx:tx>
        <cx:txData>
          <cx:v>服务评价满意度调研数据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spcBef>
              <a:spcPts val="0"/>
            </a:spcBef>
            <a:spcAft>
              <a:spcPts val="0"/>
            </a:spcAft>
            <a:defRPr sz="1600"/>
          </a:pPr>
          <a:r>
            <a:rPr lang="zh-CN" altLang="zh-CN" sz="1400" b="1" i="0" u="none" strike="noStrike" kern="1200" spc="0" baseline="0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rPr>
            <a:t>服务评价满意度调研数据</a:t>
          </a:r>
        </a:p>
      </cx:txPr>
    </cx:title>
    <cx:plotArea>
      <cx:plotAreaRegion>
        <cx:series layoutId="boxWhisker" uniqueId="{30541FA1-17AB-4CF9-99CB-6059A1049E1E}">
          <cx:tx>
            <cx:txData>
              <cx:f>Sheet1!$B$1</cx:f>
              <cx:v>系列 1</cx:v>
            </cx:txData>
          </cx:tx>
          <cx:dataId val="0"/>
          <cx:layoutPr>
            <cx:visibility meanLine="0" meanMarker="1" nonoutliers="0" outliers="1"/>
            <cx:statistics quartileMethod="exclusive"/>
          </cx:layoutPr>
        </cx:series>
        <cx:series layoutId="boxWhisker" uniqueId="{916D8C70-9D4A-45DE-AB84-7042AE061A66}">
          <cx:tx>
            <cx:txData>
              <cx:f>Sheet1!$C$1</cx:f>
              <cx:v>系列 2</cx:v>
            </cx:txData>
          </cx:tx>
          <cx:dataId val="1"/>
          <cx:layoutPr>
            <cx:visibility meanLine="0" meanMarker="1" nonoutliers="0" outliers="1"/>
            <cx:statistics quartileMethod="exclusive"/>
          </cx:layoutPr>
        </cx:series>
        <cx:series layoutId="boxWhisker" uniqueId="{81CED3C2-9B33-4BFD-A57B-5A33AC72A0A0}">
          <cx:tx>
            <cx:txData>
              <cx:f>Sheet1!$D$1</cx:f>
              <cx:v>系列 3</cx:v>
            </cx:txData>
          </cx:tx>
          <cx:dataId val="2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tickLabels/>
      </cx:axis>
      <cx:axis id="1">
        <cx:valScaling/>
        <cx:majorGridlines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.png"/><Relationship Id="rId4" Type="http://schemas.openxmlformats.org/officeDocument/2006/relationships/hyperlink" Target="http://office.msn.com.cn/" TargetMode="Externa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.png"/><Relationship Id="rId4" Type="http://schemas.openxmlformats.org/officeDocument/2006/relationships/hyperlink" Target="http://office.msn.com.cn/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2.png"/><Relationship Id="rId4" Type="http://schemas.openxmlformats.org/officeDocument/2006/relationships/hyperlink" Target="http://office.msn.com.cn/" TargetMode="External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6" Type="http://schemas.openxmlformats.org/officeDocument/2006/relationships/hyperlink" Target="http://office.msn.com.cn/" TargetMode="Externa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office.msn.com.cn/" TargetMode="External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1750FC-C9F9-419C-8189-E58FB8E84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B9BA1E5-5434-4352-A801-6DA446A319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7C5C5C-5FDF-49B2-B389-8BEF54B14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A276-E3DD-405D-AB68-DC1DD678E3B9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9CB1A18-E5E3-404C-9F21-3D2F7297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D3264C-7463-4628-98C5-4A69EFE30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53868-956E-4EE9-9DCD-76BB72E44F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665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bg>
      <p:bgPr>
        <a:solidFill>
          <a:schemeClr val="accent1">
            <a:lumMod val="20000"/>
            <a:lumOff val="80000"/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室内, 桌子, 空气, 飞机&#10;&#10;描述已自动生成">
            <a:extLst>
              <a:ext uri="{FF2B5EF4-FFF2-40B4-BE49-F238E27FC236}">
                <a16:creationId xmlns:a16="http://schemas.microsoft.com/office/drawing/2014/main" id="{B5450F3C-88D1-4805-B26F-05EB9742A55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1" b="34146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769599AD-671D-4204-91C8-A1FF5A751C56}"/>
              </a:ext>
            </a:extLst>
          </p:cNvPr>
          <p:cNvSpPr/>
          <p:nvPr userDrawn="1"/>
        </p:nvSpPr>
        <p:spPr>
          <a:xfrm>
            <a:off x="4693493" y="4349157"/>
            <a:ext cx="2805015" cy="494158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254000" dist="279400" dir="5400000" sx="80000" sy="80000" algn="t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2CF19BE4-9CC1-4207-822A-2B3E86A91283}"/>
              </a:ext>
            </a:extLst>
          </p:cNvPr>
          <p:cNvCxnSpPr>
            <a:cxnSpLocks/>
          </p:cNvCxnSpPr>
          <p:nvPr userDrawn="1"/>
        </p:nvCxnSpPr>
        <p:spPr>
          <a:xfrm>
            <a:off x="5641658" y="3947348"/>
            <a:ext cx="908685" cy="0"/>
          </a:xfrm>
          <a:prstGeom prst="straightConnector1">
            <a:avLst/>
          </a:prstGeom>
          <a:ln w="34925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图片 11">
            <a:hlinkClick r:id="rId4"/>
            <a:extLst>
              <a:ext uri="{FF2B5EF4-FFF2-40B4-BE49-F238E27FC236}">
                <a16:creationId xmlns:a16="http://schemas.microsoft.com/office/drawing/2014/main" id="{DA619F98-60FD-4272-B0DA-5778C36B440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940" y="1336419"/>
            <a:ext cx="2642121" cy="352282"/>
          </a:xfrm>
          <a:prstGeom prst="rect">
            <a:avLst/>
          </a:prstGeom>
        </p:spPr>
      </p:pic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89446D04-14EA-485B-8410-1AC94668A4E0}"/>
              </a:ext>
            </a:extLst>
          </p:cNvPr>
          <p:cNvSpPr/>
          <p:nvPr userDrawn="1"/>
        </p:nvSpPr>
        <p:spPr>
          <a:xfrm>
            <a:off x="1906" y="3704332"/>
            <a:ext cx="12190095" cy="3153668"/>
          </a:xfrm>
          <a:custGeom>
            <a:avLst/>
            <a:gdLst>
              <a:gd name="connsiteX0" fmla="*/ 0 w 12190095"/>
              <a:gd name="connsiteY0" fmla="*/ 0 h 3153668"/>
              <a:gd name="connsiteX1" fmla="*/ 203118 w 12190095"/>
              <a:gd name="connsiteY1" fmla="*/ 208663 h 3153668"/>
              <a:gd name="connsiteX2" fmla="*/ 6096000 w 12190095"/>
              <a:gd name="connsiteY2" fmla="*/ 2529638 h 3153668"/>
              <a:gd name="connsiteX3" fmla="*/ 11988882 w 12190095"/>
              <a:gd name="connsiteY3" fmla="*/ 208663 h 3153668"/>
              <a:gd name="connsiteX4" fmla="*/ 12190095 w 12190095"/>
              <a:gd name="connsiteY4" fmla="*/ 1957 h 3153668"/>
              <a:gd name="connsiteX5" fmla="*/ 12190095 w 12190095"/>
              <a:gd name="connsiteY5" fmla="*/ 3153668 h 3153668"/>
              <a:gd name="connsiteX6" fmla="*/ 0 w 12190095"/>
              <a:gd name="connsiteY6" fmla="*/ 3153668 h 3153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0095" h="3153668">
                <a:moveTo>
                  <a:pt x="0" y="0"/>
                </a:moveTo>
                <a:lnTo>
                  <a:pt x="203118" y="208663"/>
                </a:lnTo>
                <a:cubicBezTo>
                  <a:pt x="1659408" y="1634488"/>
                  <a:pt x="3760231" y="2529638"/>
                  <a:pt x="6096000" y="2529638"/>
                </a:cubicBezTo>
                <a:cubicBezTo>
                  <a:pt x="8431770" y="2529638"/>
                  <a:pt x="10532592" y="1634488"/>
                  <a:pt x="11988882" y="208663"/>
                </a:cubicBezTo>
                <a:lnTo>
                  <a:pt x="12190095" y="1957"/>
                </a:lnTo>
                <a:lnTo>
                  <a:pt x="12190095" y="3153668"/>
                </a:lnTo>
                <a:lnTo>
                  <a:pt x="0" y="3153668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汉仪雅酷黑 75W" panose="020B0804020202020204" pitchFamily="34" charset="-122"/>
              <a:ea typeface="汉仪雅酷黑 75W" panose="020B0804020202020204" pitchFamily="34" charset="-122"/>
              <a:cs typeface="+mn-cs"/>
            </a:endParaRPr>
          </a:p>
        </p:txBody>
      </p:sp>
      <p:sp>
        <p:nvSpPr>
          <p:cNvPr id="14" name="任意多边形: 形状 13">
            <a:extLst>
              <a:ext uri="{FF2B5EF4-FFF2-40B4-BE49-F238E27FC236}">
                <a16:creationId xmlns:a16="http://schemas.microsoft.com/office/drawing/2014/main" id="{45D14763-D9AD-41CB-A042-AA31B11094B6}"/>
              </a:ext>
            </a:extLst>
          </p:cNvPr>
          <p:cNvSpPr/>
          <p:nvPr userDrawn="1"/>
        </p:nvSpPr>
        <p:spPr>
          <a:xfrm>
            <a:off x="1906" y="4403110"/>
            <a:ext cx="12190095" cy="2454890"/>
          </a:xfrm>
          <a:custGeom>
            <a:avLst/>
            <a:gdLst>
              <a:gd name="connsiteX0" fmla="*/ 0 w 12190095"/>
              <a:gd name="connsiteY0" fmla="*/ 0 h 2454890"/>
              <a:gd name="connsiteX1" fmla="*/ 203118 w 12190095"/>
              <a:gd name="connsiteY1" fmla="*/ 151776 h 2454890"/>
              <a:gd name="connsiteX2" fmla="*/ 6096000 w 12190095"/>
              <a:gd name="connsiteY2" fmla="*/ 1839995 h 2454890"/>
              <a:gd name="connsiteX3" fmla="*/ 11988882 w 12190095"/>
              <a:gd name="connsiteY3" fmla="*/ 151776 h 2454890"/>
              <a:gd name="connsiteX4" fmla="*/ 12190095 w 12190095"/>
              <a:gd name="connsiteY4" fmla="*/ 1424 h 2454890"/>
              <a:gd name="connsiteX5" fmla="*/ 12190095 w 12190095"/>
              <a:gd name="connsiteY5" fmla="*/ 2454890 h 2454890"/>
              <a:gd name="connsiteX6" fmla="*/ 0 w 12190095"/>
              <a:gd name="connsiteY6" fmla="*/ 2454890 h 2454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0095" h="2454890">
                <a:moveTo>
                  <a:pt x="0" y="0"/>
                </a:moveTo>
                <a:lnTo>
                  <a:pt x="203118" y="151776"/>
                </a:lnTo>
                <a:cubicBezTo>
                  <a:pt x="1659408" y="1188885"/>
                  <a:pt x="3760231" y="1839995"/>
                  <a:pt x="6096000" y="1839995"/>
                </a:cubicBezTo>
                <a:cubicBezTo>
                  <a:pt x="8431770" y="1839995"/>
                  <a:pt x="10532592" y="1188885"/>
                  <a:pt x="11988882" y="151776"/>
                </a:cubicBezTo>
                <a:lnTo>
                  <a:pt x="12190095" y="1424"/>
                </a:lnTo>
                <a:lnTo>
                  <a:pt x="12190095" y="2454890"/>
                </a:lnTo>
                <a:lnTo>
                  <a:pt x="0" y="2454890"/>
                </a:lnTo>
                <a:close/>
              </a:path>
            </a:pathLst>
          </a:custGeom>
          <a:gradFill flip="none" rotWithShape="1">
            <a:gsLst>
              <a:gs pos="45000">
                <a:schemeClr val="accent1"/>
              </a:gs>
              <a:gs pos="92000">
                <a:schemeClr val="accent1">
                  <a:lumMod val="88000"/>
                  <a:lumOff val="12000"/>
                </a:schemeClr>
              </a:gs>
            </a:gsLst>
            <a:lin ang="162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汉仪雅酷黑 75W" panose="020B0804020202020204" pitchFamily="34" charset="-122"/>
              <a:ea typeface="汉仪雅酷黑 75W" panose="020B0804020202020204" pitchFamily="34" charset="-122"/>
              <a:cs typeface="+mn-cs"/>
            </a:endParaRPr>
          </a:p>
        </p:txBody>
      </p:sp>
      <p:sp>
        <p:nvSpPr>
          <p:cNvPr id="15" name="任意多边形: 形状 14">
            <a:extLst>
              <a:ext uri="{FF2B5EF4-FFF2-40B4-BE49-F238E27FC236}">
                <a16:creationId xmlns:a16="http://schemas.microsoft.com/office/drawing/2014/main" id="{3CC6D7FF-BA17-4DCA-B8FA-E3B57C37635F}"/>
              </a:ext>
            </a:extLst>
          </p:cNvPr>
          <p:cNvSpPr/>
          <p:nvPr userDrawn="1"/>
        </p:nvSpPr>
        <p:spPr>
          <a:xfrm>
            <a:off x="-537210" y="3127746"/>
            <a:ext cx="13266420" cy="4560835"/>
          </a:xfrm>
          <a:custGeom>
            <a:avLst/>
            <a:gdLst>
              <a:gd name="connsiteX0" fmla="*/ 537210 w 13266420"/>
              <a:gd name="connsiteY0" fmla="*/ 0 h 4560835"/>
              <a:gd name="connsiteX1" fmla="*/ 847257 w 13266420"/>
              <a:gd name="connsiteY1" fmla="*/ 362486 h 4560835"/>
              <a:gd name="connsiteX2" fmla="*/ 6633210 w 13266420"/>
              <a:gd name="connsiteY2" fmla="*/ 3103762 h 4560835"/>
              <a:gd name="connsiteX3" fmla="*/ 12419163 w 13266420"/>
              <a:gd name="connsiteY3" fmla="*/ 362486 h 4560835"/>
              <a:gd name="connsiteX4" fmla="*/ 12721113 w 13266420"/>
              <a:gd name="connsiteY4" fmla="*/ 9466 h 4560835"/>
              <a:gd name="connsiteX5" fmla="*/ 12721113 w 13266420"/>
              <a:gd name="connsiteY5" fmla="*/ 4139830 h 4560835"/>
              <a:gd name="connsiteX6" fmla="*/ 13266420 w 13266420"/>
              <a:gd name="connsiteY6" fmla="*/ 4139830 h 4560835"/>
              <a:gd name="connsiteX7" fmla="*/ 13266420 w 13266420"/>
              <a:gd name="connsiteY7" fmla="*/ 4560835 h 4560835"/>
              <a:gd name="connsiteX8" fmla="*/ 0 w 13266420"/>
              <a:gd name="connsiteY8" fmla="*/ 4560835 h 4560835"/>
              <a:gd name="connsiteX9" fmla="*/ 0 w 13266420"/>
              <a:gd name="connsiteY9" fmla="*/ 4139830 h 4560835"/>
              <a:gd name="connsiteX10" fmla="*/ 537210 w 13266420"/>
              <a:gd name="connsiteY10" fmla="*/ 4139830 h 4560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266420" h="4560835">
                <a:moveTo>
                  <a:pt x="537210" y="0"/>
                </a:moveTo>
                <a:lnTo>
                  <a:pt x="847257" y="362486"/>
                </a:lnTo>
                <a:cubicBezTo>
                  <a:pt x="2381128" y="2066864"/>
                  <a:pt x="4409303" y="3103762"/>
                  <a:pt x="6633210" y="3103762"/>
                </a:cubicBezTo>
                <a:cubicBezTo>
                  <a:pt x="8857119" y="3103762"/>
                  <a:pt x="10885293" y="2066864"/>
                  <a:pt x="12419163" y="362486"/>
                </a:cubicBezTo>
                <a:lnTo>
                  <a:pt x="12721113" y="9466"/>
                </a:lnTo>
                <a:lnTo>
                  <a:pt x="12721113" y="4139830"/>
                </a:lnTo>
                <a:lnTo>
                  <a:pt x="13266420" y="4139830"/>
                </a:lnTo>
                <a:lnTo>
                  <a:pt x="13266420" y="4560835"/>
                </a:lnTo>
                <a:lnTo>
                  <a:pt x="0" y="4560835"/>
                </a:lnTo>
                <a:lnTo>
                  <a:pt x="0" y="4139830"/>
                </a:lnTo>
                <a:lnTo>
                  <a:pt x="537210" y="4139830"/>
                </a:lnTo>
                <a:close/>
              </a:path>
            </a:pathLst>
          </a:custGeom>
          <a:noFill/>
          <a:ln w="12700" cap="flat" cmpd="sng" algn="ctr">
            <a:gradFill flip="none" rotWithShape="1">
              <a:gsLst>
                <a:gs pos="33000">
                  <a:schemeClr val="accent2">
                    <a:alpha val="0"/>
                  </a:schemeClr>
                </a:gs>
                <a:gs pos="93000">
                  <a:schemeClr val="accent2">
                    <a:alpha val="0"/>
                  </a:schemeClr>
                </a:gs>
                <a:gs pos="51000">
                  <a:schemeClr val="accent2"/>
                </a:gs>
              </a:gsLst>
              <a:lin ang="16200000" scaled="1"/>
              <a:tileRect/>
            </a:gra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汉仪雅酷黑 75W" panose="020B0804020202020204" pitchFamily="34" charset="-122"/>
              <a:ea typeface="汉仪雅酷黑 75W" panose="020B0804020202020204" pitchFamily="34" charset="-122"/>
              <a:cs typeface="+mn-cs"/>
            </a:endParaRPr>
          </a:p>
        </p:txBody>
      </p:sp>
      <p:sp>
        <p:nvSpPr>
          <p:cNvPr id="17" name="文本占位符 16">
            <a:extLst>
              <a:ext uri="{FF2B5EF4-FFF2-40B4-BE49-F238E27FC236}">
                <a16:creationId xmlns:a16="http://schemas.microsoft.com/office/drawing/2014/main" id="{437E460F-157C-40EB-BA02-3747A6181CE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3616" y="2090509"/>
            <a:ext cx="10804769" cy="1089529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7200" b="1" spc="100" dirty="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marL="0" lvl="0" algn="ctr"/>
            <a:r>
              <a:rPr lang="zh-CN" altLang="en-US" dirty="0"/>
              <a:t>在这里添加你的封面标题</a:t>
            </a:r>
          </a:p>
        </p:txBody>
      </p:sp>
      <p:sp>
        <p:nvSpPr>
          <p:cNvPr id="19" name="文本占位符 16">
            <a:extLst>
              <a:ext uri="{FF2B5EF4-FFF2-40B4-BE49-F238E27FC236}">
                <a16:creationId xmlns:a16="http://schemas.microsoft.com/office/drawing/2014/main" id="{47C3280A-B769-4525-82C8-272FD33CD3B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3616" y="3280292"/>
            <a:ext cx="10825284" cy="369332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000" spc="100" dirty="0">
                <a:solidFill>
                  <a:schemeClr val="bg2">
                    <a:lumMod val="90000"/>
                  </a:schemeClr>
                </a:solidFill>
                <a:latin typeface="+mj-lt"/>
              </a:defRPr>
            </a:lvl1pPr>
          </a:lstStyle>
          <a:p>
            <a:pPr marL="0" lvl="0" algn="ctr"/>
            <a:r>
              <a:rPr lang="en-US" altLang="zh-CN" dirty="0"/>
              <a:t>ADD YOUR COVER TITLE HERE</a:t>
            </a:r>
            <a:endParaRPr lang="zh-CN" altLang="en-US" dirty="0"/>
          </a:p>
        </p:txBody>
      </p:sp>
      <p:sp>
        <p:nvSpPr>
          <p:cNvPr id="20" name="文本占位符 16">
            <a:extLst>
              <a:ext uri="{FF2B5EF4-FFF2-40B4-BE49-F238E27FC236}">
                <a16:creationId xmlns:a16="http://schemas.microsoft.com/office/drawing/2014/main" id="{328FC077-4701-478A-A884-2688C4FAE38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86337" y="4404079"/>
            <a:ext cx="2619326" cy="397032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200" spc="100" dirty="0">
                <a:solidFill>
                  <a:schemeClr val="bg1"/>
                </a:solidFill>
              </a:defRPr>
            </a:lvl1pPr>
          </a:lstStyle>
          <a:p>
            <a:pPr marL="0" lvl="0" algn="ctr"/>
            <a:r>
              <a:rPr lang="zh-CN" altLang="en-US" dirty="0"/>
              <a:t>时间或公司名称</a:t>
            </a:r>
          </a:p>
        </p:txBody>
      </p:sp>
    </p:spTree>
    <p:extLst>
      <p:ext uri="{BB962C8B-B14F-4D97-AF65-F5344CB8AC3E}">
        <p14:creationId xmlns:p14="http://schemas.microsoft.com/office/powerpoint/2010/main" val="2043269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bg>
      <p:bgPr>
        <a:solidFill>
          <a:schemeClr val="accent1">
            <a:lumMod val="20000"/>
            <a:lumOff val="80000"/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占位符 1">
            <a:extLst>
              <a:ext uri="{FF2B5EF4-FFF2-40B4-BE49-F238E27FC236}">
                <a16:creationId xmlns:a16="http://schemas.microsoft.com/office/drawing/2014/main" id="{E3F8A5DE-6719-43FD-B6CE-C6F5AD52A8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DE6A276-E3DD-405D-AB68-DC1DD678E3B9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7" name="页脚占位符 2">
            <a:extLst>
              <a:ext uri="{FF2B5EF4-FFF2-40B4-BE49-F238E27FC236}">
                <a16:creationId xmlns:a16="http://schemas.microsoft.com/office/drawing/2014/main" id="{36FC9EFC-DACF-4EDD-8E92-043D2E0C1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9537B9F3-774A-4C55-9949-DBFF6813A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AB53868-956E-4EE9-9DCD-76BB72E44F6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 descr="图片包含 室内, 缝纫机, 桌子, 蓝色&#10;&#10;描述已自动生成">
            <a:extLst>
              <a:ext uri="{FF2B5EF4-FFF2-40B4-BE49-F238E27FC236}">
                <a16:creationId xmlns:a16="http://schemas.microsoft.com/office/drawing/2014/main" id="{19EE1E72-E6BD-4783-AC08-D787979F5E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" t="27031" r="1047" b="36202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8994A40F-ABB5-47B4-A715-82BCBDF74B91}"/>
              </a:ext>
            </a:extLst>
          </p:cNvPr>
          <p:cNvSpPr/>
          <p:nvPr userDrawn="1"/>
        </p:nvSpPr>
        <p:spPr>
          <a:xfrm>
            <a:off x="0" y="4859918"/>
            <a:ext cx="12192000" cy="192278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39581EB4-FC4C-4185-B530-E9C4F9D9284F}"/>
              </a:ext>
            </a:extLst>
          </p:cNvPr>
          <p:cNvSpPr/>
          <p:nvPr userDrawn="1"/>
        </p:nvSpPr>
        <p:spPr>
          <a:xfrm>
            <a:off x="0" y="4935218"/>
            <a:ext cx="12192000" cy="192278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94000"/>
                  <a:lumOff val="6000"/>
                </a:schemeClr>
              </a:gs>
              <a:gs pos="100000">
                <a:schemeClr val="accent1">
                  <a:lumMod val="91000"/>
                </a:schemeClr>
              </a:gs>
            </a:gsLst>
            <a:lin ang="2700000" scaled="1"/>
            <a:tileRect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F3FD32B-5D55-4CF6-911A-6DB00FE2B645}"/>
              </a:ext>
            </a:extLst>
          </p:cNvPr>
          <p:cNvSpPr txBox="1"/>
          <p:nvPr userDrawn="1"/>
        </p:nvSpPr>
        <p:spPr>
          <a:xfrm>
            <a:off x="511417" y="415076"/>
            <a:ext cx="16268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4800" b="1" kern="100" dirty="0">
                <a:solidFill>
                  <a:schemeClr val="accent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目录</a:t>
            </a:r>
            <a:endParaRPr lang="zh-CN" altLang="zh-CN" sz="4800" b="1" kern="100" dirty="0">
              <a:solidFill>
                <a:schemeClr val="accent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B56061E-DBF7-4A05-94F9-CF98015F0AD4}"/>
              </a:ext>
            </a:extLst>
          </p:cNvPr>
          <p:cNvSpPr txBox="1"/>
          <p:nvPr userDrawn="1"/>
        </p:nvSpPr>
        <p:spPr>
          <a:xfrm>
            <a:off x="1836169" y="795109"/>
            <a:ext cx="17839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2000" kern="100" dirty="0">
                <a:solidFill>
                  <a:schemeClr val="accent1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/ CONTENTS</a:t>
            </a:r>
            <a:endParaRPr lang="zh-CN" altLang="zh-CN" sz="2000" kern="100" dirty="0">
              <a:solidFill>
                <a:schemeClr val="accent1"/>
              </a:solidFill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4" name="图片 13">
            <a:hlinkClick r:id="rId4"/>
            <a:extLst>
              <a:ext uri="{FF2B5EF4-FFF2-40B4-BE49-F238E27FC236}">
                <a16:creationId xmlns:a16="http://schemas.microsoft.com/office/drawing/2014/main" id="{93666984-2C60-46C1-9CDA-4796C5441D5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633" y="792657"/>
            <a:ext cx="1700854" cy="226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048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页">
    <p:bg>
      <p:bgPr>
        <a:solidFill>
          <a:schemeClr val="accent1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穿白色衣服的人&#10;&#10;中度可信度描述已自动生成">
            <a:extLst>
              <a:ext uri="{FF2B5EF4-FFF2-40B4-BE49-F238E27FC236}">
                <a16:creationId xmlns:a16="http://schemas.microsoft.com/office/drawing/2014/main" id="{E96169C9-7EEE-4E9C-A36E-5DA13A4134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30" t="28566" b="7250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图片 6">
            <a:hlinkClick r:id="rId4"/>
            <a:extLst>
              <a:ext uri="{FF2B5EF4-FFF2-40B4-BE49-F238E27FC236}">
                <a16:creationId xmlns:a16="http://schemas.microsoft.com/office/drawing/2014/main" id="{E5CAC538-2598-4CDE-BB3A-9DFA4EB834E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8633" y="609777"/>
            <a:ext cx="1700854" cy="22678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26D1B802-7D4F-4D80-AA6F-3685C4CCC39D}"/>
              </a:ext>
            </a:extLst>
          </p:cNvPr>
          <p:cNvGrpSpPr/>
          <p:nvPr userDrawn="1"/>
        </p:nvGrpSpPr>
        <p:grpSpPr>
          <a:xfrm>
            <a:off x="674513" y="1015048"/>
            <a:ext cx="755241" cy="0"/>
            <a:chOff x="678775" y="1130300"/>
            <a:chExt cx="755241" cy="0"/>
          </a:xfrm>
        </p:grpSpPr>
        <p:cxnSp>
          <p:nvCxnSpPr>
            <p:cNvPr id="10" name="直接箭头连接符 9">
              <a:extLst>
                <a:ext uri="{FF2B5EF4-FFF2-40B4-BE49-F238E27FC236}">
                  <a16:creationId xmlns:a16="http://schemas.microsoft.com/office/drawing/2014/main" id="{B3887D60-5C1B-484C-B3AA-2738CA6E7AD3}"/>
                </a:ext>
              </a:extLst>
            </p:cNvPr>
            <p:cNvCxnSpPr>
              <a:cxnSpLocks/>
            </p:cNvCxnSpPr>
            <p:nvPr/>
          </p:nvCxnSpPr>
          <p:spPr>
            <a:xfrm>
              <a:off x="678775" y="1130300"/>
              <a:ext cx="557979" cy="0"/>
            </a:xfrm>
            <a:prstGeom prst="straightConnector1">
              <a:avLst/>
            </a:prstGeom>
            <a:ln w="34925" cap="rnd">
              <a:solidFill>
                <a:schemeClr val="accent1">
                  <a:alpha val="99000"/>
                </a:schemeClr>
              </a:solidFill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箭头连接符 10">
              <a:extLst>
                <a:ext uri="{FF2B5EF4-FFF2-40B4-BE49-F238E27FC236}">
                  <a16:creationId xmlns:a16="http://schemas.microsoft.com/office/drawing/2014/main" id="{0CCB4C4D-3365-4332-AE1A-7B6E19EAA9DE}"/>
                </a:ext>
              </a:extLst>
            </p:cNvPr>
            <p:cNvCxnSpPr>
              <a:cxnSpLocks/>
            </p:cNvCxnSpPr>
            <p:nvPr/>
          </p:nvCxnSpPr>
          <p:spPr>
            <a:xfrm>
              <a:off x="1326636" y="1130300"/>
              <a:ext cx="107380" cy="0"/>
            </a:xfrm>
            <a:prstGeom prst="straightConnector1">
              <a:avLst/>
            </a:prstGeom>
            <a:ln w="34925" cap="rnd">
              <a:solidFill>
                <a:schemeClr val="accent2"/>
              </a:solidFill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日期占位符 11">
            <a:extLst>
              <a:ext uri="{FF2B5EF4-FFF2-40B4-BE49-F238E27FC236}">
                <a16:creationId xmlns:a16="http://schemas.microsoft.com/office/drawing/2014/main" id="{77E121CA-0E88-41BC-B9F4-0D124F873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6A276-E3DD-405D-AB68-DC1DD678E3B9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13" name="页脚占位符 12">
            <a:extLst>
              <a:ext uri="{FF2B5EF4-FFF2-40B4-BE49-F238E27FC236}">
                <a16:creationId xmlns:a16="http://schemas.microsoft.com/office/drawing/2014/main" id="{3562EF8A-4967-45AA-BF03-3118354BA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4" name="灯片编号占位符 13">
            <a:extLst>
              <a:ext uri="{FF2B5EF4-FFF2-40B4-BE49-F238E27FC236}">
                <a16:creationId xmlns:a16="http://schemas.microsoft.com/office/drawing/2014/main" id="{A5265A84-52B9-4FFB-86FD-3936405CE2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B53868-956E-4EE9-9DCD-76BB72E44F6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6" name="文本占位符 15">
            <a:extLst>
              <a:ext uri="{FF2B5EF4-FFF2-40B4-BE49-F238E27FC236}">
                <a16:creationId xmlns:a16="http://schemas.microsoft.com/office/drawing/2014/main" id="{03B0589B-B617-4C3A-BE33-49D1E6844F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59470" y="488315"/>
            <a:ext cx="8308975" cy="424732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2400" b="1" spc="100" dirty="0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marL="0" lvl="0" algn="just"/>
            <a:r>
              <a:rPr lang="zh-CN" altLang="en-US" dirty="0"/>
              <a:t>添加一级标题</a:t>
            </a:r>
          </a:p>
        </p:txBody>
      </p:sp>
    </p:spTree>
    <p:extLst>
      <p:ext uri="{BB962C8B-B14F-4D97-AF65-F5344CB8AC3E}">
        <p14:creationId xmlns:p14="http://schemas.microsoft.com/office/powerpoint/2010/main" val="14239870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转场页">
    <p:bg>
      <p:bgPr>
        <a:solidFill>
          <a:schemeClr val="accent1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9032566-5A12-408B-B98D-707C44BCDB02}"/>
              </a:ext>
            </a:extLst>
          </p:cNvPr>
          <p:cNvSpPr/>
          <p:nvPr userDrawn="1"/>
        </p:nvSpPr>
        <p:spPr>
          <a:xfrm>
            <a:off x="8128000" y="0"/>
            <a:ext cx="4064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 descr="穿白色衣服的人&#10;&#10;中度可信度描述已自动生成">
            <a:extLst>
              <a:ext uri="{FF2B5EF4-FFF2-40B4-BE49-F238E27FC236}">
                <a16:creationId xmlns:a16="http://schemas.microsoft.com/office/drawing/2014/main" id="{4CD41389-486A-4631-B1B6-604E38542F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3" t="28566" r="12837" b="7250"/>
          <a:stretch/>
        </p:blipFill>
        <p:spPr>
          <a:xfrm flipH="1"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2" name="任意多边形: 形状 21">
            <a:extLst>
              <a:ext uri="{FF2B5EF4-FFF2-40B4-BE49-F238E27FC236}">
                <a16:creationId xmlns:a16="http://schemas.microsoft.com/office/drawing/2014/main" id="{60E16EE1-AD1B-4E2A-AECB-E2BEBCC94115}"/>
              </a:ext>
            </a:extLst>
          </p:cNvPr>
          <p:cNvSpPr/>
          <p:nvPr userDrawn="1"/>
        </p:nvSpPr>
        <p:spPr>
          <a:xfrm>
            <a:off x="84173" y="0"/>
            <a:ext cx="8577228" cy="6858000"/>
          </a:xfrm>
          <a:custGeom>
            <a:avLst/>
            <a:gdLst>
              <a:gd name="connsiteX0" fmla="*/ 0 w 8651795"/>
              <a:gd name="connsiteY0" fmla="*/ 0 h 6858000"/>
              <a:gd name="connsiteX1" fmla="*/ 8651795 w 8651795"/>
              <a:gd name="connsiteY1" fmla="*/ 0 h 6858000"/>
              <a:gd name="connsiteX2" fmla="*/ 8612148 w 8651795"/>
              <a:gd name="connsiteY2" fmla="*/ 120975 h 6858000"/>
              <a:gd name="connsiteX3" fmla="*/ 8128000 w 8651795"/>
              <a:gd name="connsiteY3" fmla="*/ 3429000 h 6858000"/>
              <a:gd name="connsiteX4" fmla="*/ 8612148 w 8651795"/>
              <a:gd name="connsiteY4" fmla="*/ 6737025 h 6858000"/>
              <a:gd name="connsiteX5" fmla="*/ 8651795 w 8651795"/>
              <a:gd name="connsiteY5" fmla="*/ 6858000 h 6858000"/>
              <a:gd name="connsiteX6" fmla="*/ 0 w 865179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51795" h="6858000">
                <a:moveTo>
                  <a:pt x="0" y="0"/>
                </a:moveTo>
                <a:lnTo>
                  <a:pt x="8651795" y="0"/>
                </a:lnTo>
                <a:lnTo>
                  <a:pt x="8612148" y="120975"/>
                </a:lnTo>
                <a:cubicBezTo>
                  <a:pt x="8300394" y="1137729"/>
                  <a:pt x="8128000" y="2255593"/>
                  <a:pt x="8128000" y="3429000"/>
                </a:cubicBezTo>
                <a:cubicBezTo>
                  <a:pt x="8128000" y="4602407"/>
                  <a:pt x="8300394" y="5720271"/>
                  <a:pt x="8612148" y="6737025"/>
                </a:cubicBezTo>
                <a:lnTo>
                  <a:pt x="865179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E593CDCD-57CE-4261-92D8-D8C6BC939C03}"/>
              </a:ext>
            </a:extLst>
          </p:cNvPr>
          <p:cNvSpPr/>
          <p:nvPr userDrawn="1"/>
        </p:nvSpPr>
        <p:spPr>
          <a:xfrm>
            <a:off x="8128000" y="0"/>
            <a:ext cx="4064000" cy="6858000"/>
          </a:xfrm>
          <a:prstGeom prst="rect">
            <a:avLst/>
          </a:prstGeom>
          <a:solidFill>
            <a:schemeClr val="accent1">
              <a:lumMod val="20000"/>
              <a:lumOff val="80000"/>
              <a:alpha val="2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15" name="文本占位符 14">
            <a:extLst>
              <a:ext uri="{FF2B5EF4-FFF2-40B4-BE49-F238E27FC236}">
                <a16:creationId xmlns:a16="http://schemas.microsoft.com/office/drawing/2014/main" id="{7614F71A-E16B-4451-ADE0-17FC73C789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18067" y="928468"/>
            <a:ext cx="3995068" cy="5812360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41300" b="1" spc="100" dirty="0">
                <a:gradFill>
                  <a:gsLst>
                    <a:gs pos="0">
                      <a:schemeClr val="accent2">
                        <a:lumMod val="90000"/>
                        <a:lumOff val="10000"/>
                      </a:schemeClr>
                    </a:gs>
                    <a:gs pos="70000">
                      <a:schemeClr val="accent2"/>
                    </a:gs>
                  </a:gsLst>
                  <a:lin ang="2700000" scaled="1"/>
                </a:gradFill>
                <a:latin typeface="+mn-lt"/>
              </a:defRPr>
            </a:lvl1pPr>
          </a:lstStyle>
          <a:p>
            <a:pPr marL="0" lvl="0"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B3581842-6629-4CA2-BD63-DAE537DAA00C}"/>
              </a:ext>
            </a:extLst>
          </p:cNvPr>
          <p:cNvSpPr/>
          <p:nvPr userDrawn="1"/>
        </p:nvSpPr>
        <p:spPr>
          <a:xfrm>
            <a:off x="1" y="0"/>
            <a:ext cx="8483599" cy="6858000"/>
          </a:xfrm>
          <a:custGeom>
            <a:avLst/>
            <a:gdLst>
              <a:gd name="connsiteX0" fmla="*/ 0 w 8651795"/>
              <a:gd name="connsiteY0" fmla="*/ 0 h 6858000"/>
              <a:gd name="connsiteX1" fmla="*/ 8651795 w 8651795"/>
              <a:gd name="connsiteY1" fmla="*/ 0 h 6858000"/>
              <a:gd name="connsiteX2" fmla="*/ 8612148 w 8651795"/>
              <a:gd name="connsiteY2" fmla="*/ 120975 h 6858000"/>
              <a:gd name="connsiteX3" fmla="*/ 8128000 w 8651795"/>
              <a:gd name="connsiteY3" fmla="*/ 3429000 h 6858000"/>
              <a:gd name="connsiteX4" fmla="*/ 8612148 w 8651795"/>
              <a:gd name="connsiteY4" fmla="*/ 6737025 h 6858000"/>
              <a:gd name="connsiteX5" fmla="*/ 8651795 w 8651795"/>
              <a:gd name="connsiteY5" fmla="*/ 6858000 h 6858000"/>
              <a:gd name="connsiteX6" fmla="*/ 0 w 865179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51795" h="6858000">
                <a:moveTo>
                  <a:pt x="0" y="0"/>
                </a:moveTo>
                <a:lnTo>
                  <a:pt x="8651795" y="0"/>
                </a:lnTo>
                <a:lnTo>
                  <a:pt x="8612148" y="120975"/>
                </a:lnTo>
                <a:cubicBezTo>
                  <a:pt x="8300394" y="1137729"/>
                  <a:pt x="8128000" y="2255593"/>
                  <a:pt x="8128000" y="3429000"/>
                </a:cubicBezTo>
                <a:cubicBezTo>
                  <a:pt x="8128000" y="4602407"/>
                  <a:pt x="8300394" y="5720271"/>
                  <a:pt x="8612148" y="6737025"/>
                </a:cubicBezTo>
                <a:lnTo>
                  <a:pt x="865179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8000">
                <a:schemeClr val="accent1">
                  <a:lumMod val="100000"/>
                </a:schemeClr>
              </a:gs>
              <a:gs pos="87000">
                <a:schemeClr val="accent1">
                  <a:lumMod val="86000"/>
                </a:schemeClr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 descr="图片包含 游戏机&#10;&#10;描述已自动生成">
            <a:extLst>
              <a:ext uri="{FF2B5EF4-FFF2-40B4-BE49-F238E27FC236}">
                <a16:creationId xmlns:a16="http://schemas.microsoft.com/office/drawing/2014/main" id="{9F4095B3-C9DB-42F6-BC19-D3F2268C60D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alphaModFix amt="30000"/>
          </a:blip>
          <a:srcRect l="4436" t="49189" r="11546"/>
          <a:stretch>
            <a:fillRect/>
          </a:stretch>
        </p:blipFill>
        <p:spPr>
          <a:xfrm rot="20190392">
            <a:off x="-1291754" y="-2056450"/>
            <a:ext cx="13778158" cy="8332528"/>
          </a:xfrm>
          <a:custGeom>
            <a:avLst/>
            <a:gdLst>
              <a:gd name="connsiteX0" fmla="*/ 2596807 w 13778158"/>
              <a:gd name="connsiteY0" fmla="*/ 0 h 8332528"/>
              <a:gd name="connsiteX1" fmla="*/ 13778158 w 13778158"/>
              <a:gd name="connsiteY1" fmla="*/ 4860273 h 8332528"/>
              <a:gd name="connsiteX2" fmla="*/ 12268849 w 13778158"/>
              <a:gd name="connsiteY2" fmla="*/ 8332528 h 8332528"/>
              <a:gd name="connsiteX3" fmla="*/ 5425684 w 13778158"/>
              <a:gd name="connsiteY3" fmla="*/ 8332528 h 8332528"/>
              <a:gd name="connsiteX4" fmla="*/ 0 w 13778158"/>
              <a:gd name="connsiteY4" fmla="*/ 5974109 h 83325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778158" h="8332528">
                <a:moveTo>
                  <a:pt x="2596807" y="0"/>
                </a:moveTo>
                <a:lnTo>
                  <a:pt x="13778158" y="4860273"/>
                </a:lnTo>
                <a:lnTo>
                  <a:pt x="12268849" y="8332528"/>
                </a:lnTo>
                <a:lnTo>
                  <a:pt x="5425684" y="8332528"/>
                </a:lnTo>
                <a:lnTo>
                  <a:pt x="0" y="5974109"/>
                </a:lnTo>
                <a:close/>
              </a:path>
            </a:pathLst>
          </a:custGeom>
          <a:effectLst>
            <a:softEdge rad="0"/>
          </a:effectLst>
        </p:spPr>
      </p:pic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C0D2451E-3EDB-4CDC-8558-563F3B2361D4}"/>
              </a:ext>
            </a:extLst>
          </p:cNvPr>
          <p:cNvSpPr/>
          <p:nvPr userDrawn="1"/>
        </p:nvSpPr>
        <p:spPr>
          <a:xfrm>
            <a:off x="12700" y="0"/>
            <a:ext cx="8483599" cy="6858000"/>
          </a:xfrm>
          <a:custGeom>
            <a:avLst/>
            <a:gdLst>
              <a:gd name="connsiteX0" fmla="*/ 0 w 8651795"/>
              <a:gd name="connsiteY0" fmla="*/ 0 h 6858000"/>
              <a:gd name="connsiteX1" fmla="*/ 8651795 w 8651795"/>
              <a:gd name="connsiteY1" fmla="*/ 0 h 6858000"/>
              <a:gd name="connsiteX2" fmla="*/ 8612148 w 8651795"/>
              <a:gd name="connsiteY2" fmla="*/ 120975 h 6858000"/>
              <a:gd name="connsiteX3" fmla="*/ 8128000 w 8651795"/>
              <a:gd name="connsiteY3" fmla="*/ 3429000 h 6858000"/>
              <a:gd name="connsiteX4" fmla="*/ 8612148 w 8651795"/>
              <a:gd name="connsiteY4" fmla="*/ 6737025 h 6858000"/>
              <a:gd name="connsiteX5" fmla="*/ 8651795 w 8651795"/>
              <a:gd name="connsiteY5" fmla="*/ 6858000 h 6858000"/>
              <a:gd name="connsiteX6" fmla="*/ 0 w 865179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51795" h="6858000">
                <a:moveTo>
                  <a:pt x="0" y="0"/>
                </a:moveTo>
                <a:lnTo>
                  <a:pt x="8651795" y="0"/>
                </a:lnTo>
                <a:lnTo>
                  <a:pt x="8612148" y="120975"/>
                </a:lnTo>
                <a:cubicBezTo>
                  <a:pt x="8300394" y="1137729"/>
                  <a:pt x="8128000" y="2255593"/>
                  <a:pt x="8128000" y="3429000"/>
                </a:cubicBezTo>
                <a:cubicBezTo>
                  <a:pt x="8128000" y="4602407"/>
                  <a:pt x="8300394" y="5720271"/>
                  <a:pt x="8612148" y="6737025"/>
                </a:cubicBezTo>
                <a:lnTo>
                  <a:pt x="8651795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5">
              <a:alphaModFix amt="8000"/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/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id="{EE28607A-E9F7-401A-8B96-840E5FE189A7}"/>
              </a:ext>
            </a:extLst>
          </p:cNvPr>
          <p:cNvCxnSpPr>
            <a:cxnSpLocks/>
          </p:cNvCxnSpPr>
          <p:nvPr userDrawn="1"/>
        </p:nvCxnSpPr>
        <p:spPr>
          <a:xfrm>
            <a:off x="897543" y="4099700"/>
            <a:ext cx="1100069" cy="0"/>
          </a:xfrm>
          <a:prstGeom prst="straightConnector1">
            <a:avLst/>
          </a:prstGeom>
          <a:ln w="34925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hlinkClick r:id="rId6"/>
            <a:extLst>
              <a:ext uri="{FF2B5EF4-FFF2-40B4-BE49-F238E27FC236}">
                <a16:creationId xmlns:a16="http://schemas.microsoft.com/office/drawing/2014/main" id="{360B0FC9-EE3F-4563-BE71-753DA231279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70" y="690563"/>
            <a:ext cx="1784288" cy="237905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AA6BDDFC-F9B9-4A55-B28F-7AB4EF97D12F}"/>
              </a:ext>
            </a:extLst>
          </p:cNvPr>
          <p:cNvSpPr/>
          <p:nvPr userDrawn="1"/>
        </p:nvSpPr>
        <p:spPr>
          <a:xfrm>
            <a:off x="770251" y="5847134"/>
            <a:ext cx="1584382" cy="33813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占位符 16">
            <a:extLst>
              <a:ext uri="{FF2B5EF4-FFF2-40B4-BE49-F238E27FC236}">
                <a16:creationId xmlns:a16="http://schemas.microsoft.com/office/drawing/2014/main" id="{EDB9C847-59ED-4B1F-BCC0-DF62318F42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1717" y="2242554"/>
            <a:ext cx="7312112" cy="1089529"/>
          </a:xfr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zh-CN" altLang="en-US" sz="7200" b="1" spc="100" dirty="0"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0" lvl="0" algn="just"/>
            <a:r>
              <a:rPr lang="zh-CN" altLang="en-US" dirty="0"/>
              <a:t>添加过渡页标题</a:t>
            </a:r>
          </a:p>
        </p:txBody>
      </p:sp>
      <p:sp>
        <p:nvSpPr>
          <p:cNvPr id="20" name="文本占位符 16">
            <a:extLst>
              <a:ext uri="{FF2B5EF4-FFF2-40B4-BE49-F238E27FC236}">
                <a16:creationId xmlns:a16="http://schemas.microsoft.com/office/drawing/2014/main" id="{0F94D1F9-44BF-434F-A406-9F6BE56EAFA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59484" y="5860810"/>
            <a:ext cx="2005916" cy="341632"/>
          </a:xfrm>
          <a:noFill/>
        </p:spPr>
        <p:txBody>
          <a:bodyPr wrap="square" rtlCol="0">
            <a:spAutoFit/>
          </a:bodyPr>
          <a:lstStyle>
            <a:lvl1pPr marL="0" indent="0" algn="ctr">
              <a:buNone/>
              <a:defRPr lang="zh-CN" altLang="en-US" sz="1800" spc="0" dirty="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algn="ctr"/>
            <a:r>
              <a:rPr lang="en-US" altLang="zh-CN" dirty="0"/>
              <a:t>PART ONE</a:t>
            </a:r>
            <a:endParaRPr lang="zh-CN" altLang="en-US" dirty="0"/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265DB8A9-A1C4-4AEE-8C29-56D89DE97DC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31838" y="3444142"/>
            <a:ext cx="7312025" cy="625475"/>
          </a:xfrm>
        </p:spPr>
        <p:txBody>
          <a:bodyPr/>
          <a:lstStyle>
            <a:lvl1pPr marL="0" indent="0">
              <a:buNone/>
              <a:defRPr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  <a:latin typeface="+mn-lt"/>
              </a:defRPr>
            </a:lvl1pPr>
          </a:lstStyle>
          <a:p>
            <a:r>
              <a:rPr lang="en-US" altLang="zh-CN" sz="2800" dirty="0">
                <a:solidFill>
                  <a:schemeClr val="bg1">
                    <a:alpha val="50000"/>
                  </a:schemeClr>
                </a:solidFill>
              </a:rPr>
              <a:t>ADD TRANSITION PAGE TITLE</a:t>
            </a:r>
            <a:endParaRPr lang="zh-CN" altLang="en-US" sz="2800" dirty="0">
              <a:solidFill>
                <a:schemeClr val="bg1">
                  <a:alpha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647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房间的摆设布局&#10;&#10;低可信度描述已自动生成">
            <a:extLst>
              <a:ext uri="{FF2B5EF4-FFF2-40B4-BE49-F238E27FC236}">
                <a16:creationId xmlns:a16="http://schemas.microsoft.com/office/drawing/2014/main" id="{EBAA10D4-49D9-4DCF-81F4-76B596A70BA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2" b="11043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9EEE551-4B62-4ACF-998E-A3DC66125B0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90000"/>
                </a:schemeClr>
              </a:gs>
              <a:gs pos="84000">
                <a:schemeClr val="bg1">
                  <a:alpha val="0"/>
                </a:schemeClr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DA892650-CD77-46BA-8C83-982E9990A92F}"/>
              </a:ext>
            </a:extLst>
          </p:cNvPr>
          <p:cNvSpPr/>
          <p:nvPr userDrawn="1"/>
        </p:nvSpPr>
        <p:spPr>
          <a:xfrm>
            <a:off x="0" y="3692912"/>
            <a:ext cx="9723120" cy="3165088"/>
          </a:xfrm>
          <a:custGeom>
            <a:avLst/>
            <a:gdLst>
              <a:gd name="connsiteX0" fmla="*/ 9723120 w 9723120"/>
              <a:gd name="connsiteY0" fmla="*/ 0 h 3165088"/>
              <a:gd name="connsiteX1" fmla="*/ 9723120 w 9723120"/>
              <a:gd name="connsiteY1" fmla="*/ 3165088 h 3165088"/>
              <a:gd name="connsiteX2" fmla="*/ 0 w 9723120"/>
              <a:gd name="connsiteY2" fmla="*/ 3165088 h 3165088"/>
              <a:gd name="connsiteX3" fmla="*/ 0 w 9723120"/>
              <a:gd name="connsiteY3" fmla="*/ 1100484 h 3165088"/>
              <a:gd name="connsiteX4" fmla="*/ 264401 w 9723120"/>
              <a:gd name="connsiteY4" fmla="*/ 1234637 h 3165088"/>
              <a:gd name="connsiteX5" fmla="*/ 9375712 w 9723120"/>
              <a:gd name="connsiteY5" fmla="*/ 187850 h 316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23120" h="3165088">
                <a:moveTo>
                  <a:pt x="9723120" y="0"/>
                </a:moveTo>
                <a:lnTo>
                  <a:pt x="9723120" y="3165088"/>
                </a:lnTo>
                <a:lnTo>
                  <a:pt x="0" y="3165088"/>
                </a:lnTo>
                <a:lnTo>
                  <a:pt x="0" y="1100484"/>
                </a:lnTo>
                <a:lnTo>
                  <a:pt x="264401" y="1234637"/>
                </a:lnTo>
                <a:cubicBezTo>
                  <a:pt x="3217381" y="2607526"/>
                  <a:pt x="6277062" y="1830255"/>
                  <a:pt x="9375712" y="187850"/>
                </a:cubicBezTo>
                <a:close/>
              </a:path>
            </a:pathLst>
          </a:custGeom>
          <a:solidFill>
            <a:schemeClr val="bg2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6EC07038-EC9A-4813-9BC0-C32371DAFA0B}"/>
              </a:ext>
            </a:extLst>
          </p:cNvPr>
          <p:cNvSpPr/>
          <p:nvPr userDrawn="1"/>
        </p:nvSpPr>
        <p:spPr>
          <a:xfrm>
            <a:off x="0" y="3328582"/>
            <a:ext cx="12192000" cy="3367253"/>
          </a:xfrm>
          <a:custGeom>
            <a:avLst/>
            <a:gdLst>
              <a:gd name="connsiteX0" fmla="*/ 11515936 w 12192000"/>
              <a:gd name="connsiteY0" fmla="*/ 7 h 3367253"/>
              <a:gd name="connsiteX1" fmla="*/ 12144226 w 12192000"/>
              <a:gd name="connsiteY1" fmla="*/ 69369 h 3367253"/>
              <a:gd name="connsiteX2" fmla="*/ 12192000 w 12192000"/>
              <a:gd name="connsiteY2" fmla="*/ 84114 h 3367253"/>
              <a:gd name="connsiteX3" fmla="*/ 12192000 w 12192000"/>
              <a:gd name="connsiteY3" fmla="*/ 3367253 h 3367253"/>
              <a:gd name="connsiteX4" fmla="*/ 0 w 12192000"/>
              <a:gd name="connsiteY4" fmla="*/ 3367253 h 3367253"/>
              <a:gd name="connsiteX5" fmla="*/ 0 w 12192000"/>
              <a:gd name="connsiteY5" fmla="*/ 2139121 h 3367253"/>
              <a:gd name="connsiteX6" fmla="*/ 191133 w 12192000"/>
              <a:gd name="connsiteY6" fmla="*/ 2202238 h 3367253"/>
              <a:gd name="connsiteX7" fmla="*/ 10662841 w 12192000"/>
              <a:gd name="connsiteY7" fmla="*/ 86797 h 3367253"/>
              <a:gd name="connsiteX8" fmla="*/ 11515936 w 12192000"/>
              <a:gd name="connsiteY8" fmla="*/ 7 h 336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367253">
                <a:moveTo>
                  <a:pt x="11515936" y="7"/>
                </a:moveTo>
                <a:cubicBezTo>
                  <a:pt x="11761035" y="512"/>
                  <a:pt x="11968667" y="27041"/>
                  <a:pt x="12144226" y="69369"/>
                </a:cubicBezTo>
                <a:lnTo>
                  <a:pt x="12192000" y="84114"/>
                </a:lnTo>
                <a:lnTo>
                  <a:pt x="12192000" y="3367253"/>
                </a:lnTo>
                <a:lnTo>
                  <a:pt x="0" y="3367253"/>
                </a:lnTo>
                <a:lnTo>
                  <a:pt x="0" y="2139121"/>
                </a:lnTo>
                <a:lnTo>
                  <a:pt x="191133" y="2202238"/>
                </a:lnTo>
                <a:cubicBezTo>
                  <a:pt x="3554082" y="3219816"/>
                  <a:pt x="7108462" y="1726723"/>
                  <a:pt x="10662841" y="86797"/>
                </a:cubicBezTo>
                <a:cubicBezTo>
                  <a:pt x="10988270" y="25024"/>
                  <a:pt x="11270837" y="-497"/>
                  <a:pt x="11515936" y="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182FDD6D-5F2E-4C51-AAB9-6291948A3A41}"/>
              </a:ext>
            </a:extLst>
          </p:cNvPr>
          <p:cNvSpPr/>
          <p:nvPr userDrawn="1"/>
        </p:nvSpPr>
        <p:spPr>
          <a:xfrm>
            <a:off x="0" y="3890666"/>
            <a:ext cx="12192000" cy="2967334"/>
          </a:xfrm>
          <a:custGeom>
            <a:avLst/>
            <a:gdLst>
              <a:gd name="connsiteX0" fmla="*/ 10824767 w 12192000"/>
              <a:gd name="connsiteY0" fmla="*/ 1204 h 2967334"/>
              <a:gd name="connsiteX1" fmla="*/ 12034243 w 12192000"/>
              <a:gd name="connsiteY1" fmla="*/ 119053 h 2967334"/>
              <a:gd name="connsiteX2" fmla="*/ 12192000 w 12192000"/>
              <a:gd name="connsiteY2" fmla="*/ 159096 h 2967334"/>
              <a:gd name="connsiteX3" fmla="*/ 12192000 w 12192000"/>
              <a:gd name="connsiteY3" fmla="*/ 2967334 h 2967334"/>
              <a:gd name="connsiteX4" fmla="*/ 0 w 12192000"/>
              <a:gd name="connsiteY4" fmla="*/ 2967334 h 2967334"/>
              <a:gd name="connsiteX5" fmla="*/ 0 w 12192000"/>
              <a:gd name="connsiteY5" fmla="*/ 2336056 h 2967334"/>
              <a:gd name="connsiteX6" fmla="*/ 146362 w 12192000"/>
              <a:gd name="connsiteY6" fmla="*/ 2355640 h 2967334"/>
              <a:gd name="connsiteX7" fmla="*/ 10824767 w 12192000"/>
              <a:gd name="connsiteY7" fmla="*/ 1204 h 2967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967334">
                <a:moveTo>
                  <a:pt x="10824767" y="1204"/>
                </a:moveTo>
                <a:cubicBezTo>
                  <a:pt x="11227926" y="-7202"/>
                  <a:pt x="11631084" y="28039"/>
                  <a:pt x="12034243" y="119053"/>
                </a:cubicBezTo>
                <a:lnTo>
                  <a:pt x="12192000" y="159096"/>
                </a:lnTo>
                <a:lnTo>
                  <a:pt x="12192000" y="2967334"/>
                </a:lnTo>
                <a:lnTo>
                  <a:pt x="0" y="2967334"/>
                </a:lnTo>
                <a:lnTo>
                  <a:pt x="0" y="2336056"/>
                </a:lnTo>
                <a:lnTo>
                  <a:pt x="146362" y="2355640"/>
                </a:lnTo>
                <a:cubicBezTo>
                  <a:pt x="5941322" y="3030623"/>
                  <a:pt x="7387837" y="72868"/>
                  <a:pt x="10824767" y="1204"/>
                </a:cubicBezTo>
                <a:close/>
              </a:path>
            </a:pathLst>
          </a:custGeom>
          <a:gradFill>
            <a:gsLst>
              <a:gs pos="33000">
                <a:schemeClr val="accent1">
                  <a:lumMod val="88000"/>
                  <a:lumOff val="12000"/>
                </a:schemeClr>
              </a:gs>
              <a:gs pos="93000">
                <a:schemeClr val="accent1">
                  <a:lumMod val="95000"/>
                </a:schemeClr>
              </a:gs>
            </a:gsLst>
            <a:lin ang="2700000" scaled="1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EAD9DB2-61C6-4EB7-B1E3-FCE87D6F5797}"/>
              </a:ext>
            </a:extLst>
          </p:cNvPr>
          <p:cNvGrpSpPr/>
          <p:nvPr userDrawn="1"/>
        </p:nvGrpSpPr>
        <p:grpSpPr>
          <a:xfrm>
            <a:off x="660400" y="632868"/>
            <a:ext cx="2326090" cy="497432"/>
            <a:chOff x="718549" y="718031"/>
            <a:chExt cx="2326090" cy="497432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5737B515-8C52-40FD-BE7F-E375D6F9FB53}"/>
                </a:ext>
              </a:extLst>
            </p:cNvPr>
            <p:cNvSpPr/>
            <p:nvPr/>
          </p:nvSpPr>
          <p:spPr>
            <a:xfrm>
              <a:off x="718549" y="718031"/>
              <a:ext cx="2326090" cy="497432"/>
            </a:xfrm>
            <a:prstGeom prst="roundRect">
              <a:avLst>
                <a:gd name="adj" fmla="val 50000"/>
              </a:avLst>
            </a:prstGeom>
            <a:gradFill>
              <a:gsLst>
                <a:gs pos="33000">
                  <a:schemeClr val="accent2">
                    <a:lumMod val="95000"/>
                    <a:lumOff val="5000"/>
                  </a:schemeClr>
                </a:gs>
                <a:gs pos="93000">
                  <a:schemeClr val="accent2">
                    <a:lumMod val="93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254000" dist="279400" dir="5400000" sx="80000" sy="80000" algn="t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" name="图片 12">
              <a:hlinkClick r:id="rId3"/>
              <a:extLst>
                <a:ext uri="{FF2B5EF4-FFF2-40B4-BE49-F238E27FC236}">
                  <a16:creationId xmlns:a16="http://schemas.microsoft.com/office/drawing/2014/main" id="{5D4D96A2-0CC5-4130-A91B-48B8432329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034" y="829786"/>
              <a:ext cx="2054419" cy="273922"/>
            </a:xfrm>
            <a:prstGeom prst="rect">
              <a:avLst/>
            </a:prstGeom>
          </p:spPr>
        </p:pic>
      </p:grpSp>
      <p:pic>
        <p:nvPicPr>
          <p:cNvPr id="14" name="图片 13" descr="图片包含 人, 球拍, 站, 对着&#10;&#10;描述已自动生成">
            <a:extLst>
              <a:ext uri="{FF2B5EF4-FFF2-40B4-BE49-F238E27FC236}">
                <a16:creationId xmlns:a16="http://schemas.microsoft.com/office/drawing/2014/main" id="{E82C197A-E0B8-41DB-90FF-A6DA05E5F90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589" y="263912"/>
            <a:ext cx="6755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30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bg>
      <p:bgPr>
        <a:solidFill>
          <a:schemeClr val="accent1">
            <a:lumMod val="20000"/>
            <a:lumOff val="80000"/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50682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196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F77D712-C5A3-485B-BFD0-31B344388B46}"/>
              </a:ext>
            </a:extLst>
          </p:cNvPr>
          <p:cNvSpPr/>
          <p:nvPr userDrawn="1"/>
        </p:nvSpPr>
        <p:spPr>
          <a:xfrm>
            <a:off x="11997" y="0"/>
            <a:ext cx="12180003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2AF9C62-BE90-4E9F-AF5C-4F16BD99B144}"/>
              </a:ext>
            </a:extLst>
          </p:cNvPr>
          <p:cNvSpPr/>
          <p:nvPr userDrawn="1"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标注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63AF08A7-D3C8-4125-AFF5-217BCCBBC5AB}"/>
              </a:ext>
            </a:extLst>
          </p:cNvPr>
          <p:cNvSpPr/>
          <p:nvPr userDrawn="1"/>
        </p:nvSpPr>
        <p:spPr>
          <a:xfrm>
            <a:off x="2747638" y="568470"/>
            <a:ext cx="1402001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字体使用 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行距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图片出处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声明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作者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9376EC69-4E7A-4E0B-9E6F-FF7E61084B8F}"/>
              </a:ext>
            </a:extLst>
          </p:cNvPr>
          <p:cNvSpPr/>
          <p:nvPr userDrawn="1"/>
        </p:nvSpPr>
        <p:spPr>
          <a:xfrm>
            <a:off x="4456347" y="568470"/>
            <a:ext cx="7074345" cy="5104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英文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Arial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（可商用字体）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中文 微软雅黑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可商用字体）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正文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1.3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Pexels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\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Freepik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\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Unsplash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（可商用素材）；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purepng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（可商用素材）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 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ea"/>
                <a:sym typeface="+mn-lt"/>
              </a:rPr>
              <a:t>张伟崇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ea"/>
              <a:sym typeface="+mn-lt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038A77B-4B17-4E20-A48F-F3CD4610F6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8462" y="83245"/>
            <a:ext cx="1402001" cy="6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709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0DE8625-F530-4700-930D-7FBD778E1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217ABE-E972-42F1-A925-724C8F6D42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376B3F-C82A-4096-8701-7BA7D69F8B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6A276-E3DD-405D-AB68-DC1DD678E3B9}" type="datetimeFigureOut">
              <a:rPr lang="zh-CN" altLang="en-US" smtClean="0"/>
              <a:t>2022/1/12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81F1793-1183-46EC-A02F-0D18088766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9F7B64-203F-4603-A89F-F5BD084A10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53868-956E-4EE9-9DCD-76BB72E44F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019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65" r:id="rId5"/>
    <p:sldLayoutId id="2147483666" r:id="rId6"/>
    <p:sldLayoutId id="2147483663" r:id="rId7"/>
    <p:sldLayoutId id="2147483655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2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416" userDrawn="1">
          <p15:clr>
            <a:srgbClr val="F26B43"/>
          </p15:clr>
        </p15:guide>
        <p15:guide id="4" pos="7256" userDrawn="1">
          <p15:clr>
            <a:srgbClr val="F26B43"/>
          </p15:clr>
        </p15:guide>
        <p15:guide id="5" orient="horz" pos="648" userDrawn="1">
          <p15:clr>
            <a:srgbClr val="F26B43"/>
          </p15:clr>
        </p15:guide>
        <p15:guide id="6" orient="horz" pos="712" userDrawn="1">
          <p15:clr>
            <a:srgbClr val="F26B43"/>
          </p15:clr>
        </p15:guide>
        <p15:guide id="7" orient="horz" pos="3928" userDrawn="1">
          <p15:clr>
            <a:srgbClr val="F26B43"/>
          </p15:clr>
        </p15:guide>
        <p15:guide id="8" orient="horz" pos="386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2801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6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office.msn.com.cn/" TargetMode="External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8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hyperlink" Target="http://office.msn.com.cn/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22E879D2-69F7-4577-95FB-2E7F6809CE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3616" y="2090509"/>
            <a:ext cx="10804769" cy="1089529"/>
          </a:xfrm>
        </p:spPr>
        <p:txBody>
          <a:bodyPr/>
          <a:lstStyle/>
          <a:p>
            <a:pPr algn="ctr"/>
            <a:r>
              <a:rPr lang="zh-CN" altLang="en-US" sz="7200" b="1" spc="100" dirty="0">
                <a:solidFill>
                  <a:schemeClr val="accent1"/>
                </a:solidFill>
                <a:latin typeface="+mj-ea"/>
                <a:ea typeface="+mj-ea"/>
              </a:rPr>
              <a:t>医疗健康产品推广模板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C6992F-B633-4A89-836B-C3C89F045EF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3616" y="3280292"/>
            <a:ext cx="10825284" cy="369332"/>
          </a:xfrm>
        </p:spPr>
        <p:txBody>
          <a:bodyPr/>
          <a:lstStyle/>
          <a:p>
            <a:pPr algn="ctr"/>
            <a:r>
              <a:rPr lang="en-US" altLang="zh-CN" sz="2000" spc="100" dirty="0">
                <a:solidFill>
                  <a:schemeClr val="bg2">
                    <a:lumMod val="90000"/>
                  </a:schemeClr>
                </a:solidFill>
                <a:latin typeface="+mn-lt"/>
              </a:rPr>
              <a:t>MEDICAL AND HEALTH PRODUCT PROMOTION TEMPLATE</a:t>
            </a:r>
            <a:endParaRPr lang="zh-CN" altLang="en-US" sz="2000" spc="100" dirty="0">
              <a:solidFill>
                <a:schemeClr val="bg2">
                  <a:lumMod val="90000"/>
                </a:schemeClr>
              </a:solidFill>
              <a:latin typeface="+mn-lt"/>
            </a:endParaRP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F5B96F-6F30-4B09-815A-2ABFE74EE00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zh-CN" altLang="en-US" sz="2200" spc="100" dirty="0">
                <a:solidFill>
                  <a:schemeClr val="bg1"/>
                </a:solidFill>
              </a:rPr>
              <a:t>时刻呵护你的健康</a:t>
            </a:r>
          </a:p>
        </p:txBody>
      </p:sp>
    </p:spTree>
    <p:extLst>
      <p:ext uri="{BB962C8B-B14F-4D97-AF65-F5344CB8AC3E}">
        <p14:creationId xmlns:p14="http://schemas.microsoft.com/office/powerpoint/2010/main" val="469701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1B6074AD-9FC5-4B46-B6FD-293146BA5E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专家团队</a:t>
            </a: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3DF0BD48-2553-4C44-A55A-442D9452EC1A}"/>
              </a:ext>
            </a:extLst>
          </p:cNvPr>
          <p:cNvSpPr/>
          <p:nvPr/>
        </p:nvSpPr>
        <p:spPr>
          <a:xfrm rot="16200000">
            <a:off x="-361671" y="2427085"/>
            <a:ext cx="4676900" cy="2624679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F4426723-F0DF-45CD-987B-255FBC685DD1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491"/>
          <a:stretch/>
        </p:blipFill>
        <p:spPr>
          <a:xfrm>
            <a:off x="788265" y="1383008"/>
            <a:ext cx="2204157" cy="2454142"/>
          </a:xfrm>
          <a:prstGeom prst="rect">
            <a:avLst/>
          </a:prstGeom>
          <a:effectLst>
            <a:outerShdw blurRad="127000" sx="102000" sy="102000" algn="ctr" rotWithShape="0">
              <a:schemeClr val="accent1">
                <a:alpha val="30000"/>
              </a:schemeClr>
            </a:outerShdw>
          </a:effectLst>
        </p:spPr>
      </p:pic>
      <p:sp>
        <p:nvSpPr>
          <p:cNvPr id="91" name="任意多边形: 形状 90">
            <a:extLst>
              <a:ext uri="{FF2B5EF4-FFF2-40B4-BE49-F238E27FC236}">
                <a16:creationId xmlns:a16="http://schemas.microsoft.com/office/drawing/2014/main" id="{C8CDA4AE-7B01-46D3-8B03-35A4F51144CA}"/>
              </a:ext>
            </a:extLst>
          </p:cNvPr>
          <p:cNvSpPr/>
          <p:nvPr/>
        </p:nvSpPr>
        <p:spPr>
          <a:xfrm rot="5400000">
            <a:off x="847011" y="3631570"/>
            <a:ext cx="2259537" cy="2633075"/>
          </a:xfrm>
          <a:custGeom>
            <a:avLst/>
            <a:gdLst>
              <a:gd name="connsiteX0" fmla="*/ 1282873 w 2384951"/>
              <a:gd name="connsiteY0" fmla="*/ 2204156 h 2204156"/>
              <a:gd name="connsiteX1" fmla="*/ 0 w 2384951"/>
              <a:gd name="connsiteY1" fmla="*/ 2204156 h 2204156"/>
              <a:gd name="connsiteX2" fmla="*/ 0 w 2384951"/>
              <a:gd name="connsiteY2" fmla="*/ 0 h 2204156"/>
              <a:gd name="connsiteX3" fmla="*/ 1282873 w 2384951"/>
              <a:gd name="connsiteY3" fmla="*/ 0 h 2204156"/>
              <a:gd name="connsiteX4" fmla="*/ 2384951 w 2384951"/>
              <a:gd name="connsiteY4" fmla="*/ 1102078 h 2204156"/>
              <a:gd name="connsiteX5" fmla="*/ 1282873 w 2384951"/>
              <a:gd name="connsiteY5" fmla="*/ 2204156 h 22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4951" h="2204156">
                <a:moveTo>
                  <a:pt x="1282873" y="2204156"/>
                </a:moveTo>
                <a:lnTo>
                  <a:pt x="0" y="2204156"/>
                </a:lnTo>
                <a:lnTo>
                  <a:pt x="0" y="0"/>
                </a:lnTo>
                <a:lnTo>
                  <a:pt x="1282873" y="0"/>
                </a:lnTo>
                <a:cubicBezTo>
                  <a:pt x="1891534" y="0"/>
                  <a:pt x="2384951" y="493417"/>
                  <a:pt x="2384951" y="1102078"/>
                </a:cubicBezTo>
                <a:cubicBezTo>
                  <a:pt x="2384951" y="1710739"/>
                  <a:pt x="1891534" y="2204156"/>
                  <a:pt x="1282873" y="2204156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04" name="文本框 103">
            <a:extLst>
              <a:ext uri="{FF2B5EF4-FFF2-40B4-BE49-F238E27FC236}">
                <a16:creationId xmlns:a16="http://schemas.microsoft.com/office/drawing/2014/main" id="{C18124BB-4C10-4C09-847B-0DA325FA6CAE}"/>
              </a:ext>
            </a:extLst>
          </p:cNvPr>
          <p:cNvSpPr txBox="1"/>
          <p:nvPr/>
        </p:nvSpPr>
        <p:spPr>
          <a:xfrm>
            <a:off x="774859" y="4331156"/>
            <a:ext cx="2395446" cy="1078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05750">
              <a:lnSpc>
                <a:spcPct val="130000"/>
              </a:lnSpc>
              <a:buClr>
                <a:schemeClr val="accent5"/>
              </a:buClr>
            </a:pPr>
            <a:r>
              <a:rPr lang="zh-CN" altLang="en-US" sz="1100" dirty="0">
                <a:solidFill>
                  <a:schemeClr val="bg1"/>
                </a:solidFill>
              </a:rPr>
              <a:t>请填入您的内容，或复制内容后点击右键选择只保留文本来粘贴您的内容。请填入您的内容，或复制内容后点击右键选择只保留文本来粘贴您的内容。右键选择只保留文本来粘贴您的内容。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1F9A7344-BB10-4F7F-995A-BEEEC3E50279}"/>
              </a:ext>
            </a:extLst>
          </p:cNvPr>
          <p:cNvSpPr txBox="1"/>
          <p:nvPr/>
        </p:nvSpPr>
        <p:spPr>
          <a:xfrm>
            <a:off x="857053" y="3977795"/>
            <a:ext cx="223105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05750"/>
            <a:r>
              <a:rPr lang="zh-CN" altLang="en-US" sz="1600" b="1" dirty="0">
                <a:solidFill>
                  <a:schemeClr val="bg1"/>
                </a:solidFill>
              </a:rPr>
              <a:t>请输入荣誉称号与成就</a:t>
            </a:r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52ABD0DB-2C58-4A59-9D54-1BBEC4B2A1F8}"/>
              </a:ext>
            </a:extLst>
          </p:cNvPr>
          <p:cNvSpPr/>
          <p:nvPr/>
        </p:nvSpPr>
        <p:spPr>
          <a:xfrm rot="16200000">
            <a:off x="2261247" y="2789847"/>
            <a:ext cx="618544" cy="1428807"/>
          </a:xfrm>
          <a:custGeom>
            <a:avLst/>
            <a:gdLst>
              <a:gd name="connsiteX0" fmla="*/ 618544 w 618544"/>
              <a:gd name="connsiteY0" fmla="*/ 309272 h 1312340"/>
              <a:gd name="connsiteX1" fmla="*/ 618544 w 618544"/>
              <a:gd name="connsiteY1" fmla="*/ 1312340 h 1312340"/>
              <a:gd name="connsiteX2" fmla="*/ 0 w 618544"/>
              <a:gd name="connsiteY2" fmla="*/ 1312340 h 1312340"/>
              <a:gd name="connsiteX3" fmla="*/ 0 w 618544"/>
              <a:gd name="connsiteY3" fmla="*/ 309272 h 1312340"/>
              <a:gd name="connsiteX4" fmla="*/ 309272 w 618544"/>
              <a:gd name="connsiteY4" fmla="*/ 0 h 1312340"/>
              <a:gd name="connsiteX5" fmla="*/ 618544 w 618544"/>
              <a:gd name="connsiteY5" fmla="*/ 309272 h 13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8544" h="1312340">
                <a:moveTo>
                  <a:pt x="618544" y="309272"/>
                </a:moveTo>
                <a:lnTo>
                  <a:pt x="618544" y="1312340"/>
                </a:lnTo>
                <a:lnTo>
                  <a:pt x="0" y="1312340"/>
                </a:lnTo>
                <a:lnTo>
                  <a:pt x="0" y="309272"/>
                </a:lnTo>
                <a:cubicBezTo>
                  <a:pt x="0" y="138466"/>
                  <a:pt x="138466" y="0"/>
                  <a:pt x="309272" y="0"/>
                </a:cubicBezTo>
                <a:cubicBezTo>
                  <a:pt x="480078" y="0"/>
                  <a:pt x="618544" y="138466"/>
                  <a:pt x="618544" y="309272"/>
                </a:cubicBezTo>
                <a:close/>
              </a:path>
            </a:pathLst>
          </a:custGeom>
          <a:solidFill>
            <a:schemeClr val="accent2">
              <a:alpha val="90000"/>
            </a:schemeClr>
          </a:solidFill>
          <a:ln w="254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wordArtVertRtl" wrap="square" rtlCol="0" anchor="ctr">
            <a:noAutofit/>
          </a:bodyPr>
          <a:lstStyle/>
          <a:p>
            <a:pPr algn="ctr"/>
            <a:endParaRPr lang="zh-CN" altLang="en-US" sz="1050" dirty="0"/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E36D1A70-D711-4E01-BA06-909E4430A4C3}"/>
              </a:ext>
            </a:extLst>
          </p:cNvPr>
          <p:cNvSpPr txBox="1"/>
          <p:nvPr/>
        </p:nvSpPr>
        <p:spPr>
          <a:xfrm>
            <a:off x="2115792" y="3350362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专家姓名</a:t>
            </a:r>
          </a:p>
        </p:txBody>
      </p:sp>
      <p:sp>
        <p:nvSpPr>
          <p:cNvPr id="60" name="矩形: 圆角 59">
            <a:extLst>
              <a:ext uri="{FF2B5EF4-FFF2-40B4-BE49-F238E27FC236}">
                <a16:creationId xmlns:a16="http://schemas.microsoft.com/office/drawing/2014/main" id="{52AE2F5C-CA4A-4B11-BEA6-20EBAE6A1457}"/>
              </a:ext>
            </a:extLst>
          </p:cNvPr>
          <p:cNvSpPr/>
          <p:nvPr/>
        </p:nvSpPr>
        <p:spPr>
          <a:xfrm rot="16200000">
            <a:off x="2381302" y="2427084"/>
            <a:ext cx="4676898" cy="2624679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7C9C6CFB-5909-4A1A-A11F-486127CB3C61}"/>
              </a:ext>
            </a:extLst>
          </p:cNvPr>
          <p:cNvSpPr/>
          <p:nvPr/>
        </p:nvSpPr>
        <p:spPr>
          <a:xfrm rot="5400000">
            <a:off x="3589983" y="3631570"/>
            <a:ext cx="2259537" cy="2633075"/>
          </a:xfrm>
          <a:custGeom>
            <a:avLst/>
            <a:gdLst>
              <a:gd name="connsiteX0" fmla="*/ 1282873 w 2384951"/>
              <a:gd name="connsiteY0" fmla="*/ 2204156 h 2204156"/>
              <a:gd name="connsiteX1" fmla="*/ 0 w 2384951"/>
              <a:gd name="connsiteY1" fmla="*/ 2204156 h 2204156"/>
              <a:gd name="connsiteX2" fmla="*/ 0 w 2384951"/>
              <a:gd name="connsiteY2" fmla="*/ 0 h 2204156"/>
              <a:gd name="connsiteX3" fmla="*/ 1282873 w 2384951"/>
              <a:gd name="connsiteY3" fmla="*/ 0 h 2204156"/>
              <a:gd name="connsiteX4" fmla="*/ 2384951 w 2384951"/>
              <a:gd name="connsiteY4" fmla="*/ 1102078 h 2204156"/>
              <a:gd name="connsiteX5" fmla="*/ 1282873 w 2384951"/>
              <a:gd name="connsiteY5" fmla="*/ 2204156 h 22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4951" h="2204156">
                <a:moveTo>
                  <a:pt x="1282873" y="2204156"/>
                </a:moveTo>
                <a:lnTo>
                  <a:pt x="0" y="2204156"/>
                </a:lnTo>
                <a:lnTo>
                  <a:pt x="0" y="0"/>
                </a:lnTo>
                <a:lnTo>
                  <a:pt x="1282873" y="0"/>
                </a:lnTo>
                <a:cubicBezTo>
                  <a:pt x="1891534" y="0"/>
                  <a:pt x="2384951" y="493417"/>
                  <a:pt x="2384951" y="1102078"/>
                </a:cubicBezTo>
                <a:cubicBezTo>
                  <a:pt x="2384951" y="1710739"/>
                  <a:pt x="1891534" y="2204156"/>
                  <a:pt x="1282873" y="2204156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pic>
        <p:nvPicPr>
          <p:cNvPr id="122" name="图片 121">
            <a:extLst>
              <a:ext uri="{FF2B5EF4-FFF2-40B4-BE49-F238E27FC236}">
                <a16:creationId xmlns:a16="http://schemas.microsoft.com/office/drawing/2014/main" id="{9E08AC66-6096-4FD1-9449-AA58D8ADD30E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4356" b="19113"/>
          <a:stretch/>
        </p:blipFill>
        <p:spPr>
          <a:xfrm>
            <a:off x="3403214" y="1568860"/>
            <a:ext cx="2210043" cy="2259536"/>
          </a:xfrm>
          <a:prstGeom prst="rect">
            <a:avLst/>
          </a:prstGeom>
          <a:effectLst>
            <a:outerShdw blurRad="127000" sx="102000" sy="102000" algn="ctr" rotWithShape="0">
              <a:schemeClr val="accent1">
                <a:alpha val="30000"/>
              </a:schemeClr>
            </a:outerShdw>
          </a:effectLst>
        </p:spPr>
      </p:pic>
      <p:sp>
        <p:nvSpPr>
          <p:cNvPr id="64" name="文本框 63">
            <a:extLst>
              <a:ext uri="{FF2B5EF4-FFF2-40B4-BE49-F238E27FC236}">
                <a16:creationId xmlns:a16="http://schemas.microsoft.com/office/drawing/2014/main" id="{D1417120-C595-4575-B9B5-AAC27C5D0B41}"/>
              </a:ext>
            </a:extLst>
          </p:cNvPr>
          <p:cNvSpPr txBox="1"/>
          <p:nvPr/>
        </p:nvSpPr>
        <p:spPr>
          <a:xfrm>
            <a:off x="3517831" y="4331156"/>
            <a:ext cx="2395446" cy="1078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05750">
              <a:lnSpc>
                <a:spcPct val="130000"/>
              </a:lnSpc>
              <a:buClr>
                <a:schemeClr val="accent5"/>
              </a:buClr>
            </a:pPr>
            <a:r>
              <a:rPr lang="zh-CN" altLang="en-US" sz="1100" dirty="0">
                <a:solidFill>
                  <a:schemeClr val="bg1"/>
                </a:solidFill>
              </a:rPr>
              <a:t>请填入您的内容，或复制内容后点击右键选择只保留文本来粘贴您的内容。请填入您的内容，或复制内容后点击右键选择只保留文本来粘贴您的内容。右键选择只保留文本来粘贴您的内容。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ABFC8016-0C70-4BF8-8488-52E4270932C8}"/>
              </a:ext>
            </a:extLst>
          </p:cNvPr>
          <p:cNvSpPr txBox="1"/>
          <p:nvPr/>
        </p:nvSpPr>
        <p:spPr>
          <a:xfrm>
            <a:off x="3600025" y="3977795"/>
            <a:ext cx="223105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05750"/>
            <a:r>
              <a:rPr lang="zh-CN" altLang="en-US" sz="1600" b="1" dirty="0">
                <a:solidFill>
                  <a:schemeClr val="bg1"/>
                </a:solidFill>
              </a:rPr>
              <a:t>请输入荣誉称号与成就</a:t>
            </a:r>
          </a:p>
        </p:txBody>
      </p:sp>
      <p:sp>
        <p:nvSpPr>
          <p:cNvPr id="68" name="任意多边形: 形状 67">
            <a:extLst>
              <a:ext uri="{FF2B5EF4-FFF2-40B4-BE49-F238E27FC236}">
                <a16:creationId xmlns:a16="http://schemas.microsoft.com/office/drawing/2014/main" id="{3D672098-D4EA-4E86-88BC-E2DB9C8E6CD4}"/>
              </a:ext>
            </a:extLst>
          </p:cNvPr>
          <p:cNvSpPr/>
          <p:nvPr/>
        </p:nvSpPr>
        <p:spPr>
          <a:xfrm rot="16200000">
            <a:off x="5004219" y="2789847"/>
            <a:ext cx="618544" cy="1428807"/>
          </a:xfrm>
          <a:custGeom>
            <a:avLst/>
            <a:gdLst>
              <a:gd name="connsiteX0" fmla="*/ 618544 w 618544"/>
              <a:gd name="connsiteY0" fmla="*/ 309272 h 1312340"/>
              <a:gd name="connsiteX1" fmla="*/ 618544 w 618544"/>
              <a:gd name="connsiteY1" fmla="*/ 1312340 h 1312340"/>
              <a:gd name="connsiteX2" fmla="*/ 0 w 618544"/>
              <a:gd name="connsiteY2" fmla="*/ 1312340 h 1312340"/>
              <a:gd name="connsiteX3" fmla="*/ 0 w 618544"/>
              <a:gd name="connsiteY3" fmla="*/ 309272 h 1312340"/>
              <a:gd name="connsiteX4" fmla="*/ 309272 w 618544"/>
              <a:gd name="connsiteY4" fmla="*/ 0 h 1312340"/>
              <a:gd name="connsiteX5" fmla="*/ 618544 w 618544"/>
              <a:gd name="connsiteY5" fmla="*/ 309272 h 13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8544" h="1312340">
                <a:moveTo>
                  <a:pt x="618544" y="309272"/>
                </a:moveTo>
                <a:lnTo>
                  <a:pt x="618544" y="1312340"/>
                </a:lnTo>
                <a:lnTo>
                  <a:pt x="0" y="1312340"/>
                </a:lnTo>
                <a:lnTo>
                  <a:pt x="0" y="309272"/>
                </a:lnTo>
                <a:cubicBezTo>
                  <a:pt x="0" y="138466"/>
                  <a:pt x="138466" y="0"/>
                  <a:pt x="309272" y="0"/>
                </a:cubicBezTo>
                <a:cubicBezTo>
                  <a:pt x="480078" y="0"/>
                  <a:pt x="618544" y="138466"/>
                  <a:pt x="618544" y="309272"/>
                </a:cubicBezTo>
                <a:close/>
              </a:path>
            </a:pathLst>
          </a:custGeom>
          <a:solidFill>
            <a:schemeClr val="accent2">
              <a:alpha val="90000"/>
            </a:schemeClr>
          </a:solidFill>
          <a:ln w="254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wordArtVertRtl" wrap="square" rtlCol="0" anchor="ctr">
            <a:noAutofit/>
          </a:bodyPr>
          <a:lstStyle/>
          <a:p>
            <a:pPr algn="ctr"/>
            <a:endParaRPr lang="zh-CN" altLang="en-US" sz="1050" dirty="0"/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C1D901DB-2D3D-4EC8-8EE5-0CB0539769E1}"/>
              </a:ext>
            </a:extLst>
          </p:cNvPr>
          <p:cNvSpPr txBox="1"/>
          <p:nvPr/>
        </p:nvSpPr>
        <p:spPr>
          <a:xfrm>
            <a:off x="4858764" y="3350362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专家姓名</a:t>
            </a:r>
          </a:p>
        </p:txBody>
      </p:sp>
      <p:sp>
        <p:nvSpPr>
          <p:cNvPr id="73" name="矩形: 圆角 72">
            <a:extLst>
              <a:ext uri="{FF2B5EF4-FFF2-40B4-BE49-F238E27FC236}">
                <a16:creationId xmlns:a16="http://schemas.microsoft.com/office/drawing/2014/main" id="{C84EF5BD-EE93-4291-858B-B488A5AF2AA4}"/>
              </a:ext>
            </a:extLst>
          </p:cNvPr>
          <p:cNvSpPr/>
          <p:nvPr/>
        </p:nvSpPr>
        <p:spPr>
          <a:xfrm rot="16200000">
            <a:off x="5124273" y="2427085"/>
            <a:ext cx="4676900" cy="2624679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任意多边形: 形状 79">
            <a:extLst>
              <a:ext uri="{FF2B5EF4-FFF2-40B4-BE49-F238E27FC236}">
                <a16:creationId xmlns:a16="http://schemas.microsoft.com/office/drawing/2014/main" id="{FE7016F0-B4B5-479D-9DE8-66F1755299D5}"/>
              </a:ext>
            </a:extLst>
          </p:cNvPr>
          <p:cNvSpPr/>
          <p:nvPr/>
        </p:nvSpPr>
        <p:spPr>
          <a:xfrm rot="5400000">
            <a:off x="6332955" y="3631570"/>
            <a:ext cx="2259537" cy="2633075"/>
          </a:xfrm>
          <a:custGeom>
            <a:avLst/>
            <a:gdLst>
              <a:gd name="connsiteX0" fmla="*/ 1282873 w 2384951"/>
              <a:gd name="connsiteY0" fmla="*/ 2204156 h 2204156"/>
              <a:gd name="connsiteX1" fmla="*/ 0 w 2384951"/>
              <a:gd name="connsiteY1" fmla="*/ 2204156 h 2204156"/>
              <a:gd name="connsiteX2" fmla="*/ 0 w 2384951"/>
              <a:gd name="connsiteY2" fmla="*/ 0 h 2204156"/>
              <a:gd name="connsiteX3" fmla="*/ 1282873 w 2384951"/>
              <a:gd name="connsiteY3" fmla="*/ 0 h 2204156"/>
              <a:gd name="connsiteX4" fmla="*/ 2384951 w 2384951"/>
              <a:gd name="connsiteY4" fmla="*/ 1102078 h 2204156"/>
              <a:gd name="connsiteX5" fmla="*/ 1282873 w 2384951"/>
              <a:gd name="connsiteY5" fmla="*/ 2204156 h 22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4951" h="2204156">
                <a:moveTo>
                  <a:pt x="1282873" y="2204156"/>
                </a:moveTo>
                <a:lnTo>
                  <a:pt x="0" y="2204156"/>
                </a:lnTo>
                <a:lnTo>
                  <a:pt x="0" y="0"/>
                </a:lnTo>
                <a:lnTo>
                  <a:pt x="1282873" y="0"/>
                </a:lnTo>
                <a:cubicBezTo>
                  <a:pt x="1891534" y="0"/>
                  <a:pt x="2384951" y="493417"/>
                  <a:pt x="2384951" y="1102078"/>
                </a:cubicBezTo>
                <a:cubicBezTo>
                  <a:pt x="2384951" y="1710739"/>
                  <a:pt x="1891534" y="2204156"/>
                  <a:pt x="1282873" y="2204156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03A9E82A-1FEE-429F-96D2-F21344724D49}"/>
              </a:ext>
            </a:extLst>
          </p:cNvPr>
          <p:cNvSpPr txBox="1"/>
          <p:nvPr/>
        </p:nvSpPr>
        <p:spPr>
          <a:xfrm>
            <a:off x="6260803" y="4331156"/>
            <a:ext cx="2395446" cy="1078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05750">
              <a:lnSpc>
                <a:spcPct val="130000"/>
              </a:lnSpc>
              <a:buClr>
                <a:schemeClr val="accent5"/>
              </a:buClr>
            </a:pPr>
            <a:r>
              <a:rPr lang="zh-CN" altLang="en-US" sz="1100" dirty="0">
                <a:solidFill>
                  <a:schemeClr val="bg1"/>
                </a:solidFill>
              </a:rPr>
              <a:t>请填入您的内容，或复制内容后点击右键选择只保留文本来粘贴您的内容。请填入您的内容，或复制内容后点击右键选择只保留文本来粘贴您的内容。右键选择只保留文本来粘贴您的内容。</a:t>
            </a: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E48339E6-CD11-4C57-BDAC-DDDA6756D663}"/>
              </a:ext>
            </a:extLst>
          </p:cNvPr>
          <p:cNvSpPr txBox="1"/>
          <p:nvPr/>
        </p:nvSpPr>
        <p:spPr>
          <a:xfrm>
            <a:off x="6342997" y="3977795"/>
            <a:ext cx="223105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05750"/>
            <a:r>
              <a:rPr lang="zh-CN" altLang="en-US" sz="1600" b="1" dirty="0">
                <a:solidFill>
                  <a:schemeClr val="bg1"/>
                </a:solidFill>
              </a:rPr>
              <a:t>请输入荣誉称号与成就</a:t>
            </a:r>
          </a:p>
        </p:txBody>
      </p:sp>
      <p:pic>
        <p:nvPicPr>
          <p:cNvPr id="123" name="图片 122">
            <a:extLst>
              <a:ext uri="{FF2B5EF4-FFF2-40B4-BE49-F238E27FC236}">
                <a16:creationId xmlns:a16="http://schemas.microsoft.com/office/drawing/2014/main" id="{2412FEC4-34CF-4B61-84C5-7480C3E177AC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1" b="99634" l="10000" r="90000">
                        <a14:foregroundMark x1="56019" y1="9506" x2="60370" y2="74771"/>
                        <a14:foregroundMark x1="60370" y1="74771" x2="53704" y2="65814"/>
                        <a14:foregroundMark x1="53704" y1="65814" x2="55926" y2="49177"/>
                        <a14:foregroundMark x1="55926" y1="49177" x2="69722" y2="63437"/>
                        <a14:foregroundMark x1="69722" y1="63437" x2="67407" y2="87751"/>
                        <a14:foregroundMark x1="67407" y1="87751" x2="59259" y2="93784"/>
                        <a14:foregroundMark x1="59259" y1="93784" x2="58611" y2="93967"/>
                        <a14:foregroundMark x1="52407" y1="80622" x2="52870" y2="93419"/>
                        <a14:foregroundMark x1="52870" y1="93419" x2="60278" y2="98720"/>
                        <a14:foregroundMark x1="60278" y1="98720" x2="62130" y2="80804"/>
                        <a14:foregroundMark x1="62130" y1="80804" x2="56389" y2="2742"/>
                        <a14:foregroundMark x1="56389" y1="2742" x2="56667" y2="914"/>
                        <a14:foregroundMark x1="48519" y1="80256" x2="49259" y2="91956"/>
                        <a14:foregroundMark x1="49259" y1="91956" x2="51389" y2="98537"/>
                        <a14:foregroundMark x1="51389" y1="98537" x2="57222" y2="88300"/>
                        <a14:foregroundMark x1="57222" y1="88300" x2="63981" y2="99634"/>
                        <a14:foregroundMark x1="63981" y1="99634" x2="64537" y2="99634"/>
                        <a14:foregroundMark x1="56019" y1="78793" x2="55556" y2="86837"/>
                        <a14:foregroundMark x1="55556" y1="86837" x2="54630" y2="87020"/>
                        <a14:backgroundMark x1="12315" y1="30896" x2="14259" y2="54113"/>
                        <a14:backgroundMark x1="14259" y1="54113" x2="28241" y2="68921"/>
                        <a14:backgroundMark x1="28241" y1="68921" x2="31019" y2="45155"/>
                        <a14:backgroundMark x1="31019" y1="45155" x2="34444" y2="40402"/>
                        <a14:backgroundMark x1="34444" y1="40402" x2="38704" y2="73857"/>
                        <a14:backgroundMark x1="38704" y1="73857" x2="48118" y2="80354"/>
                        <a14:backgroundMark x1="46508" y1="86101" x2="37593" y2="85375"/>
                        <a14:backgroundMark x1="82870" y1="30165" x2="82037" y2="81901"/>
                        <a14:backgroundMark x1="78519" y1="37843" x2="77685" y2="61792"/>
                        <a14:backgroundMark x1="77685" y1="61792" x2="78704" y2="71481"/>
                        <a14:backgroundMark x1="38519" y1="51005" x2="43426" y2="689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95" r="23832" b="37004"/>
          <a:stretch/>
        </p:blipFill>
        <p:spPr>
          <a:xfrm flipH="1">
            <a:off x="6149207" y="1568860"/>
            <a:ext cx="2362200" cy="2259535"/>
          </a:xfrm>
          <a:prstGeom prst="rect">
            <a:avLst/>
          </a:prstGeom>
          <a:effectLst>
            <a:outerShdw blurRad="127000" sx="102000" sy="102000" algn="ctr" rotWithShape="0">
              <a:schemeClr val="accent1">
                <a:alpha val="30000"/>
              </a:schemeClr>
            </a:outerShdw>
          </a:effectLst>
        </p:spPr>
      </p:pic>
      <p:sp>
        <p:nvSpPr>
          <p:cNvPr id="105" name="任意多边形: 形状 104">
            <a:extLst>
              <a:ext uri="{FF2B5EF4-FFF2-40B4-BE49-F238E27FC236}">
                <a16:creationId xmlns:a16="http://schemas.microsoft.com/office/drawing/2014/main" id="{90A53F6A-F494-46D4-9A37-1DF4FDB3181C}"/>
              </a:ext>
            </a:extLst>
          </p:cNvPr>
          <p:cNvSpPr/>
          <p:nvPr/>
        </p:nvSpPr>
        <p:spPr>
          <a:xfrm rot="16200000">
            <a:off x="7747191" y="2789847"/>
            <a:ext cx="618544" cy="1428807"/>
          </a:xfrm>
          <a:custGeom>
            <a:avLst/>
            <a:gdLst>
              <a:gd name="connsiteX0" fmla="*/ 618544 w 618544"/>
              <a:gd name="connsiteY0" fmla="*/ 309272 h 1312340"/>
              <a:gd name="connsiteX1" fmla="*/ 618544 w 618544"/>
              <a:gd name="connsiteY1" fmla="*/ 1312340 h 1312340"/>
              <a:gd name="connsiteX2" fmla="*/ 0 w 618544"/>
              <a:gd name="connsiteY2" fmla="*/ 1312340 h 1312340"/>
              <a:gd name="connsiteX3" fmla="*/ 0 w 618544"/>
              <a:gd name="connsiteY3" fmla="*/ 309272 h 1312340"/>
              <a:gd name="connsiteX4" fmla="*/ 309272 w 618544"/>
              <a:gd name="connsiteY4" fmla="*/ 0 h 1312340"/>
              <a:gd name="connsiteX5" fmla="*/ 618544 w 618544"/>
              <a:gd name="connsiteY5" fmla="*/ 309272 h 13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8544" h="1312340">
                <a:moveTo>
                  <a:pt x="618544" y="309272"/>
                </a:moveTo>
                <a:lnTo>
                  <a:pt x="618544" y="1312340"/>
                </a:lnTo>
                <a:lnTo>
                  <a:pt x="0" y="1312340"/>
                </a:lnTo>
                <a:lnTo>
                  <a:pt x="0" y="309272"/>
                </a:lnTo>
                <a:cubicBezTo>
                  <a:pt x="0" y="138466"/>
                  <a:pt x="138466" y="0"/>
                  <a:pt x="309272" y="0"/>
                </a:cubicBezTo>
                <a:cubicBezTo>
                  <a:pt x="480078" y="0"/>
                  <a:pt x="618544" y="138466"/>
                  <a:pt x="618544" y="309272"/>
                </a:cubicBezTo>
                <a:close/>
              </a:path>
            </a:pathLst>
          </a:custGeom>
          <a:solidFill>
            <a:schemeClr val="accent2">
              <a:alpha val="90000"/>
            </a:schemeClr>
          </a:solidFill>
          <a:ln w="254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wordArtVertRtl" wrap="square" rtlCol="0" anchor="ctr">
            <a:noAutofit/>
          </a:bodyPr>
          <a:lstStyle/>
          <a:p>
            <a:pPr algn="ctr"/>
            <a:endParaRPr lang="zh-CN" altLang="en-US" sz="1050" dirty="0"/>
          </a:p>
        </p:txBody>
      </p:sp>
      <p:sp>
        <p:nvSpPr>
          <p:cNvPr id="106" name="文本框 105">
            <a:extLst>
              <a:ext uri="{FF2B5EF4-FFF2-40B4-BE49-F238E27FC236}">
                <a16:creationId xmlns:a16="http://schemas.microsoft.com/office/drawing/2014/main" id="{FC31DA7E-64C5-4F56-905A-0CD2F86877E4}"/>
              </a:ext>
            </a:extLst>
          </p:cNvPr>
          <p:cNvSpPr txBox="1"/>
          <p:nvPr/>
        </p:nvSpPr>
        <p:spPr>
          <a:xfrm>
            <a:off x="7601736" y="3350362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专家姓名</a:t>
            </a:r>
          </a:p>
        </p:txBody>
      </p:sp>
      <p:sp>
        <p:nvSpPr>
          <p:cNvPr id="110" name="矩形: 圆角 109">
            <a:extLst>
              <a:ext uri="{FF2B5EF4-FFF2-40B4-BE49-F238E27FC236}">
                <a16:creationId xmlns:a16="http://schemas.microsoft.com/office/drawing/2014/main" id="{D3CB24B9-9453-4F9F-8252-56CAC95907D9}"/>
              </a:ext>
            </a:extLst>
          </p:cNvPr>
          <p:cNvSpPr/>
          <p:nvPr/>
        </p:nvSpPr>
        <p:spPr>
          <a:xfrm rot="16200000">
            <a:off x="7863050" y="2427085"/>
            <a:ext cx="4676900" cy="2624679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3" name="任意多边形: 形状 112">
            <a:extLst>
              <a:ext uri="{FF2B5EF4-FFF2-40B4-BE49-F238E27FC236}">
                <a16:creationId xmlns:a16="http://schemas.microsoft.com/office/drawing/2014/main" id="{0402B08D-1D7C-4864-BEEC-C9EB4D606734}"/>
              </a:ext>
            </a:extLst>
          </p:cNvPr>
          <p:cNvSpPr/>
          <p:nvPr/>
        </p:nvSpPr>
        <p:spPr>
          <a:xfrm rot="5400000">
            <a:off x="9075928" y="3631570"/>
            <a:ext cx="2259537" cy="2633075"/>
          </a:xfrm>
          <a:custGeom>
            <a:avLst/>
            <a:gdLst>
              <a:gd name="connsiteX0" fmla="*/ 1282873 w 2384951"/>
              <a:gd name="connsiteY0" fmla="*/ 2204156 h 2204156"/>
              <a:gd name="connsiteX1" fmla="*/ 0 w 2384951"/>
              <a:gd name="connsiteY1" fmla="*/ 2204156 h 2204156"/>
              <a:gd name="connsiteX2" fmla="*/ 0 w 2384951"/>
              <a:gd name="connsiteY2" fmla="*/ 0 h 2204156"/>
              <a:gd name="connsiteX3" fmla="*/ 1282873 w 2384951"/>
              <a:gd name="connsiteY3" fmla="*/ 0 h 2204156"/>
              <a:gd name="connsiteX4" fmla="*/ 2384951 w 2384951"/>
              <a:gd name="connsiteY4" fmla="*/ 1102078 h 2204156"/>
              <a:gd name="connsiteX5" fmla="*/ 1282873 w 2384951"/>
              <a:gd name="connsiteY5" fmla="*/ 2204156 h 22041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84951" h="2204156">
                <a:moveTo>
                  <a:pt x="1282873" y="2204156"/>
                </a:moveTo>
                <a:lnTo>
                  <a:pt x="0" y="2204156"/>
                </a:lnTo>
                <a:lnTo>
                  <a:pt x="0" y="0"/>
                </a:lnTo>
                <a:lnTo>
                  <a:pt x="1282873" y="0"/>
                </a:lnTo>
                <a:cubicBezTo>
                  <a:pt x="1891534" y="0"/>
                  <a:pt x="2384951" y="493417"/>
                  <a:pt x="2384951" y="1102078"/>
                </a:cubicBezTo>
                <a:cubicBezTo>
                  <a:pt x="2384951" y="1710739"/>
                  <a:pt x="1891534" y="2204156"/>
                  <a:pt x="1282873" y="2204156"/>
                </a:cubicBezTo>
                <a:close/>
              </a:path>
            </a:pathLst>
          </a:cu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/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A70DBB12-27EB-4A38-879F-B752EFA57047}"/>
              </a:ext>
            </a:extLst>
          </p:cNvPr>
          <p:cNvSpPr txBox="1"/>
          <p:nvPr/>
        </p:nvSpPr>
        <p:spPr>
          <a:xfrm>
            <a:off x="9003776" y="4331156"/>
            <a:ext cx="2395446" cy="10785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05750">
              <a:lnSpc>
                <a:spcPct val="130000"/>
              </a:lnSpc>
              <a:buClr>
                <a:schemeClr val="accent5"/>
              </a:buClr>
            </a:pPr>
            <a:r>
              <a:rPr lang="zh-CN" altLang="en-US" sz="1100" dirty="0">
                <a:solidFill>
                  <a:schemeClr val="bg1"/>
                </a:solidFill>
              </a:rPr>
              <a:t>请填入您的内容，或复制内容后点击右键选择只保留文本来粘贴您的内容。请填入您的内容，或复制内容后点击右键选择只保留文本来粘贴您的内容。右键选择只保留文本来粘贴您的内容。</a:t>
            </a:r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id="{1E2BAB8C-B922-4F8A-A6C7-ED45D7F4B1F1}"/>
              </a:ext>
            </a:extLst>
          </p:cNvPr>
          <p:cNvSpPr txBox="1"/>
          <p:nvPr/>
        </p:nvSpPr>
        <p:spPr>
          <a:xfrm>
            <a:off x="9085970" y="3977795"/>
            <a:ext cx="223105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105750"/>
            <a:r>
              <a:rPr lang="zh-CN" altLang="en-US" sz="1600" b="1" dirty="0">
                <a:solidFill>
                  <a:schemeClr val="bg1"/>
                </a:solidFill>
              </a:rPr>
              <a:t>请输入荣誉称号与成就</a:t>
            </a:r>
          </a:p>
        </p:txBody>
      </p:sp>
      <p:pic>
        <p:nvPicPr>
          <p:cNvPr id="124" name="图片 123">
            <a:extLst>
              <a:ext uri="{FF2B5EF4-FFF2-40B4-BE49-F238E27FC236}">
                <a16:creationId xmlns:a16="http://schemas.microsoft.com/office/drawing/2014/main" id="{8265F2C8-6B21-409B-B332-1276BDA21714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2" t="2145" r="15213" b="44341"/>
          <a:stretch/>
        </p:blipFill>
        <p:spPr>
          <a:xfrm>
            <a:off x="9114605" y="1539379"/>
            <a:ext cx="2173787" cy="2289016"/>
          </a:xfrm>
          <a:prstGeom prst="rect">
            <a:avLst/>
          </a:prstGeom>
          <a:ln>
            <a:noFill/>
          </a:ln>
          <a:effectLst>
            <a:outerShdw blurRad="127000" sx="102000" sy="102000" algn="ctr" rotWithShape="0">
              <a:schemeClr val="accent1">
                <a:alpha val="30000"/>
              </a:schemeClr>
            </a:outerShdw>
          </a:effectLst>
        </p:spPr>
      </p:pic>
      <p:sp>
        <p:nvSpPr>
          <p:cNvPr id="118" name="任意多边形: 形状 117">
            <a:extLst>
              <a:ext uri="{FF2B5EF4-FFF2-40B4-BE49-F238E27FC236}">
                <a16:creationId xmlns:a16="http://schemas.microsoft.com/office/drawing/2014/main" id="{A5A3287A-C385-43D7-83CB-190E898D386B}"/>
              </a:ext>
            </a:extLst>
          </p:cNvPr>
          <p:cNvSpPr/>
          <p:nvPr/>
        </p:nvSpPr>
        <p:spPr>
          <a:xfrm rot="16200000">
            <a:off x="10490164" y="2789847"/>
            <a:ext cx="618544" cy="1428807"/>
          </a:xfrm>
          <a:custGeom>
            <a:avLst/>
            <a:gdLst>
              <a:gd name="connsiteX0" fmla="*/ 618544 w 618544"/>
              <a:gd name="connsiteY0" fmla="*/ 309272 h 1312340"/>
              <a:gd name="connsiteX1" fmla="*/ 618544 w 618544"/>
              <a:gd name="connsiteY1" fmla="*/ 1312340 h 1312340"/>
              <a:gd name="connsiteX2" fmla="*/ 0 w 618544"/>
              <a:gd name="connsiteY2" fmla="*/ 1312340 h 1312340"/>
              <a:gd name="connsiteX3" fmla="*/ 0 w 618544"/>
              <a:gd name="connsiteY3" fmla="*/ 309272 h 1312340"/>
              <a:gd name="connsiteX4" fmla="*/ 309272 w 618544"/>
              <a:gd name="connsiteY4" fmla="*/ 0 h 1312340"/>
              <a:gd name="connsiteX5" fmla="*/ 618544 w 618544"/>
              <a:gd name="connsiteY5" fmla="*/ 309272 h 13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8544" h="1312340">
                <a:moveTo>
                  <a:pt x="618544" y="309272"/>
                </a:moveTo>
                <a:lnTo>
                  <a:pt x="618544" y="1312340"/>
                </a:lnTo>
                <a:lnTo>
                  <a:pt x="0" y="1312340"/>
                </a:lnTo>
                <a:lnTo>
                  <a:pt x="0" y="309272"/>
                </a:lnTo>
                <a:cubicBezTo>
                  <a:pt x="0" y="138466"/>
                  <a:pt x="138466" y="0"/>
                  <a:pt x="309272" y="0"/>
                </a:cubicBezTo>
                <a:cubicBezTo>
                  <a:pt x="480078" y="0"/>
                  <a:pt x="618544" y="138466"/>
                  <a:pt x="618544" y="309272"/>
                </a:cubicBezTo>
                <a:close/>
              </a:path>
            </a:pathLst>
          </a:custGeom>
          <a:solidFill>
            <a:schemeClr val="accent2">
              <a:alpha val="90000"/>
            </a:schemeClr>
          </a:solidFill>
          <a:ln w="2540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wordArtVertRtl" wrap="square" rtlCol="0" anchor="ctr">
            <a:noAutofit/>
          </a:bodyPr>
          <a:lstStyle/>
          <a:p>
            <a:pPr algn="ctr"/>
            <a:endParaRPr lang="zh-CN" altLang="en-US" sz="1050" dirty="0"/>
          </a:p>
        </p:txBody>
      </p:sp>
      <p:sp>
        <p:nvSpPr>
          <p:cNvPr id="119" name="文本框 118">
            <a:extLst>
              <a:ext uri="{FF2B5EF4-FFF2-40B4-BE49-F238E27FC236}">
                <a16:creationId xmlns:a16="http://schemas.microsoft.com/office/drawing/2014/main" id="{6A0DD247-FAB0-4D71-93A5-757002BD8AEC}"/>
              </a:ext>
            </a:extLst>
          </p:cNvPr>
          <p:cNvSpPr txBox="1"/>
          <p:nvPr/>
        </p:nvSpPr>
        <p:spPr>
          <a:xfrm>
            <a:off x="10344709" y="3350362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专家姓名</a:t>
            </a:r>
          </a:p>
        </p:txBody>
      </p:sp>
    </p:spTree>
    <p:extLst>
      <p:ext uri="{BB962C8B-B14F-4D97-AF65-F5344CB8AC3E}">
        <p14:creationId xmlns:p14="http://schemas.microsoft.com/office/powerpoint/2010/main" val="26369235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19471F4A-A69F-4B8E-A2BA-D8E2696CE872}"/>
              </a:ext>
            </a:extLst>
          </p:cNvPr>
          <p:cNvSpPr/>
          <p:nvPr/>
        </p:nvSpPr>
        <p:spPr>
          <a:xfrm>
            <a:off x="1767038" y="2205138"/>
            <a:ext cx="8633861" cy="3089709"/>
          </a:xfrm>
          <a:prstGeom prst="roundRect">
            <a:avLst>
              <a:gd name="adj" fmla="val 50000"/>
            </a:avLst>
          </a:prstGeom>
          <a:solidFill>
            <a:schemeClr val="accent3">
              <a:alpha val="12000"/>
            </a:schemeClr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1B6074AD-9FC5-4B46-B6FD-293146BA5E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核心技术</a:t>
            </a:r>
          </a:p>
        </p:txBody>
      </p:sp>
      <p:pic>
        <p:nvPicPr>
          <p:cNvPr id="57" name="图片 56">
            <a:extLst>
              <a:ext uri="{FF2B5EF4-FFF2-40B4-BE49-F238E27FC236}">
                <a16:creationId xmlns:a16="http://schemas.microsoft.com/office/drawing/2014/main" id="{AD3BF57A-0829-4F81-9830-EFA96B2731DC}"/>
              </a:ext>
            </a:extLst>
          </p:cNvPr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62"/>
          <a:stretch/>
        </p:blipFill>
        <p:spPr>
          <a:xfrm>
            <a:off x="6320505" y="1130300"/>
            <a:ext cx="5211095" cy="5003800"/>
          </a:xfrm>
          <a:prstGeom prst="rect">
            <a:avLst/>
          </a:prstGeom>
        </p:spPr>
      </p:pic>
      <p:grpSp>
        <p:nvGrpSpPr>
          <p:cNvPr id="77" name="组合 76">
            <a:extLst>
              <a:ext uri="{FF2B5EF4-FFF2-40B4-BE49-F238E27FC236}">
                <a16:creationId xmlns:a16="http://schemas.microsoft.com/office/drawing/2014/main" id="{243C7D1F-12DD-4D19-932E-E05F22C1BE3D}"/>
              </a:ext>
            </a:extLst>
          </p:cNvPr>
          <p:cNvGrpSpPr/>
          <p:nvPr/>
        </p:nvGrpSpPr>
        <p:grpSpPr>
          <a:xfrm>
            <a:off x="660400" y="1353159"/>
            <a:ext cx="5377446" cy="2234867"/>
            <a:chOff x="660400" y="1353159"/>
            <a:chExt cx="5377446" cy="2234867"/>
          </a:xfrm>
        </p:grpSpPr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A818F348-DC66-475C-94E8-23CD79D8AE3B}"/>
                </a:ext>
              </a:extLst>
            </p:cNvPr>
            <p:cNvGrpSpPr/>
            <p:nvPr/>
          </p:nvGrpSpPr>
          <p:grpSpPr>
            <a:xfrm>
              <a:off x="660400" y="1353159"/>
              <a:ext cx="5377446" cy="2234867"/>
              <a:chOff x="660400" y="1353159"/>
              <a:chExt cx="5377446" cy="2234867"/>
            </a:xfrm>
          </p:grpSpPr>
          <p:sp>
            <p:nvSpPr>
              <p:cNvPr id="61" name="矩形: 圆角 60">
                <a:extLst>
                  <a:ext uri="{FF2B5EF4-FFF2-40B4-BE49-F238E27FC236}">
                    <a16:creationId xmlns:a16="http://schemas.microsoft.com/office/drawing/2014/main" id="{1FDEE70D-26F9-4B93-BFF0-62CEECD9146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60400" y="1353159"/>
                <a:ext cx="5377446" cy="2234867"/>
              </a:xfrm>
              <a:prstGeom prst="roundRect">
                <a:avLst>
                  <a:gd name="adj" fmla="val 3118"/>
                </a:avLst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  <a:effectLst>
                <a:outerShdw blurRad="127000" dist="38100" dir="2700000" algn="tl" rotWithShape="0">
                  <a:schemeClr val="accent3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5" name="矩形: 圆角 64">
                <a:extLst>
                  <a:ext uri="{FF2B5EF4-FFF2-40B4-BE49-F238E27FC236}">
                    <a16:creationId xmlns:a16="http://schemas.microsoft.com/office/drawing/2014/main" id="{3E27F42F-0231-4B30-A710-122FBD7BE66F}"/>
                  </a:ext>
                </a:extLst>
              </p:cNvPr>
              <p:cNvSpPr/>
              <p:nvPr/>
            </p:nvSpPr>
            <p:spPr>
              <a:xfrm>
                <a:off x="660400" y="1353159"/>
                <a:ext cx="2338136" cy="53340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95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254000" dist="279400" dir="5400000" sx="80000" sy="80000" algn="t" rotWithShape="0">
                  <a:schemeClr val="accent2">
                    <a:lumMod val="7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latin typeface="+mj-ea"/>
                    <a:ea typeface="+mj-ea"/>
                  </a:rPr>
                  <a:t>核心技术原理</a:t>
                </a:r>
              </a:p>
            </p:txBody>
          </p:sp>
        </p:grp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639C9B2F-F3C8-4C7E-9146-AD03FB91DF72}"/>
                </a:ext>
              </a:extLst>
            </p:cNvPr>
            <p:cNvSpPr txBox="1"/>
            <p:nvPr/>
          </p:nvSpPr>
          <p:spPr>
            <a:xfrm>
              <a:off x="994798" y="2009888"/>
              <a:ext cx="4708650" cy="124874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91500" indent="-285750">
                <a:lnSpc>
                  <a:spcPct val="130000"/>
                </a:lnSpc>
                <a:buClr>
                  <a:schemeClr val="accent5"/>
                </a:buClr>
                <a:buFont typeface="Arial" panose="020B0604020202020204" pitchFamily="34" charset="0"/>
                <a:buChar char="•"/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请填入您的内容，或复制内容后点击右键选择只保留文本来粘贴您的内容。请填入您的内容，或复制内容后点击右键选择只保留文本来粘贴您的内容。请填入您的内容。</a:t>
              </a:r>
            </a:p>
          </p:txBody>
        </p: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id="{50B3016B-6D04-4D83-ADC0-D31AFD5C00EE}"/>
              </a:ext>
            </a:extLst>
          </p:cNvPr>
          <p:cNvGrpSpPr/>
          <p:nvPr/>
        </p:nvGrpSpPr>
        <p:grpSpPr>
          <a:xfrm>
            <a:off x="660400" y="3749992"/>
            <a:ext cx="5377446" cy="2384108"/>
            <a:chOff x="660400" y="3749992"/>
            <a:chExt cx="5377446" cy="2384108"/>
          </a:xfrm>
        </p:grpSpPr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822E9499-E9A3-4085-A0B0-B249ECF77A97}"/>
                </a:ext>
              </a:extLst>
            </p:cNvPr>
            <p:cNvGrpSpPr/>
            <p:nvPr/>
          </p:nvGrpSpPr>
          <p:grpSpPr>
            <a:xfrm>
              <a:off x="660400" y="3749992"/>
              <a:ext cx="5377446" cy="2384108"/>
              <a:chOff x="660400" y="1353159"/>
              <a:chExt cx="5377446" cy="2234867"/>
            </a:xfrm>
          </p:grpSpPr>
          <p:sp>
            <p:nvSpPr>
              <p:cNvPr id="68" name="矩形: 圆角 67">
                <a:extLst>
                  <a:ext uri="{FF2B5EF4-FFF2-40B4-BE49-F238E27FC236}">
                    <a16:creationId xmlns:a16="http://schemas.microsoft.com/office/drawing/2014/main" id="{C7F84306-E836-4F46-8315-589AE468DD5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60400" y="1353159"/>
                <a:ext cx="5377446" cy="2234867"/>
              </a:xfrm>
              <a:prstGeom prst="roundRect">
                <a:avLst>
                  <a:gd name="adj" fmla="val 4455"/>
                </a:avLst>
              </a:prstGeom>
              <a:solidFill>
                <a:schemeClr val="bg1">
                  <a:alpha val="90000"/>
                </a:schemeClr>
              </a:solidFill>
              <a:ln>
                <a:noFill/>
              </a:ln>
              <a:effectLst>
                <a:outerShdw blurRad="127000" dist="38100" dir="2700000" algn="tl" rotWithShape="0">
                  <a:schemeClr val="accent3"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9" name="矩形: 圆角 68">
                <a:extLst>
                  <a:ext uri="{FF2B5EF4-FFF2-40B4-BE49-F238E27FC236}">
                    <a16:creationId xmlns:a16="http://schemas.microsoft.com/office/drawing/2014/main" id="{8FBD9ADC-3971-495E-A181-BC1C38205563}"/>
                  </a:ext>
                </a:extLst>
              </p:cNvPr>
              <p:cNvSpPr/>
              <p:nvPr/>
            </p:nvSpPr>
            <p:spPr>
              <a:xfrm>
                <a:off x="660400" y="1353159"/>
                <a:ext cx="2338136" cy="533400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0">
                    <a:schemeClr val="accent2"/>
                  </a:gs>
                  <a:gs pos="100000">
                    <a:schemeClr val="accent2">
                      <a:lumMod val="95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254000" dist="279400" dir="5400000" sx="80000" sy="80000" algn="t" rotWithShape="0">
                  <a:schemeClr val="accent2">
                    <a:lumMod val="75000"/>
                    <a:alpha val="20000"/>
                  </a:scheme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2000" b="1" dirty="0">
                    <a:solidFill>
                      <a:schemeClr val="bg1"/>
                    </a:solidFill>
                    <a:latin typeface="+mj-ea"/>
                    <a:ea typeface="+mj-ea"/>
                  </a:rPr>
                  <a:t>核心技术优势</a:t>
                </a:r>
              </a:p>
            </p:txBody>
          </p:sp>
        </p:grpSp>
        <p:grpSp>
          <p:nvGrpSpPr>
            <p:cNvPr id="73" name="组合 72">
              <a:extLst>
                <a:ext uri="{FF2B5EF4-FFF2-40B4-BE49-F238E27FC236}">
                  <a16:creationId xmlns:a16="http://schemas.microsoft.com/office/drawing/2014/main" id="{A2F7F0F1-D332-4786-A88C-9D29387F6CF2}"/>
                </a:ext>
              </a:extLst>
            </p:cNvPr>
            <p:cNvGrpSpPr/>
            <p:nvPr/>
          </p:nvGrpSpPr>
          <p:grpSpPr>
            <a:xfrm>
              <a:off x="994798" y="4459608"/>
              <a:ext cx="4708650" cy="1317146"/>
              <a:chOff x="994798" y="4383408"/>
              <a:chExt cx="4708650" cy="1317146"/>
            </a:xfrm>
          </p:grpSpPr>
          <p:sp>
            <p:nvSpPr>
              <p:cNvPr id="71" name="文本框 70">
                <a:extLst>
                  <a:ext uri="{FF2B5EF4-FFF2-40B4-BE49-F238E27FC236}">
                    <a16:creationId xmlns:a16="http://schemas.microsoft.com/office/drawing/2014/main" id="{DF2CCE93-8B5F-43E9-A345-79E9EF9ADA9B}"/>
                  </a:ext>
                </a:extLst>
              </p:cNvPr>
              <p:cNvSpPr txBox="1"/>
              <p:nvPr/>
            </p:nvSpPr>
            <p:spPr>
              <a:xfrm>
                <a:off x="994798" y="4383408"/>
                <a:ext cx="4708650" cy="6085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391500" indent="-285750">
                  <a:lnSpc>
                    <a:spcPct val="130000"/>
                  </a:lnSpc>
                  <a:buClr>
                    <a:schemeClr val="accent5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请填入您的内容，或复制内容后点击右键选择只保留文本来粘贴您的内容。</a:t>
                </a:r>
              </a:p>
            </p:txBody>
          </p:sp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389FFF9C-56FD-4B4E-BF4D-4DBC865CE46B}"/>
                  </a:ext>
                </a:extLst>
              </p:cNvPr>
              <p:cNvSpPr txBox="1"/>
              <p:nvPr/>
            </p:nvSpPr>
            <p:spPr>
              <a:xfrm>
                <a:off x="994798" y="5091989"/>
                <a:ext cx="4708650" cy="6085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391500" indent="-285750">
                  <a:lnSpc>
                    <a:spcPct val="130000"/>
                  </a:lnSpc>
                  <a:buClr>
                    <a:schemeClr val="accent5"/>
                  </a:buClr>
                  <a:buFont typeface="Arial" panose="020B0604020202020204" pitchFamily="34" charset="0"/>
                  <a:buChar char="•"/>
                </a:pPr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请填入您的内容，或复制内容后点击右键选择只保留文本来粘贴您的内容。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9237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88DE3ABE-C937-4F91-AC94-297C5ECB3628}"/>
              </a:ext>
            </a:extLst>
          </p:cNvPr>
          <p:cNvSpPr/>
          <p:nvPr/>
        </p:nvSpPr>
        <p:spPr>
          <a:xfrm>
            <a:off x="0" y="4286250"/>
            <a:ext cx="12192000" cy="25717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ECD81D0E-E457-4027-A97C-C69CAB147F82}"/>
              </a:ext>
            </a:extLst>
          </p:cNvPr>
          <p:cNvGrpSpPr/>
          <p:nvPr/>
        </p:nvGrpSpPr>
        <p:grpSpPr>
          <a:xfrm>
            <a:off x="1802506" y="1421572"/>
            <a:ext cx="8586988" cy="3394078"/>
            <a:chOff x="660400" y="1708504"/>
            <a:chExt cx="10912894" cy="4313412"/>
          </a:xfrm>
          <a:effectLst>
            <a:outerShdw blurRad="127000" sx="102000" sy="102000" algn="ctr" rotWithShape="0">
              <a:schemeClr val="accent1">
                <a:alpha val="5000"/>
              </a:schemeClr>
            </a:outerShdw>
          </a:effectLst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B255C76E-995F-4910-BE8E-F96569A7C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0400" y="1708504"/>
              <a:ext cx="2774237" cy="3847389"/>
            </a:xfrm>
            <a:prstGeom prst="rect">
              <a:avLst/>
            </a:prstGeom>
            <a:effectLst>
              <a:reflection blurRad="6350" stA="10000" endPos="40000" dist="101600" dir="5400000" sy="-100000" algn="bl" rotWithShape="0"/>
            </a:effectLst>
            <a:scene3d>
              <a:camera prst="perspectiveRight"/>
              <a:lightRig rig="threePt" dir="t"/>
            </a:scene3d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20642D9F-7EE5-45A7-8A87-5A6B44CE65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9057" y="1708504"/>
              <a:ext cx="2774237" cy="3847389"/>
            </a:xfrm>
            <a:prstGeom prst="rect">
              <a:avLst/>
            </a:prstGeom>
            <a:effectLst>
              <a:reflection blurRad="6350" stA="10000" endPos="40000" dist="101600" dir="5400000" sy="-100000" algn="bl" rotWithShape="0"/>
            </a:effectLst>
            <a:scene3d>
              <a:camera prst="perspectiveLeft"/>
              <a:lightRig rig="threePt" dir="t"/>
            </a:scene3d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85BFAA0-5DE7-4A8F-BA17-206B49E3E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2716" y="1986033"/>
              <a:ext cx="2774237" cy="3847389"/>
            </a:xfrm>
            <a:prstGeom prst="rect">
              <a:avLst/>
            </a:prstGeom>
            <a:effectLst>
              <a:reflection blurRad="6350" stA="10000" endPos="40000" dist="101600" dir="5400000" sy="-100000" algn="bl" rotWithShape="0"/>
            </a:effectLst>
            <a:scene3d>
              <a:camera prst="perspectiveRight"/>
              <a:lightRig rig="threePt" dir="t"/>
            </a:scene3d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E933AC46-6011-4A52-8C6E-8DE140753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43005" y="1986033"/>
              <a:ext cx="2774237" cy="3847389"/>
            </a:xfrm>
            <a:prstGeom prst="rect">
              <a:avLst/>
            </a:prstGeom>
            <a:effectLst>
              <a:reflection blurRad="6350" stA="10000" endPos="40000" dist="101600" dir="5400000" sy="-100000" algn="bl" rotWithShape="0"/>
            </a:effectLst>
            <a:scene3d>
              <a:camera prst="perspectiveLeft"/>
              <a:lightRig rig="threePt" dir="t"/>
            </a:scene3d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A9C09F0-DA9B-4286-8A1E-2144359DC2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1712" y="1708504"/>
              <a:ext cx="3110272" cy="4313412"/>
            </a:xfrm>
            <a:prstGeom prst="rect">
              <a:avLst/>
            </a:prstGeom>
            <a:effectLst>
              <a:reflection blurRad="6350" stA="10000" endPos="40000" dist="101600" dir="5400000" sy="-100000" algn="bl" rotWithShape="0"/>
            </a:effectLst>
          </p:spPr>
        </p:pic>
      </p:grpSp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1B6074AD-9FC5-4B46-B6FD-293146BA5E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品质认证</a:t>
            </a:r>
          </a:p>
        </p:txBody>
      </p: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B71C4F10-98EA-45FA-9F29-72E59F19255A}"/>
              </a:ext>
            </a:extLst>
          </p:cNvPr>
          <p:cNvGrpSpPr/>
          <p:nvPr/>
        </p:nvGrpSpPr>
        <p:grpSpPr>
          <a:xfrm>
            <a:off x="1123223" y="4998278"/>
            <a:ext cx="9939204" cy="1237422"/>
            <a:chOff x="1123223" y="4907253"/>
            <a:chExt cx="9939204" cy="1237422"/>
          </a:xfrm>
        </p:grpSpPr>
        <p:sp>
          <p:nvSpPr>
            <p:cNvPr id="39" name="矩形: 圆角 38">
              <a:extLst>
                <a:ext uri="{FF2B5EF4-FFF2-40B4-BE49-F238E27FC236}">
                  <a16:creationId xmlns:a16="http://schemas.microsoft.com/office/drawing/2014/main" id="{7378CCFC-590F-4362-9B8B-29ECCEAA4B01}"/>
                </a:ext>
              </a:extLst>
            </p:cNvPr>
            <p:cNvSpPr/>
            <p:nvPr/>
          </p:nvSpPr>
          <p:spPr>
            <a:xfrm>
              <a:off x="1123223" y="4907253"/>
              <a:ext cx="4509954" cy="5334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254000" dist="279400" dir="5400000" sx="80000" sy="80000" algn="t" rotWithShape="0">
                <a:schemeClr val="accent2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+mj-ea"/>
                  <a:ea typeface="+mj-ea"/>
                </a:rPr>
                <a:t>20XX</a:t>
              </a:r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年获得</a:t>
              </a:r>
              <a:r>
                <a:rPr lang="en-US" altLang="zh-CN" sz="2000" b="1" dirty="0">
                  <a:solidFill>
                    <a:schemeClr val="bg1"/>
                  </a:solidFill>
                  <a:latin typeface="+mj-ea"/>
                  <a:ea typeface="+mj-ea"/>
                </a:rPr>
                <a:t>XX</a:t>
              </a:r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权威品质认证证书</a:t>
              </a:r>
            </a:p>
          </p:txBody>
        </p:sp>
        <p:sp>
          <p:nvSpPr>
            <p:cNvPr id="40" name="矩形: 圆角 39">
              <a:extLst>
                <a:ext uri="{FF2B5EF4-FFF2-40B4-BE49-F238E27FC236}">
                  <a16:creationId xmlns:a16="http://schemas.microsoft.com/office/drawing/2014/main" id="{A94382C7-18F5-4099-8395-8BF0E01A1DCA}"/>
                </a:ext>
              </a:extLst>
            </p:cNvPr>
            <p:cNvSpPr/>
            <p:nvPr/>
          </p:nvSpPr>
          <p:spPr>
            <a:xfrm>
              <a:off x="6552473" y="4907253"/>
              <a:ext cx="4509954" cy="5334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254000" dist="279400" dir="5400000" sx="80000" sy="80000" algn="t" rotWithShape="0">
                <a:schemeClr val="accent2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+mj-ea"/>
                  <a:ea typeface="+mj-ea"/>
                </a:rPr>
                <a:t>20XX</a:t>
              </a:r>
              <a:r>
                <a:rPr lang="zh-CN" altLang="en-US" sz="2000" b="1">
                  <a:solidFill>
                    <a:schemeClr val="bg1"/>
                  </a:solidFill>
                  <a:latin typeface="+mj-ea"/>
                  <a:ea typeface="+mj-ea"/>
                </a:rPr>
                <a:t>年获得</a:t>
              </a:r>
              <a:r>
                <a:rPr lang="en-US" altLang="zh-CN" sz="2000" b="1" dirty="0">
                  <a:solidFill>
                    <a:schemeClr val="bg1"/>
                  </a:solidFill>
                  <a:latin typeface="+mj-ea"/>
                  <a:ea typeface="+mj-ea"/>
                </a:rPr>
                <a:t>XX</a:t>
              </a:r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权威品质认证证书</a:t>
              </a:r>
            </a:p>
          </p:txBody>
        </p:sp>
        <p:sp>
          <p:nvSpPr>
            <p:cNvPr id="41" name="矩形: 圆角 40">
              <a:extLst>
                <a:ext uri="{FF2B5EF4-FFF2-40B4-BE49-F238E27FC236}">
                  <a16:creationId xmlns:a16="http://schemas.microsoft.com/office/drawing/2014/main" id="{6AB6223B-8835-4949-9599-7D58FC9C0202}"/>
                </a:ext>
              </a:extLst>
            </p:cNvPr>
            <p:cNvSpPr/>
            <p:nvPr/>
          </p:nvSpPr>
          <p:spPr>
            <a:xfrm>
              <a:off x="1123223" y="5611275"/>
              <a:ext cx="4509954" cy="5334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254000" dist="279400" dir="5400000" sx="80000" sy="80000" algn="t" rotWithShape="0">
                <a:schemeClr val="accent2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+mj-ea"/>
                  <a:ea typeface="+mj-ea"/>
                </a:rPr>
                <a:t>20XX</a:t>
              </a:r>
              <a:r>
                <a:rPr lang="zh-CN" altLang="en-US" sz="2000" b="1">
                  <a:solidFill>
                    <a:schemeClr val="bg1"/>
                  </a:solidFill>
                  <a:latin typeface="+mj-ea"/>
                  <a:ea typeface="+mj-ea"/>
                </a:rPr>
                <a:t>年获得</a:t>
              </a:r>
              <a:r>
                <a:rPr lang="en-US" altLang="zh-CN" sz="2000" b="1" dirty="0">
                  <a:solidFill>
                    <a:schemeClr val="bg1"/>
                  </a:solidFill>
                  <a:latin typeface="+mj-ea"/>
                  <a:ea typeface="+mj-ea"/>
                </a:rPr>
                <a:t>XX</a:t>
              </a:r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权威品质认证证书</a:t>
              </a:r>
            </a:p>
          </p:txBody>
        </p:sp>
        <p:sp>
          <p:nvSpPr>
            <p:cNvPr id="42" name="矩形: 圆角 41">
              <a:extLst>
                <a:ext uri="{FF2B5EF4-FFF2-40B4-BE49-F238E27FC236}">
                  <a16:creationId xmlns:a16="http://schemas.microsoft.com/office/drawing/2014/main" id="{AD88FAE6-8779-44E4-AD00-9D750CD772BA}"/>
                </a:ext>
              </a:extLst>
            </p:cNvPr>
            <p:cNvSpPr/>
            <p:nvPr/>
          </p:nvSpPr>
          <p:spPr>
            <a:xfrm>
              <a:off x="6552473" y="5611275"/>
              <a:ext cx="4509954" cy="5334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254000" dist="279400" dir="5400000" sx="80000" sy="80000" algn="t" rotWithShape="0">
                <a:schemeClr val="accent2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b="1" dirty="0">
                  <a:solidFill>
                    <a:schemeClr val="bg1"/>
                  </a:solidFill>
                  <a:latin typeface="+mj-ea"/>
                  <a:ea typeface="+mj-ea"/>
                </a:rPr>
                <a:t>20XX</a:t>
              </a:r>
              <a:r>
                <a:rPr lang="zh-CN" altLang="en-US" sz="2000" b="1">
                  <a:solidFill>
                    <a:schemeClr val="bg1"/>
                  </a:solidFill>
                  <a:latin typeface="+mj-ea"/>
                  <a:ea typeface="+mj-ea"/>
                </a:rPr>
                <a:t>年获得</a:t>
              </a:r>
              <a:r>
                <a:rPr lang="en-US" altLang="zh-CN" sz="2000" b="1" dirty="0">
                  <a:solidFill>
                    <a:schemeClr val="bg1"/>
                  </a:solidFill>
                  <a:latin typeface="+mj-ea"/>
                  <a:ea typeface="+mj-ea"/>
                </a:rPr>
                <a:t>XX</a:t>
              </a:r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权威品质认证证书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2926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1B6074AD-9FC5-4B46-B6FD-293146BA5E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竞品分析</a:t>
            </a:r>
          </a:p>
        </p:txBody>
      </p:sp>
      <p:sp>
        <p:nvSpPr>
          <p:cNvPr id="117" name="圆: 空心 116">
            <a:extLst>
              <a:ext uri="{FF2B5EF4-FFF2-40B4-BE49-F238E27FC236}">
                <a16:creationId xmlns:a16="http://schemas.microsoft.com/office/drawing/2014/main" id="{5049E42E-ABB4-4CF2-9CEC-AC6366097647}"/>
              </a:ext>
            </a:extLst>
          </p:cNvPr>
          <p:cNvSpPr/>
          <p:nvPr/>
        </p:nvSpPr>
        <p:spPr>
          <a:xfrm>
            <a:off x="1679934" y="2224317"/>
            <a:ext cx="2914516" cy="2914516"/>
          </a:xfrm>
          <a:prstGeom prst="donut">
            <a:avLst>
              <a:gd name="adj" fmla="val 8925"/>
            </a:avLst>
          </a:prstGeom>
          <a:gradFill flip="none" rotWithShape="1">
            <a:gsLst>
              <a:gs pos="0">
                <a:srgbClr val="A3C7F8"/>
              </a:gs>
              <a:gs pos="70000">
                <a:srgbClr val="9BB5F7"/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6" name="圆: 空心 155">
            <a:extLst>
              <a:ext uri="{FF2B5EF4-FFF2-40B4-BE49-F238E27FC236}">
                <a16:creationId xmlns:a16="http://schemas.microsoft.com/office/drawing/2014/main" id="{C6D5C47A-CBF4-4B5A-942E-E64AE6D1C7CA}"/>
              </a:ext>
            </a:extLst>
          </p:cNvPr>
          <p:cNvSpPr/>
          <p:nvPr/>
        </p:nvSpPr>
        <p:spPr>
          <a:xfrm>
            <a:off x="7342220" y="2224317"/>
            <a:ext cx="2914516" cy="2914516"/>
          </a:xfrm>
          <a:prstGeom prst="donut">
            <a:avLst>
              <a:gd name="adj" fmla="val 8925"/>
            </a:avLst>
          </a:prstGeom>
          <a:gradFill flip="none" rotWithShape="1">
            <a:gsLst>
              <a:gs pos="0">
                <a:srgbClr val="A3C7F8"/>
              </a:gs>
              <a:gs pos="70000">
                <a:srgbClr val="9BB5F7"/>
              </a:gs>
            </a:gsLst>
            <a:lin ang="108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6C149C35-FC90-4F0C-B933-9B833902269F}"/>
              </a:ext>
            </a:extLst>
          </p:cNvPr>
          <p:cNvSpPr/>
          <p:nvPr/>
        </p:nvSpPr>
        <p:spPr>
          <a:xfrm>
            <a:off x="4114800" y="1633876"/>
            <a:ext cx="3962400" cy="3962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142B25A2-F51B-45CA-BC60-553D6C75F551}"/>
              </a:ext>
            </a:extLst>
          </p:cNvPr>
          <p:cNvSpPr/>
          <p:nvPr/>
        </p:nvSpPr>
        <p:spPr>
          <a:xfrm>
            <a:off x="4774986" y="2294061"/>
            <a:ext cx="2642028" cy="264202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254000" dist="279400" dir="5400000" sx="80000" sy="80000" algn="t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EB13708E-772B-4631-9990-A4DE0908F4C0}"/>
              </a:ext>
            </a:extLst>
          </p:cNvPr>
          <p:cNvSpPr txBox="1"/>
          <p:nvPr/>
        </p:nvSpPr>
        <p:spPr>
          <a:xfrm>
            <a:off x="5063497" y="3469967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accent1"/>
                </a:solidFill>
              </a:rPr>
              <a:t>竞品目标群体</a:t>
            </a:r>
          </a:p>
        </p:txBody>
      </p:sp>
      <p:sp>
        <p:nvSpPr>
          <p:cNvPr id="85" name="椭圆 84">
            <a:extLst>
              <a:ext uri="{FF2B5EF4-FFF2-40B4-BE49-F238E27FC236}">
                <a16:creationId xmlns:a16="http://schemas.microsoft.com/office/drawing/2014/main" id="{BB53240A-55AB-4BA3-B3A5-07D970B60BE0}"/>
              </a:ext>
            </a:extLst>
          </p:cNvPr>
          <p:cNvSpPr/>
          <p:nvPr/>
        </p:nvSpPr>
        <p:spPr>
          <a:xfrm>
            <a:off x="8444670" y="1962849"/>
            <a:ext cx="771012" cy="77101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54000" dist="279400" dir="5400000" sx="80000" sy="80000" algn="t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C7036E04-5E0F-4ABB-96C5-24A13BA23C36}"/>
              </a:ext>
            </a:extLst>
          </p:cNvPr>
          <p:cNvGrpSpPr/>
          <p:nvPr/>
        </p:nvGrpSpPr>
        <p:grpSpPr>
          <a:xfrm>
            <a:off x="8640087" y="2136201"/>
            <a:ext cx="380179" cy="424309"/>
            <a:chOff x="9556538" y="2129277"/>
            <a:chExt cx="380179" cy="424309"/>
          </a:xfrm>
        </p:grpSpPr>
        <p:sp>
          <p:nvSpPr>
            <p:cNvPr id="88" name="任意多边形: 形状 87">
              <a:extLst>
                <a:ext uri="{FF2B5EF4-FFF2-40B4-BE49-F238E27FC236}">
                  <a16:creationId xmlns:a16="http://schemas.microsoft.com/office/drawing/2014/main" id="{FBD6EA2B-3A36-4287-8099-F78B1FF364A1}"/>
                </a:ext>
              </a:extLst>
            </p:cNvPr>
            <p:cNvSpPr/>
            <p:nvPr/>
          </p:nvSpPr>
          <p:spPr>
            <a:xfrm>
              <a:off x="9556538" y="2129277"/>
              <a:ext cx="380179" cy="360663"/>
            </a:xfrm>
            <a:custGeom>
              <a:avLst/>
              <a:gdLst>
                <a:gd name="connsiteX0" fmla="*/ 118164 w 380179"/>
                <a:gd name="connsiteY0" fmla="*/ 121989 h 360663"/>
                <a:gd name="connsiteX1" fmla="*/ 61651 w 380179"/>
                <a:gd name="connsiteY1" fmla="*/ 121989 h 360663"/>
                <a:gd name="connsiteX2" fmla="*/ 61651 w 380179"/>
                <a:gd name="connsiteY2" fmla="*/ 84862 h 360663"/>
                <a:gd name="connsiteX3" fmla="*/ 118164 w 380179"/>
                <a:gd name="connsiteY3" fmla="*/ 84862 h 360663"/>
                <a:gd name="connsiteX4" fmla="*/ 118164 w 380179"/>
                <a:gd name="connsiteY4" fmla="*/ 121989 h 360663"/>
                <a:gd name="connsiteX5" fmla="*/ 195227 w 380179"/>
                <a:gd name="connsiteY5" fmla="*/ 84862 h 360663"/>
                <a:gd name="connsiteX6" fmla="*/ 195227 w 380179"/>
                <a:gd name="connsiteY6" fmla="*/ 121989 h 360663"/>
                <a:gd name="connsiteX7" fmla="*/ 138714 w 380179"/>
                <a:gd name="connsiteY7" fmla="*/ 121989 h 360663"/>
                <a:gd name="connsiteX8" fmla="*/ 138714 w 380179"/>
                <a:gd name="connsiteY8" fmla="*/ 84862 h 360663"/>
                <a:gd name="connsiteX9" fmla="*/ 195227 w 380179"/>
                <a:gd name="connsiteY9" fmla="*/ 84862 h 360663"/>
                <a:gd name="connsiteX10" fmla="*/ 272291 w 380179"/>
                <a:gd name="connsiteY10" fmla="*/ 84862 h 360663"/>
                <a:gd name="connsiteX11" fmla="*/ 272291 w 380179"/>
                <a:gd name="connsiteY11" fmla="*/ 121989 h 360663"/>
                <a:gd name="connsiteX12" fmla="*/ 215778 w 380179"/>
                <a:gd name="connsiteY12" fmla="*/ 121989 h 360663"/>
                <a:gd name="connsiteX13" fmla="*/ 215778 w 380179"/>
                <a:gd name="connsiteY13" fmla="*/ 84862 h 360663"/>
                <a:gd name="connsiteX14" fmla="*/ 272291 w 380179"/>
                <a:gd name="connsiteY14" fmla="*/ 84862 h 360663"/>
                <a:gd name="connsiteX15" fmla="*/ 349354 w 380179"/>
                <a:gd name="connsiteY15" fmla="*/ 84862 h 360663"/>
                <a:gd name="connsiteX16" fmla="*/ 349354 w 380179"/>
                <a:gd name="connsiteY16" fmla="*/ 121989 h 360663"/>
                <a:gd name="connsiteX17" fmla="*/ 292841 w 380179"/>
                <a:gd name="connsiteY17" fmla="*/ 121989 h 360663"/>
                <a:gd name="connsiteX18" fmla="*/ 292841 w 380179"/>
                <a:gd name="connsiteY18" fmla="*/ 84862 h 360663"/>
                <a:gd name="connsiteX19" fmla="*/ 349354 w 380179"/>
                <a:gd name="connsiteY19" fmla="*/ 84862 h 360663"/>
                <a:gd name="connsiteX20" fmla="*/ 349354 w 380179"/>
                <a:gd name="connsiteY20" fmla="*/ 180332 h 360663"/>
                <a:gd name="connsiteX21" fmla="*/ 292841 w 380179"/>
                <a:gd name="connsiteY21" fmla="*/ 180332 h 360663"/>
                <a:gd name="connsiteX22" fmla="*/ 292841 w 380179"/>
                <a:gd name="connsiteY22" fmla="*/ 143205 h 360663"/>
                <a:gd name="connsiteX23" fmla="*/ 349354 w 380179"/>
                <a:gd name="connsiteY23" fmla="*/ 143205 h 360663"/>
                <a:gd name="connsiteX24" fmla="*/ 349354 w 380179"/>
                <a:gd name="connsiteY24" fmla="*/ 180332 h 360663"/>
                <a:gd name="connsiteX25" fmla="*/ 349354 w 380179"/>
                <a:gd name="connsiteY25" fmla="*/ 225415 h 360663"/>
                <a:gd name="connsiteX26" fmla="*/ 292841 w 380179"/>
                <a:gd name="connsiteY26" fmla="*/ 230719 h 360663"/>
                <a:gd name="connsiteX27" fmla="*/ 292841 w 380179"/>
                <a:gd name="connsiteY27" fmla="*/ 201547 h 360663"/>
                <a:gd name="connsiteX28" fmla="*/ 349354 w 380179"/>
                <a:gd name="connsiteY28" fmla="*/ 201547 h 360663"/>
                <a:gd name="connsiteX29" fmla="*/ 349354 w 380179"/>
                <a:gd name="connsiteY29" fmla="*/ 225415 h 360663"/>
                <a:gd name="connsiteX30" fmla="*/ 118164 w 380179"/>
                <a:gd name="connsiteY30" fmla="*/ 201547 h 360663"/>
                <a:gd name="connsiteX31" fmla="*/ 118164 w 380179"/>
                <a:gd name="connsiteY31" fmla="*/ 246630 h 360663"/>
                <a:gd name="connsiteX32" fmla="*/ 61651 w 380179"/>
                <a:gd name="connsiteY32" fmla="*/ 251934 h 360663"/>
                <a:gd name="connsiteX33" fmla="*/ 61651 w 380179"/>
                <a:gd name="connsiteY33" fmla="*/ 201547 h 360663"/>
                <a:gd name="connsiteX34" fmla="*/ 118164 w 380179"/>
                <a:gd name="connsiteY34" fmla="*/ 201547 h 360663"/>
                <a:gd name="connsiteX35" fmla="*/ 118164 w 380179"/>
                <a:gd name="connsiteY35" fmla="*/ 180332 h 360663"/>
                <a:gd name="connsiteX36" fmla="*/ 61651 w 380179"/>
                <a:gd name="connsiteY36" fmla="*/ 180332 h 360663"/>
                <a:gd name="connsiteX37" fmla="*/ 61651 w 380179"/>
                <a:gd name="connsiteY37" fmla="*/ 143205 h 360663"/>
                <a:gd name="connsiteX38" fmla="*/ 118164 w 380179"/>
                <a:gd name="connsiteY38" fmla="*/ 143205 h 360663"/>
                <a:gd name="connsiteX39" fmla="*/ 118164 w 380179"/>
                <a:gd name="connsiteY39" fmla="*/ 180332 h 360663"/>
                <a:gd name="connsiteX40" fmla="*/ 195227 w 380179"/>
                <a:gd name="connsiteY40" fmla="*/ 180332 h 360663"/>
                <a:gd name="connsiteX41" fmla="*/ 138714 w 380179"/>
                <a:gd name="connsiteY41" fmla="*/ 180332 h 360663"/>
                <a:gd name="connsiteX42" fmla="*/ 138714 w 380179"/>
                <a:gd name="connsiteY42" fmla="*/ 143205 h 360663"/>
                <a:gd name="connsiteX43" fmla="*/ 195227 w 380179"/>
                <a:gd name="connsiteY43" fmla="*/ 143205 h 360663"/>
                <a:gd name="connsiteX44" fmla="*/ 195227 w 380179"/>
                <a:gd name="connsiteY44" fmla="*/ 180332 h 360663"/>
                <a:gd name="connsiteX45" fmla="*/ 215778 w 380179"/>
                <a:gd name="connsiteY45" fmla="*/ 180332 h 360663"/>
                <a:gd name="connsiteX46" fmla="*/ 215778 w 380179"/>
                <a:gd name="connsiteY46" fmla="*/ 143205 h 360663"/>
                <a:gd name="connsiteX47" fmla="*/ 272291 w 380179"/>
                <a:gd name="connsiteY47" fmla="*/ 143205 h 360663"/>
                <a:gd name="connsiteX48" fmla="*/ 272291 w 380179"/>
                <a:gd name="connsiteY48" fmla="*/ 180332 h 360663"/>
                <a:gd name="connsiteX49" fmla="*/ 215778 w 380179"/>
                <a:gd name="connsiteY49" fmla="*/ 180332 h 360663"/>
                <a:gd name="connsiteX50" fmla="*/ 195227 w 380179"/>
                <a:gd name="connsiteY50" fmla="*/ 239735 h 360663"/>
                <a:gd name="connsiteX51" fmla="*/ 138714 w 380179"/>
                <a:gd name="connsiteY51" fmla="*/ 245039 h 360663"/>
                <a:gd name="connsiteX52" fmla="*/ 138714 w 380179"/>
                <a:gd name="connsiteY52" fmla="*/ 201547 h 360663"/>
                <a:gd name="connsiteX53" fmla="*/ 195227 w 380179"/>
                <a:gd name="connsiteY53" fmla="*/ 201547 h 360663"/>
                <a:gd name="connsiteX54" fmla="*/ 195227 w 380179"/>
                <a:gd name="connsiteY54" fmla="*/ 239735 h 360663"/>
                <a:gd name="connsiteX55" fmla="*/ 215778 w 380179"/>
                <a:gd name="connsiteY55" fmla="*/ 201547 h 360663"/>
                <a:gd name="connsiteX56" fmla="*/ 272291 w 380179"/>
                <a:gd name="connsiteY56" fmla="*/ 201547 h 360663"/>
                <a:gd name="connsiteX57" fmla="*/ 272291 w 380179"/>
                <a:gd name="connsiteY57" fmla="*/ 232310 h 360663"/>
                <a:gd name="connsiteX58" fmla="*/ 215778 w 380179"/>
                <a:gd name="connsiteY58" fmla="*/ 237614 h 360663"/>
                <a:gd name="connsiteX59" fmla="*/ 215778 w 380179"/>
                <a:gd name="connsiteY59" fmla="*/ 201547 h 360663"/>
                <a:gd name="connsiteX60" fmla="*/ 380180 w 380179"/>
                <a:gd name="connsiteY60" fmla="*/ 254586 h 360663"/>
                <a:gd name="connsiteX61" fmla="*/ 380180 w 380179"/>
                <a:gd name="connsiteY61" fmla="*/ 53039 h 360663"/>
                <a:gd name="connsiteX62" fmla="*/ 61651 w 380179"/>
                <a:gd name="connsiteY62" fmla="*/ 53039 h 360663"/>
                <a:gd name="connsiteX63" fmla="*/ 61651 w 380179"/>
                <a:gd name="connsiteY63" fmla="*/ 47735 h 360663"/>
                <a:gd name="connsiteX64" fmla="*/ 15413 w 380179"/>
                <a:gd name="connsiteY64" fmla="*/ 0 h 360663"/>
                <a:gd name="connsiteX65" fmla="*/ 0 w 380179"/>
                <a:gd name="connsiteY65" fmla="*/ 15912 h 360663"/>
                <a:gd name="connsiteX66" fmla="*/ 15413 w 380179"/>
                <a:gd name="connsiteY66" fmla="*/ 31823 h 360663"/>
                <a:gd name="connsiteX67" fmla="*/ 30825 w 380179"/>
                <a:gd name="connsiteY67" fmla="*/ 47735 h 360663"/>
                <a:gd name="connsiteX68" fmla="*/ 30825 w 380179"/>
                <a:gd name="connsiteY68" fmla="*/ 312929 h 360663"/>
                <a:gd name="connsiteX69" fmla="*/ 77063 w 380179"/>
                <a:gd name="connsiteY69" fmla="*/ 360664 h 360663"/>
                <a:gd name="connsiteX70" fmla="*/ 92476 w 380179"/>
                <a:gd name="connsiteY70" fmla="*/ 360664 h 360663"/>
                <a:gd name="connsiteX71" fmla="*/ 318529 w 380179"/>
                <a:gd name="connsiteY71" fmla="*/ 360664 h 360663"/>
                <a:gd name="connsiteX72" fmla="*/ 364767 w 380179"/>
                <a:gd name="connsiteY72" fmla="*/ 360664 h 360663"/>
                <a:gd name="connsiteX73" fmla="*/ 380180 w 380179"/>
                <a:gd name="connsiteY73" fmla="*/ 344752 h 360663"/>
                <a:gd name="connsiteX74" fmla="*/ 364767 w 380179"/>
                <a:gd name="connsiteY74" fmla="*/ 328840 h 360663"/>
                <a:gd name="connsiteX75" fmla="*/ 77063 w 380179"/>
                <a:gd name="connsiteY75" fmla="*/ 328840 h 360663"/>
                <a:gd name="connsiteX76" fmla="*/ 61651 w 380179"/>
                <a:gd name="connsiteY76" fmla="*/ 312929 h 360663"/>
                <a:gd name="connsiteX77" fmla="*/ 61651 w 380179"/>
                <a:gd name="connsiteY77" fmla="*/ 283757 h 360663"/>
                <a:gd name="connsiteX78" fmla="*/ 380180 w 380179"/>
                <a:gd name="connsiteY78" fmla="*/ 254586 h 360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</a:cxnLst>
              <a:rect l="l" t="t" r="r" b="b"/>
              <a:pathLst>
                <a:path w="380179" h="360663">
                  <a:moveTo>
                    <a:pt x="118164" y="121989"/>
                  </a:moveTo>
                  <a:lnTo>
                    <a:pt x="61651" y="121989"/>
                  </a:lnTo>
                  <a:lnTo>
                    <a:pt x="61651" y="84862"/>
                  </a:lnTo>
                  <a:lnTo>
                    <a:pt x="118164" y="84862"/>
                  </a:lnTo>
                  <a:lnTo>
                    <a:pt x="118164" y="121989"/>
                  </a:lnTo>
                  <a:close/>
                  <a:moveTo>
                    <a:pt x="195227" y="84862"/>
                  </a:moveTo>
                  <a:lnTo>
                    <a:pt x="195227" y="121989"/>
                  </a:lnTo>
                  <a:lnTo>
                    <a:pt x="138714" y="121989"/>
                  </a:lnTo>
                  <a:lnTo>
                    <a:pt x="138714" y="84862"/>
                  </a:lnTo>
                  <a:lnTo>
                    <a:pt x="195227" y="84862"/>
                  </a:lnTo>
                  <a:close/>
                  <a:moveTo>
                    <a:pt x="272291" y="84862"/>
                  </a:moveTo>
                  <a:lnTo>
                    <a:pt x="272291" y="121989"/>
                  </a:lnTo>
                  <a:lnTo>
                    <a:pt x="215778" y="121989"/>
                  </a:lnTo>
                  <a:lnTo>
                    <a:pt x="215778" y="84862"/>
                  </a:lnTo>
                  <a:lnTo>
                    <a:pt x="272291" y="84862"/>
                  </a:lnTo>
                  <a:close/>
                  <a:moveTo>
                    <a:pt x="349354" y="84862"/>
                  </a:moveTo>
                  <a:lnTo>
                    <a:pt x="349354" y="121989"/>
                  </a:lnTo>
                  <a:lnTo>
                    <a:pt x="292841" y="121989"/>
                  </a:lnTo>
                  <a:lnTo>
                    <a:pt x="292841" y="84862"/>
                  </a:lnTo>
                  <a:lnTo>
                    <a:pt x="349354" y="84862"/>
                  </a:lnTo>
                  <a:close/>
                  <a:moveTo>
                    <a:pt x="349354" y="180332"/>
                  </a:moveTo>
                  <a:lnTo>
                    <a:pt x="292841" y="180332"/>
                  </a:lnTo>
                  <a:lnTo>
                    <a:pt x="292841" y="143205"/>
                  </a:lnTo>
                  <a:lnTo>
                    <a:pt x="349354" y="143205"/>
                  </a:lnTo>
                  <a:lnTo>
                    <a:pt x="349354" y="180332"/>
                  </a:lnTo>
                  <a:close/>
                  <a:moveTo>
                    <a:pt x="349354" y="225415"/>
                  </a:moveTo>
                  <a:lnTo>
                    <a:pt x="292841" y="230719"/>
                  </a:lnTo>
                  <a:lnTo>
                    <a:pt x="292841" y="201547"/>
                  </a:lnTo>
                  <a:lnTo>
                    <a:pt x="349354" y="201547"/>
                  </a:lnTo>
                  <a:lnTo>
                    <a:pt x="349354" y="225415"/>
                  </a:lnTo>
                  <a:close/>
                  <a:moveTo>
                    <a:pt x="118164" y="201547"/>
                  </a:moveTo>
                  <a:lnTo>
                    <a:pt x="118164" y="246630"/>
                  </a:lnTo>
                  <a:lnTo>
                    <a:pt x="61651" y="251934"/>
                  </a:lnTo>
                  <a:lnTo>
                    <a:pt x="61651" y="201547"/>
                  </a:lnTo>
                  <a:lnTo>
                    <a:pt x="118164" y="201547"/>
                  </a:lnTo>
                  <a:close/>
                  <a:moveTo>
                    <a:pt x="118164" y="180332"/>
                  </a:moveTo>
                  <a:lnTo>
                    <a:pt x="61651" y="180332"/>
                  </a:lnTo>
                  <a:lnTo>
                    <a:pt x="61651" y="143205"/>
                  </a:lnTo>
                  <a:lnTo>
                    <a:pt x="118164" y="143205"/>
                  </a:lnTo>
                  <a:lnTo>
                    <a:pt x="118164" y="180332"/>
                  </a:lnTo>
                  <a:close/>
                  <a:moveTo>
                    <a:pt x="195227" y="180332"/>
                  </a:moveTo>
                  <a:lnTo>
                    <a:pt x="138714" y="180332"/>
                  </a:lnTo>
                  <a:lnTo>
                    <a:pt x="138714" y="143205"/>
                  </a:lnTo>
                  <a:lnTo>
                    <a:pt x="195227" y="143205"/>
                  </a:lnTo>
                  <a:lnTo>
                    <a:pt x="195227" y="180332"/>
                  </a:lnTo>
                  <a:close/>
                  <a:moveTo>
                    <a:pt x="215778" y="180332"/>
                  </a:moveTo>
                  <a:lnTo>
                    <a:pt x="215778" y="143205"/>
                  </a:lnTo>
                  <a:lnTo>
                    <a:pt x="272291" y="143205"/>
                  </a:lnTo>
                  <a:lnTo>
                    <a:pt x="272291" y="180332"/>
                  </a:lnTo>
                  <a:lnTo>
                    <a:pt x="215778" y="180332"/>
                  </a:lnTo>
                  <a:close/>
                  <a:moveTo>
                    <a:pt x="195227" y="239735"/>
                  </a:moveTo>
                  <a:lnTo>
                    <a:pt x="138714" y="245039"/>
                  </a:lnTo>
                  <a:lnTo>
                    <a:pt x="138714" y="201547"/>
                  </a:lnTo>
                  <a:lnTo>
                    <a:pt x="195227" y="201547"/>
                  </a:lnTo>
                  <a:lnTo>
                    <a:pt x="195227" y="239735"/>
                  </a:lnTo>
                  <a:close/>
                  <a:moveTo>
                    <a:pt x="215778" y="201547"/>
                  </a:moveTo>
                  <a:lnTo>
                    <a:pt x="272291" y="201547"/>
                  </a:lnTo>
                  <a:lnTo>
                    <a:pt x="272291" y="232310"/>
                  </a:lnTo>
                  <a:lnTo>
                    <a:pt x="215778" y="237614"/>
                  </a:lnTo>
                  <a:lnTo>
                    <a:pt x="215778" y="201547"/>
                  </a:lnTo>
                  <a:close/>
                  <a:moveTo>
                    <a:pt x="380180" y="254586"/>
                  </a:moveTo>
                  <a:lnTo>
                    <a:pt x="380180" y="53039"/>
                  </a:lnTo>
                  <a:lnTo>
                    <a:pt x="61651" y="53039"/>
                  </a:lnTo>
                  <a:lnTo>
                    <a:pt x="61651" y="47735"/>
                  </a:lnTo>
                  <a:cubicBezTo>
                    <a:pt x="61651" y="21216"/>
                    <a:pt x="41101" y="0"/>
                    <a:pt x="15413" y="0"/>
                  </a:cubicBezTo>
                  <a:cubicBezTo>
                    <a:pt x="6679" y="0"/>
                    <a:pt x="0" y="6895"/>
                    <a:pt x="0" y="15912"/>
                  </a:cubicBezTo>
                  <a:cubicBezTo>
                    <a:pt x="0" y="24928"/>
                    <a:pt x="6679" y="31823"/>
                    <a:pt x="15413" y="31823"/>
                  </a:cubicBezTo>
                  <a:cubicBezTo>
                    <a:pt x="24147" y="31823"/>
                    <a:pt x="30825" y="38718"/>
                    <a:pt x="30825" y="47735"/>
                  </a:cubicBezTo>
                  <a:lnTo>
                    <a:pt x="30825" y="312929"/>
                  </a:lnTo>
                  <a:cubicBezTo>
                    <a:pt x="30825" y="339448"/>
                    <a:pt x="51376" y="360664"/>
                    <a:pt x="77063" y="360664"/>
                  </a:cubicBezTo>
                  <a:lnTo>
                    <a:pt x="92476" y="360664"/>
                  </a:lnTo>
                  <a:lnTo>
                    <a:pt x="318529" y="360664"/>
                  </a:lnTo>
                  <a:lnTo>
                    <a:pt x="364767" y="360664"/>
                  </a:lnTo>
                  <a:cubicBezTo>
                    <a:pt x="373501" y="360664"/>
                    <a:pt x="380180" y="353768"/>
                    <a:pt x="380180" y="344752"/>
                  </a:cubicBezTo>
                  <a:cubicBezTo>
                    <a:pt x="380180" y="335735"/>
                    <a:pt x="373501" y="328840"/>
                    <a:pt x="364767" y="328840"/>
                  </a:cubicBezTo>
                  <a:lnTo>
                    <a:pt x="77063" y="328840"/>
                  </a:lnTo>
                  <a:cubicBezTo>
                    <a:pt x="68330" y="328840"/>
                    <a:pt x="61651" y="321945"/>
                    <a:pt x="61651" y="312929"/>
                  </a:cubicBezTo>
                  <a:lnTo>
                    <a:pt x="61651" y="283757"/>
                  </a:lnTo>
                  <a:lnTo>
                    <a:pt x="380180" y="25458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50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9" name="任意多边形: 形状 88">
              <a:extLst>
                <a:ext uri="{FF2B5EF4-FFF2-40B4-BE49-F238E27FC236}">
                  <a16:creationId xmlns:a16="http://schemas.microsoft.com/office/drawing/2014/main" id="{83D42BEF-16C3-4FDC-8BE8-ADB67F43C28E}"/>
                </a:ext>
              </a:extLst>
            </p:cNvPr>
            <p:cNvSpPr/>
            <p:nvPr/>
          </p:nvSpPr>
          <p:spPr>
            <a:xfrm>
              <a:off x="9618189" y="2489940"/>
              <a:ext cx="61650" cy="63646"/>
            </a:xfrm>
            <a:custGeom>
              <a:avLst/>
              <a:gdLst>
                <a:gd name="connsiteX0" fmla="*/ 61651 w 61650"/>
                <a:gd name="connsiteY0" fmla="*/ 31823 h 63646"/>
                <a:gd name="connsiteX1" fmla="*/ 30825 w 61650"/>
                <a:gd name="connsiteY1" fmla="*/ 63647 h 63646"/>
                <a:gd name="connsiteX2" fmla="*/ 0 w 61650"/>
                <a:gd name="connsiteY2" fmla="*/ 31823 h 63646"/>
                <a:gd name="connsiteX3" fmla="*/ 30825 w 61650"/>
                <a:gd name="connsiteY3" fmla="*/ 0 h 63646"/>
                <a:gd name="connsiteX4" fmla="*/ 61651 w 61650"/>
                <a:gd name="connsiteY4" fmla="*/ 31823 h 63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650" h="63646">
                  <a:moveTo>
                    <a:pt x="61651" y="31823"/>
                  </a:moveTo>
                  <a:cubicBezTo>
                    <a:pt x="61651" y="49399"/>
                    <a:pt x="47850" y="63647"/>
                    <a:pt x="30825" y="63647"/>
                  </a:cubicBezTo>
                  <a:cubicBezTo>
                    <a:pt x="13801" y="63647"/>
                    <a:pt x="0" y="49399"/>
                    <a:pt x="0" y="31823"/>
                  </a:cubicBezTo>
                  <a:cubicBezTo>
                    <a:pt x="0" y="14248"/>
                    <a:pt x="13801" y="0"/>
                    <a:pt x="30825" y="0"/>
                  </a:cubicBezTo>
                  <a:cubicBezTo>
                    <a:pt x="47850" y="0"/>
                    <a:pt x="61651" y="14248"/>
                    <a:pt x="61651" y="31823"/>
                  </a:cubicBezTo>
                  <a:close/>
                </a:path>
              </a:pathLst>
            </a:custGeom>
            <a:solidFill>
              <a:schemeClr val="accent2"/>
            </a:solidFill>
            <a:ln w="50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0" name="任意多边形: 形状 89">
              <a:extLst>
                <a:ext uri="{FF2B5EF4-FFF2-40B4-BE49-F238E27FC236}">
                  <a16:creationId xmlns:a16="http://schemas.microsoft.com/office/drawing/2014/main" id="{7B4F3E22-9D39-4F66-845C-26A10C4EA545}"/>
                </a:ext>
              </a:extLst>
            </p:cNvPr>
            <p:cNvSpPr/>
            <p:nvPr/>
          </p:nvSpPr>
          <p:spPr>
            <a:xfrm>
              <a:off x="9844242" y="2489940"/>
              <a:ext cx="61650" cy="63646"/>
            </a:xfrm>
            <a:custGeom>
              <a:avLst/>
              <a:gdLst>
                <a:gd name="connsiteX0" fmla="*/ 61651 w 61650"/>
                <a:gd name="connsiteY0" fmla="*/ 31823 h 63646"/>
                <a:gd name="connsiteX1" fmla="*/ 30825 w 61650"/>
                <a:gd name="connsiteY1" fmla="*/ 63647 h 63646"/>
                <a:gd name="connsiteX2" fmla="*/ 0 w 61650"/>
                <a:gd name="connsiteY2" fmla="*/ 31823 h 63646"/>
                <a:gd name="connsiteX3" fmla="*/ 30825 w 61650"/>
                <a:gd name="connsiteY3" fmla="*/ 0 h 63646"/>
                <a:gd name="connsiteX4" fmla="*/ 61651 w 61650"/>
                <a:gd name="connsiteY4" fmla="*/ 31823 h 63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650" h="63646">
                  <a:moveTo>
                    <a:pt x="61651" y="31823"/>
                  </a:moveTo>
                  <a:cubicBezTo>
                    <a:pt x="61651" y="49399"/>
                    <a:pt x="47850" y="63647"/>
                    <a:pt x="30825" y="63647"/>
                  </a:cubicBezTo>
                  <a:cubicBezTo>
                    <a:pt x="13801" y="63647"/>
                    <a:pt x="0" y="49399"/>
                    <a:pt x="0" y="31823"/>
                  </a:cubicBezTo>
                  <a:cubicBezTo>
                    <a:pt x="0" y="14248"/>
                    <a:pt x="13801" y="0"/>
                    <a:pt x="30825" y="0"/>
                  </a:cubicBezTo>
                  <a:cubicBezTo>
                    <a:pt x="47850" y="0"/>
                    <a:pt x="61651" y="14248"/>
                    <a:pt x="61651" y="31823"/>
                  </a:cubicBezTo>
                  <a:close/>
                </a:path>
              </a:pathLst>
            </a:custGeom>
            <a:solidFill>
              <a:schemeClr val="accent2"/>
            </a:solidFill>
            <a:ln w="506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87" name="文本框 86">
            <a:extLst>
              <a:ext uri="{FF2B5EF4-FFF2-40B4-BE49-F238E27FC236}">
                <a16:creationId xmlns:a16="http://schemas.microsoft.com/office/drawing/2014/main" id="{085A887D-2E41-476A-82A4-22F1E44611D8}"/>
              </a:ext>
            </a:extLst>
          </p:cNvPr>
          <p:cNvSpPr txBox="1"/>
          <p:nvPr/>
        </p:nvSpPr>
        <p:spPr>
          <a:xfrm>
            <a:off x="8276178" y="155766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线下促销</a:t>
            </a:r>
          </a:p>
        </p:txBody>
      </p:sp>
      <p:sp>
        <p:nvSpPr>
          <p:cNvPr id="96" name="椭圆 95">
            <a:extLst>
              <a:ext uri="{FF2B5EF4-FFF2-40B4-BE49-F238E27FC236}">
                <a16:creationId xmlns:a16="http://schemas.microsoft.com/office/drawing/2014/main" id="{788E2241-F43D-4E20-BE1C-20F292381945}"/>
              </a:ext>
            </a:extLst>
          </p:cNvPr>
          <p:cNvSpPr>
            <a:spLocks/>
          </p:cNvSpPr>
          <p:nvPr/>
        </p:nvSpPr>
        <p:spPr>
          <a:xfrm>
            <a:off x="8444666" y="4551119"/>
            <a:ext cx="771012" cy="77101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54000" dist="279400" dir="5400000" sx="80000" sy="80000" algn="t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85EE7B07-9D65-4EFF-BAAF-AEEF35833B96}"/>
              </a:ext>
            </a:extLst>
          </p:cNvPr>
          <p:cNvGrpSpPr/>
          <p:nvPr/>
        </p:nvGrpSpPr>
        <p:grpSpPr>
          <a:xfrm>
            <a:off x="8665041" y="4746224"/>
            <a:ext cx="330262" cy="403095"/>
            <a:chOff x="8550328" y="4169235"/>
            <a:chExt cx="330262" cy="403095"/>
          </a:xfrm>
        </p:grpSpPr>
        <p:sp>
          <p:nvSpPr>
            <p:cNvPr id="99" name="任意多边形: 形状 98">
              <a:extLst>
                <a:ext uri="{FF2B5EF4-FFF2-40B4-BE49-F238E27FC236}">
                  <a16:creationId xmlns:a16="http://schemas.microsoft.com/office/drawing/2014/main" id="{2C57C149-9A81-4BEE-AFB4-7F35BCD5BB13}"/>
                </a:ext>
              </a:extLst>
            </p:cNvPr>
            <p:cNvSpPr/>
            <p:nvPr/>
          </p:nvSpPr>
          <p:spPr>
            <a:xfrm>
              <a:off x="8550328" y="4402606"/>
              <a:ext cx="330262" cy="169724"/>
            </a:xfrm>
            <a:custGeom>
              <a:avLst/>
              <a:gdLst>
                <a:gd name="connsiteX0" fmla="*/ 313750 w 330262"/>
                <a:gd name="connsiteY0" fmla="*/ 50917 h 169724"/>
                <a:gd name="connsiteX1" fmla="*/ 233248 w 330262"/>
                <a:gd name="connsiteY1" fmla="*/ 10608 h 169724"/>
                <a:gd name="connsiteX2" fmla="*/ 165131 w 330262"/>
                <a:gd name="connsiteY2" fmla="*/ 0 h 169724"/>
                <a:gd name="connsiteX3" fmla="*/ 97015 w 330262"/>
                <a:gd name="connsiteY3" fmla="*/ 10608 h 169724"/>
                <a:gd name="connsiteX4" fmla="*/ 16513 w 330262"/>
                <a:gd name="connsiteY4" fmla="*/ 50917 h 169724"/>
                <a:gd name="connsiteX5" fmla="*/ 0 w 330262"/>
                <a:gd name="connsiteY5" fmla="*/ 84862 h 169724"/>
                <a:gd name="connsiteX6" fmla="*/ 0 w 330262"/>
                <a:gd name="connsiteY6" fmla="*/ 169724 h 169724"/>
                <a:gd name="connsiteX7" fmla="*/ 330263 w 330262"/>
                <a:gd name="connsiteY7" fmla="*/ 169724 h 169724"/>
                <a:gd name="connsiteX8" fmla="*/ 330263 w 330262"/>
                <a:gd name="connsiteY8" fmla="*/ 84862 h 169724"/>
                <a:gd name="connsiteX9" fmla="*/ 313750 w 330262"/>
                <a:gd name="connsiteY9" fmla="*/ 50917 h 16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0262" h="169724">
                  <a:moveTo>
                    <a:pt x="313750" y="50917"/>
                  </a:moveTo>
                  <a:cubicBezTo>
                    <a:pt x="291044" y="31823"/>
                    <a:pt x="262146" y="19094"/>
                    <a:pt x="233248" y="10608"/>
                  </a:cubicBezTo>
                  <a:cubicBezTo>
                    <a:pt x="212607" y="4243"/>
                    <a:pt x="189901" y="0"/>
                    <a:pt x="165131" y="0"/>
                  </a:cubicBezTo>
                  <a:cubicBezTo>
                    <a:pt x="142426" y="0"/>
                    <a:pt x="119720" y="4243"/>
                    <a:pt x="97015" y="10608"/>
                  </a:cubicBezTo>
                  <a:cubicBezTo>
                    <a:pt x="68117" y="19094"/>
                    <a:pt x="39219" y="33945"/>
                    <a:pt x="16513" y="50917"/>
                  </a:cubicBezTo>
                  <a:cubicBezTo>
                    <a:pt x="6192" y="59403"/>
                    <a:pt x="0" y="72133"/>
                    <a:pt x="0" y="84862"/>
                  </a:cubicBezTo>
                  <a:lnTo>
                    <a:pt x="0" y="169724"/>
                  </a:lnTo>
                  <a:lnTo>
                    <a:pt x="330263" y="169724"/>
                  </a:lnTo>
                  <a:lnTo>
                    <a:pt x="330263" y="84862"/>
                  </a:lnTo>
                  <a:cubicBezTo>
                    <a:pt x="330263" y="72133"/>
                    <a:pt x="324070" y="59403"/>
                    <a:pt x="313750" y="50917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51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0" name="任意多边形: 形状 99">
              <a:extLst>
                <a:ext uri="{FF2B5EF4-FFF2-40B4-BE49-F238E27FC236}">
                  <a16:creationId xmlns:a16="http://schemas.microsoft.com/office/drawing/2014/main" id="{34AB192A-E0F7-42C9-9299-9436D33B21BB}"/>
                </a:ext>
              </a:extLst>
            </p:cNvPr>
            <p:cNvSpPr/>
            <p:nvPr/>
          </p:nvSpPr>
          <p:spPr>
            <a:xfrm>
              <a:off x="8624637" y="4169235"/>
              <a:ext cx="230667" cy="201547"/>
            </a:xfrm>
            <a:custGeom>
              <a:avLst/>
              <a:gdLst>
                <a:gd name="connsiteX0" fmla="*/ 10321 w 230667"/>
                <a:gd name="connsiteY0" fmla="*/ 55160 h 201547"/>
                <a:gd name="connsiteX1" fmla="*/ 17545 w 230667"/>
                <a:gd name="connsiteY1" fmla="*/ 51978 h 201547"/>
                <a:gd name="connsiteX2" fmla="*/ 17545 w 230667"/>
                <a:gd name="connsiteY2" fmla="*/ 51978 h 201547"/>
                <a:gd name="connsiteX3" fmla="*/ 90822 w 230667"/>
                <a:gd name="connsiteY3" fmla="*/ 21216 h 201547"/>
                <a:gd name="connsiteX4" fmla="*/ 194029 w 230667"/>
                <a:gd name="connsiteY4" fmla="*/ 127293 h 201547"/>
                <a:gd name="connsiteX5" fmla="*/ 194029 w 230667"/>
                <a:gd name="connsiteY5" fmla="*/ 151691 h 201547"/>
                <a:gd name="connsiteX6" fmla="*/ 134685 w 230667"/>
                <a:gd name="connsiteY6" fmla="*/ 171846 h 201547"/>
                <a:gd name="connsiteX7" fmla="*/ 126945 w 230667"/>
                <a:gd name="connsiteY7" fmla="*/ 169724 h 201547"/>
                <a:gd name="connsiteX8" fmla="*/ 111464 w 230667"/>
                <a:gd name="connsiteY8" fmla="*/ 185636 h 201547"/>
                <a:gd name="connsiteX9" fmla="*/ 126945 w 230667"/>
                <a:gd name="connsiteY9" fmla="*/ 201547 h 201547"/>
                <a:gd name="connsiteX10" fmla="*/ 141394 w 230667"/>
                <a:gd name="connsiteY10" fmla="*/ 192000 h 201547"/>
                <a:gd name="connsiteX11" fmla="*/ 223443 w 230667"/>
                <a:gd name="connsiteY11" fmla="*/ 163890 h 201547"/>
                <a:gd name="connsiteX12" fmla="*/ 230668 w 230667"/>
                <a:gd name="connsiteY12" fmla="*/ 153812 h 201547"/>
                <a:gd name="connsiteX13" fmla="*/ 230668 w 230667"/>
                <a:gd name="connsiteY13" fmla="*/ 106078 h 201547"/>
                <a:gd name="connsiteX14" fmla="*/ 220347 w 230667"/>
                <a:gd name="connsiteY14" fmla="*/ 95470 h 201547"/>
                <a:gd name="connsiteX15" fmla="*/ 211059 w 230667"/>
                <a:gd name="connsiteY15" fmla="*/ 95470 h 201547"/>
                <a:gd name="connsiteX16" fmla="*/ 90822 w 230667"/>
                <a:gd name="connsiteY16" fmla="*/ 0 h 201547"/>
                <a:gd name="connsiteX17" fmla="*/ 4128 w 230667"/>
                <a:gd name="connsiteY17" fmla="*/ 36066 h 201547"/>
                <a:gd name="connsiteX18" fmla="*/ 0 w 230667"/>
                <a:gd name="connsiteY18" fmla="*/ 44553 h 201547"/>
                <a:gd name="connsiteX19" fmla="*/ 10321 w 230667"/>
                <a:gd name="connsiteY19" fmla="*/ 55160 h 201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30667" h="201547">
                  <a:moveTo>
                    <a:pt x="10321" y="55160"/>
                  </a:moveTo>
                  <a:cubicBezTo>
                    <a:pt x="13417" y="55160"/>
                    <a:pt x="15997" y="54100"/>
                    <a:pt x="17545" y="51978"/>
                  </a:cubicBezTo>
                  <a:lnTo>
                    <a:pt x="17545" y="51978"/>
                  </a:lnTo>
                  <a:cubicBezTo>
                    <a:pt x="36639" y="32884"/>
                    <a:pt x="62440" y="21216"/>
                    <a:pt x="90822" y="21216"/>
                  </a:cubicBezTo>
                  <a:cubicBezTo>
                    <a:pt x="147586" y="21216"/>
                    <a:pt x="194029" y="68950"/>
                    <a:pt x="194029" y="127293"/>
                  </a:cubicBezTo>
                  <a:lnTo>
                    <a:pt x="194029" y="151691"/>
                  </a:lnTo>
                  <a:lnTo>
                    <a:pt x="134685" y="171846"/>
                  </a:lnTo>
                  <a:cubicBezTo>
                    <a:pt x="132105" y="170785"/>
                    <a:pt x="129525" y="169724"/>
                    <a:pt x="126945" y="169724"/>
                  </a:cubicBezTo>
                  <a:cubicBezTo>
                    <a:pt x="118172" y="169724"/>
                    <a:pt x="111464" y="176619"/>
                    <a:pt x="111464" y="185636"/>
                  </a:cubicBezTo>
                  <a:cubicBezTo>
                    <a:pt x="111464" y="194652"/>
                    <a:pt x="118172" y="201547"/>
                    <a:pt x="126945" y="201547"/>
                  </a:cubicBezTo>
                  <a:cubicBezTo>
                    <a:pt x="133137" y="201547"/>
                    <a:pt x="138814" y="197835"/>
                    <a:pt x="141394" y="192000"/>
                  </a:cubicBezTo>
                  <a:lnTo>
                    <a:pt x="223443" y="163890"/>
                  </a:lnTo>
                  <a:cubicBezTo>
                    <a:pt x="227572" y="162299"/>
                    <a:pt x="230668" y="158586"/>
                    <a:pt x="230668" y="153812"/>
                  </a:cubicBezTo>
                  <a:lnTo>
                    <a:pt x="230668" y="106078"/>
                  </a:lnTo>
                  <a:cubicBezTo>
                    <a:pt x="230668" y="100243"/>
                    <a:pt x="226024" y="95470"/>
                    <a:pt x="220347" y="95470"/>
                  </a:cubicBezTo>
                  <a:lnTo>
                    <a:pt x="211059" y="95470"/>
                  </a:lnTo>
                  <a:cubicBezTo>
                    <a:pt x="197126" y="40840"/>
                    <a:pt x="148618" y="0"/>
                    <a:pt x="90822" y="0"/>
                  </a:cubicBezTo>
                  <a:cubicBezTo>
                    <a:pt x="57280" y="0"/>
                    <a:pt x="26834" y="13790"/>
                    <a:pt x="4128" y="36066"/>
                  </a:cubicBezTo>
                  <a:cubicBezTo>
                    <a:pt x="1548" y="38188"/>
                    <a:pt x="0" y="40840"/>
                    <a:pt x="0" y="44553"/>
                  </a:cubicBezTo>
                  <a:cubicBezTo>
                    <a:pt x="0" y="50387"/>
                    <a:pt x="4644" y="55160"/>
                    <a:pt x="10321" y="55160"/>
                  </a:cubicBezTo>
                  <a:close/>
                </a:path>
              </a:pathLst>
            </a:custGeom>
            <a:solidFill>
              <a:schemeClr val="accent2"/>
            </a:solidFill>
            <a:ln w="51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01" name="任意多边形: 形状 100">
              <a:extLst>
                <a:ext uri="{FF2B5EF4-FFF2-40B4-BE49-F238E27FC236}">
                  <a16:creationId xmlns:a16="http://schemas.microsoft.com/office/drawing/2014/main" id="{90835DBE-5031-4ED7-90B4-C17E75B3AF09}"/>
                </a:ext>
              </a:extLst>
            </p:cNvPr>
            <p:cNvSpPr/>
            <p:nvPr/>
          </p:nvSpPr>
          <p:spPr>
            <a:xfrm>
              <a:off x="8632894" y="4211666"/>
              <a:ext cx="165131" cy="169724"/>
            </a:xfrm>
            <a:custGeom>
              <a:avLst/>
              <a:gdLst>
                <a:gd name="connsiteX0" fmla="*/ 164615 w 165131"/>
                <a:gd name="connsiteY0" fmla="*/ 93879 h 169724"/>
                <a:gd name="connsiteX1" fmla="*/ 165131 w 165131"/>
                <a:gd name="connsiteY1" fmla="*/ 84862 h 169724"/>
                <a:gd name="connsiteX2" fmla="*/ 82566 w 165131"/>
                <a:gd name="connsiteY2" fmla="*/ 0 h 169724"/>
                <a:gd name="connsiteX3" fmla="*/ 0 w 165131"/>
                <a:gd name="connsiteY3" fmla="*/ 84862 h 169724"/>
                <a:gd name="connsiteX4" fmla="*/ 82566 w 165131"/>
                <a:gd name="connsiteY4" fmla="*/ 169724 h 169724"/>
                <a:gd name="connsiteX5" fmla="*/ 87726 w 165131"/>
                <a:gd name="connsiteY5" fmla="*/ 169194 h 169724"/>
                <a:gd name="connsiteX6" fmla="*/ 87726 w 165131"/>
                <a:gd name="connsiteY6" fmla="*/ 143205 h 169724"/>
                <a:gd name="connsiteX7" fmla="*/ 87726 w 165131"/>
                <a:gd name="connsiteY7" fmla="*/ 143205 h 169724"/>
                <a:gd name="connsiteX8" fmla="*/ 90822 w 165131"/>
                <a:gd name="connsiteY8" fmla="*/ 128884 h 169724"/>
                <a:gd name="connsiteX9" fmla="*/ 108883 w 165131"/>
                <a:gd name="connsiteY9" fmla="*/ 112973 h 169724"/>
                <a:gd name="connsiteX10" fmla="*/ 164615 w 165131"/>
                <a:gd name="connsiteY10" fmla="*/ 93879 h 169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5131" h="169724">
                  <a:moveTo>
                    <a:pt x="164615" y="93879"/>
                  </a:moveTo>
                  <a:cubicBezTo>
                    <a:pt x="165131" y="90696"/>
                    <a:pt x="165131" y="88044"/>
                    <a:pt x="165131" y="84862"/>
                  </a:cubicBezTo>
                  <a:cubicBezTo>
                    <a:pt x="165131" y="38188"/>
                    <a:pt x="127977" y="0"/>
                    <a:pt x="82566" y="0"/>
                  </a:cubicBezTo>
                  <a:cubicBezTo>
                    <a:pt x="37155" y="0"/>
                    <a:pt x="0" y="38188"/>
                    <a:pt x="0" y="84862"/>
                  </a:cubicBezTo>
                  <a:cubicBezTo>
                    <a:pt x="0" y="131536"/>
                    <a:pt x="37155" y="169724"/>
                    <a:pt x="82566" y="169724"/>
                  </a:cubicBezTo>
                  <a:cubicBezTo>
                    <a:pt x="84114" y="169724"/>
                    <a:pt x="86178" y="169724"/>
                    <a:pt x="87726" y="169194"/>
                  </a:cubicBezTo>
                  <a:lnTo>
                    <a:pt x="87726" y="143205"/>
                  </a:lnTo>
                  <a:lnTo>
                    <a:pt x="87726" y="143205"/>
                  </a:lnTo>
                  <a:cubicBezTo>
                    <a:pt x="87726" y="138431"/>
                    <a:pt x="88758" y="133658"/>
                    <a:pt x="90822" y="128884"/>
                  </a:cubicBezTo>
                  <a:cubicBezTo>
                    <a:pt x="94434" y="121459"/>
                    <a:pt x="100627" y="115624"/>
                    <a:pt x="108883" y="112973"/>
                  </a:cubicBezTo>
                  <a:lnTo>
                    <a:pt x="164615" y="9387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51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98" name="文本框 97">
            <a:extLst>
              <a:ext uri="{FF2B5EF4-FFF2-40B4-BE49-F238E27FC236}">
                <a16:creationId xmlns:a16="http://schemas.microsoft.com/office/drawing/2014/main" id="{D7CBD494-C641-4636-A596-15B0BCEF4088}"/>
              </a:ext>
            </a:extLst>
          </p:cNvPr>
          <p:cNvSpPr txBox="1"/>
          <p:nvPr/>
        </p:nvSpPr>
        <p:spPr>
          <a:xfrm>
            <a:off x="8276178" y="541552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售后服务</a:t>
            </a:r>
          </a:p>
        </p:txBody>
      </p:sp>
      <p:sp>
        <p:nvSpPr>
          <p:cNvPr id="106" name="椭圆 105">
            <a:extLst>
              <a:ext uri="{FF2B5EF4-FFF2-40B4-BE49-F238E27FC236}">
                <a16:creationId xmlns:a16="http://schemas.microsoft.com/office/drawing/2014/main" id="{B1CB0525-67BC-4D20-96F4-4204CC24C380}"/>
              </a:ext>
            </a:extLst>
          </p:cNvPr>
          <p:cNvSpPr>
            <a:spLocks/>
          </p:cNvSpPr>
          <p:nvPr/>
        </p:nvSpPr>
        <p:spPr>
          <a:xfrm>
            <a:off x="9697105" y="3268114"/>
            <a:ext cx="771012" cy="77101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54000" dist="279400" dir="5400000" sx="80000" sy="80000" algn="t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BDED8CAC-5CA8-4D1B-867E-FCE880E6BAFC}"/>
              </a:ext>
            </a:extLst>
          </p:cNvPr>
          <p:cNvSpPr txBox="1"/>
          <p:nvPr/>
        </p:nvSpPr>
        <p:spPr>
          <a:xfrm>
            <a:off x="10468117" y="347968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线上直播</a:t>
            </a:r>
          </a:p>
        </p:txBody>
      </p: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E82B260B-9CDD-4364-ABD1-B118FE7A6734}"/>
              </a:ext>
            </a:extLst>
          </p:cNvPr>
          <p:cNvGrpSpPr/>
          <p:nvPr/>
        </p:nvGrpSpPr>
        <p:grpSpPr>
          <a:xfrm>
            <a:off x="9810362" y="3487904"/>
            <a:ext cx="544498" cy="331433"/>
            <a:chOff x="10228102" y="5391898"/>
            <a:chExt cx="544498" cy="331433"/>
          </a:xfrm>
        </p:grpSpPr>
        <p:sp>
          <p:nvSpPr>
            <p:cNvPr id="111" name="任意多边形: 形状 110">
              <a:extLst>
                <a:ext uri="{FF2B5EF4-FFF2-40B4-BE49-F238E27FC236}">
                  <a16:creationId xmlns:a16="http://schemas.microsoft.com/office/drawing/2014/main" id="{7A44E332-A6B2-4754-BCFA-98BE63607701}"/>
                </a:ext>
              </a:extLst>
            </p:cNvPr>
            <p:cNvSpPr/>
            <p:nvPr/>
          </p:nvSpPr>
          <p:spPr>
            <a:xfrm>
              <a:off x="10299124" y="5391898"/>
              <a:ext cx="402455" cy="272249"/>
            </a:xfrm>
            <a:custGeom>
              <a:avLst/>
              <a:gdLst>
                <a:gd name="connsiteX0" fmla="*/ 366944 w 402455"/>
                <a:gd name="connsiteY0" fmla="*/ 236738 h 272249"/>
                <a:gd name="connsiteX1" fmla="*/ 35511 w 402455"/>
                <a:gd name="connsiteY1" fmla="*/ 236738 h 272249"/>
                <a:gd name="connsiteX2" fmla="*/ 35511 w 402455"/>
                <a:gd name="connsiteY2" fmla="*/ 35511 h 272249"/>
                <a:gd name="connsiteX3" fmla="*/ 366944 w 402455"/>
                <a:gd name="connsiteY3" fmla="*/ 35511 h 272249"/>
                <a:gd name="connsiteX4" fmla="*/ 402455 w 402455"/>
                <a:gd name="connsiteY4" fmla="*/ 23674 h 272249"/>
                <a:gd name="connsiteX5" fmla="*/ 378781 w 402455"/>
                <a:gd name="connsiteY5" fmla="*/ 0 h 272249"/>
                <a:gd name="connsiteX6" fmla="*/ 23674 w 402455"/>
                <a:gd name="connsiteY6" fmla="*/ 0 h 272249"/>
                <a:gd name="connsiteX7" fmla="*/ 0 w 402455"/>
                <a:gd name="connsiteY7" fmla="*/ 23674 h 272249"/>
                <a:gd name="connsiteX8" fmla="*/ 0 w 402455"/>
                <a:gd name="connsiteY8" fmla="*/ 272249 h 272249"/>
                <a:gd name="connsiteX9" fmla="*/ 402455 w 402455"/>
                <a:gd name="connsiteY9" fmla="*/ 272249 h 272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455" h="272249">
                  <a:moveTo>
                    <a:pt x="366944" y="236738"/>
                  </a:moveTo>
                  <a:lnTo>
                    <a:pt x="35511" y="236738"/>
                  </a:lnTo>
                  <a:lnTo>
                    <a:pt x="35511" y="35511"/>
                  </a:lnTo>
                  <a:lnTo>
                    <a:pt x="366944" y="35511"/>
                  </a:lnTo>
                  <a:close/>
                  <a:moveTo>
                    <a:pt x="402455" y="23674"/>
                  </a:moveTo>
                  <a:cubicBezTo>
                    <a:pt x="402455" y="10599"/>
                    <a:pt x="391856" y="0"/>
                    <a:pt x="378781" y="0"/>
                  </a:cubicBezTo>
                  <a:lnTo>
                    <a:pt x="23674" y="0"/>
                  </a:lnTo>
                  <a:cubicBezTo>
                    <a:pt x="10599" y="0"/>
                    <a:pt x="0" y="10599"/>
                    <a:pt x="0" y="23674"/>
                  </a:cubicBezTo>
                  <a:lnTo>
                    <a:pt x="0" y="272249"/>
                  </a:lnTo>
                  <a:lnTo>
                    <a:pt x="402455" y="272249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5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3" name="任意多边形: 形状 112">
              <a:extLst>
                <a:ext uri="{FF2B5EF4-FFF2-40B4-BE49-F238E27FC236}">
                  <a16:creationId xmlns:a16="http://schemas.microsoft.com/office/drawing/2014/main" id="{1084872F-34C9-429D-BC54-A171C1839823}"/>
                </a:ext>
              </a:extLst>
            </p:cNvPr>
            <p:cNvSpPr/>
            <p:nvPr/>
          </p:nvSpPr>
          <p:spPr>
            <a:xfrm>
              <a:off x="10228102" y="5687821"/>
              <a:ext cx="544498" cy="35510"/>
            </a:xfrm>
            <a:custGeom>
              <a:avLst/>
              <a:gdLst>
                <a:gd name="connsiteX0" fmla="*/ 307760 w 544498"/>
                <a:gd name="connsiteY0" fmla="*/ 0 h 35510"/>
                <a:gd name="connsiteX1" fmla="*/ 307760 w 544498"/>
                <a:gd name="connsiteY1" fmla="*/ 5918 h 35510"/>
                <a:gd name="connsiteX2" fmla="*/ 302576 w 544498"/>
                <a:gd name="connsiteY2" fmla="*/ 11837 h 35510"/>
                <a:gd name="connsiteX3" fmla="*/ 301841 w 544498"/>
                <a:gd name="connsiteY3" fmla="*/ 11837 h 35510"/>
                <a:gd name="connsiteX4" fmla="*/ 242657 w 544498"/>
                <a:gd name="connsiteY4" fmla="*/ 11837 h 35510"/>
                <a:gd name="connsiteX5" fmla="*/ 236738 w 544498"/>
                <a:gd name="connsiteY5" fmla="*/ 6653 h 35510"/>
                <a:gd name="connsiteX6" fmla="*/ 236738 w 544498"/>
                <a:gd name="connsiteY6" fmla="*/ 5918 h 35510"/>
                <a:gd name="connsiteX7" fmla="*/ 236738 w 544498"/>
                <a:gd name="connsiteY7" fmla="*/ 0 h 35510"/>
                <a:gd name="connsiteX8" fmla="*/ 0 w 544498"/>
                <a:gd name="connsiteY8" fmla="*/ 0 h 35510"/>
                <a:gd name="connsiteX9" fmla="*/ 0 w 544498"/>
                <a:gd name="connsiteY9" fmla="*/ 11837 h 35510"/>
                <a:gd name="connsiteX10" fmla="*/ 23674 w 544498"/>
                <a:gd name="connsiteY10" fmla="*/ 35511 h 35510"/>
                <a:gd name="connsiteX11" fmla="*/ 520824 w 544498"/>
                <a:gd name="connsiteY11" fmla="*/ 35511 h 35510"/>
                <a:gd name="connsiteX12" fmla="*/ 544498 w 544498"/>
                <a:gd name="connsiteY12" fmla="*/ 11837 h 35510"/>
                <a:gd name="connsiteX13" fmla="*/ 544498 w 544498"/>
                <a:gd name="connsiteY13" fmla="*/ 0 h 35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44498" h="35510">
                  <a:moveTo>
                    <a:pt x="307760" y="0"/>
                  </a:moveTo>
                  <a:lnTo>
                    <a:pt x="307760" y="5918"/>
                  </a:lnTo>
                  <a:cubicBezTo>
                    <a:pt x="307963" y="8984"/>
                    <a:pt x="305642" y="11634"/>
                    <a:pt x="302576" y="11837"/>
                  </a:cubicBezTo>
                  <a:cubicBezTo>
                    <a:pt x="302331" y="11853"/>
                    <a:pt x="302086" y="11853"/>
                    <a:pt x="301841" y="11837"/>
                  </a:cubicBezTo>
                  <a:lnTo>
                    <a:pt x="242657" y="11837"/>
                  </a:lnTo>
                  <a:cubicBezTo>
                    <a:pt x="239591" y="12040"/>
                    <a:pt x="236941" y="9719"/>
                    <a:pt x="236738" y="6653"/>
                  </a:cubicBezTo>
                  <a:cubicBezTo>
                    <a:pt x="236722" y="6409"/>
                    <a:pt x="236722" y="6163"/>
                    <a:pt x="236738" y="5918"/>
                  </a:cubicBezTo>
                  <a:lnTo>
                    <a:pt x="236738" y="0"/>
                  </a:lnTo>
                  <a:lnTo>
                    <a:pt x="0" y="0"/>
                  </a:lnTo>
                  <a:lnTo>
                    <a:pt x="0" y="11837"/>
                  </a:lnTo>
                  <a:cubicBezTo>
                    <a:pt x="0" y="24911"/>
                    <a:pt x="10599" y="35511"/>
                    <a:pt x="23674" y="35511"/>
                  </a:cubicBezTo>
                  <a:lnTo>
                    <a:pt x="520824" y="35511"/>
                  </a:lnTo>
                  <a:cubicBezTo>
                    <a:pt x="533899" y="35511"/>
                    <a:pt x="544498" y="24911"/>
                    <a:pt x="544498" y="11837"/>
                  </a:cubicBezTo>
                  <a:lnTo>
                    <a:pt x="544498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5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15" name="任意多边形: 形状 114">
              <a:extLst>
                <a:ext uri="{FF2B5EF4-FFF2-40B4-BE49-F238E27FC236}">
                  <a16:creationId xmlns:a16="http://schemas.microsoft.com/office/drawing/2014/main" id="{AF14E55E-9DD7-4AFC-8FA2-40B0CD90A4E3}"/>
                </a:ext>
              </a:extLst>
            </p:cNvPr>
            <p:cNvSpPr/>
            <p:nvPr/>
          </p:nvSpPr>
          <p:spPr>
            <a:xfrm>
              <a:off x="10417493" y="5445164"/>
              <a:ext cx="165716" cy="165716"/>
            </a:xfrm>
            <a:custGeom>
              <a:avLst/>
              <a:gdLst>
                <a:gd name="connsiteX0" fmla="*/ 82858 w 165716"/>
                <a:gd name="connsiteY0" fmla="*/ 0 h 165716"/>
                <a:gd name="connsiteX1" fmla="*/ 0 w 165716"/>
                <a:gd name="connsiteY1" fmla="*/ 82858 h 165716"/>
                <a:gd name="connsiteX2" fmla="*/ 82858 w 165716"/>
                <a:gd name="connsiteY2" fmla="*/ 165717 h 165716"/>
                <a:gd name="connsiteX3" fmla="*/ 165717 w 165716"/>
                <a:gd name="connsiteY3" fmla="*/ 82858 h 165716"/>
                <a:gd name="connsiteX4" fmla="*/ 82858 w 165716"/>
                <a:gd name="connsiteY4" fmla="*/ 0 h 165716"/>
                <a:gd name="connsiteX5" fmla="*/ 88777 w 165716"/>
                <a:gd name="connsiteY5" fmla="*/ 88777 h 165716"/>
                <a:gd name="connsiteX6" fmla="*/ 115943 w 165716"/>
                <a:gd name="connsiteY6" fmla="*/ 88777 h 165716"/>
                <a:gd name="connsiteX7" fmla="*/ 88777 w 165716"/>
                <a:gd name="connsiteY7" fmla="*/ 142694 h 165716"/>
                <a:gd name="connsiteX8" fmla="*/ 88777 w 165716"/>
                <a:gd name="connsiteY8" fmla="*/ 76940 h 165716"/>
                <a:gd name="connsiteX9" fmla="*/ 88777 w 165716"/>
                <a:gd name="connsiteY9" fmla="*/ 22964 h 165716"/>
                <a:gd name="connsiteX10" fmla="*/ 115943 w 165716"/>
                <a:gd name="connsiteY10" fmla="*/ 76940 h 165716"/>
                <a:gd name="connsiteX11" fmla="*/ 76940 w 165716"/>
                <a:gd name="connsiteY11" fmla="*/ 76940 h 165716"/>
                <a:gd name="connsiteX12" fmla="*/ 50662 w 165716"/>
                <a:gd name="connsiteY12" fmla="*/ 76940 h 165716"/>
                <a:gd name="connsiteX13" fmla="*/ 76940 w 165716"/>
                <a:gd name="connsiteY13" fmla="*/ 23674 h 165716"/>
                <a:gd name="connsiteX14" fmla="*/ 76940 w 165716"/>
                <a:gd name="connsiteY14" fmla="*/ 88777 h 165716"/>
                <a:gd name="connsiteX15" fmla="*/ 76940 w 165716"/>
                <a:gd name="connsiteY15" fmla="*/ 142043 h 165716"/>
                <a:gd name="connsiteX16" fmla="*/ 50662 w 165716"/>
                <a:gd name="connsiteY16" fmla="*/ 88777 h 165716"/>
                <a:gd name="connsiteX17" fmla="*/ 38766 w 165716"/>
                <a:gd name="connsiteY17" fmla="*/ 76940 h 165716"/>
                <a:gd name="connsiteX18" fmla="*/ 13435 w 165716"/>
                <a:gd name="connsiteY18" fmla="*/ 76940 h 165716"/>
                <a:gd name="connsiteX19" fmla="*/ 69483 w 165716"/>
                <a:gd name="connsiteY19" fmla="*/ 14500 h 165716"/>
                <a:gd name="connsiteX20" fmla="*/ 38766 w 165716"/>
                <a:gd name="connsiteY20" fmla="*/ 76940 h 165716"/>
                <a:gd name="connsiteX21" fmla="*/ 38766 w 165716"/>
                <a:gd name="connsiteY21" fmla="*/ 88777 h 165716"/>
                <a:gd name="connsiteX22" fmla="*/ 69601 w 165716"/>
                <a:gd name="connsiteY22" fmla="*/ 151276 h 165716"/>
                <a:gd name="connsiteX23" fmla="*/ 13435 w 165716"/>
                <a:gd name="connsiteY23" fmla="*/ 88777 h 165716"/>
                <a:gd name="connsiteX24" fmla="*/ 127839 w 165716"/>
                <a:gd name="connsiteY24" fmla="*/ 88777 h 165716"/>
                <a:gd name="connsiteX25" fmla="*/ 152282 w 165716"/>
                <a:gd name="connsiteY25" fmla="*/ 88777 h 165716"/>
                <a:gd name="connsiteX26" fmla="*/ 97181 w 165716"/>
                <a:gd name="connsiteY26" fmla="*/ 151039 h 165716"/>
                <a:gd name="connsiteX27" fmla="*/ 127839 w 165716"/>
                <a:gd name="connsiteY27" fmla="*/ 88777 h 165716"/>
                <a:gd name="connsiteX28" fmla="*/ 127839 w 165716"/>
                <a:gd name="connsiteY28" fmla="*/ 76940 h 165716"/>
                <a:gd name="connsiteX29" fmla="*/ 97359 w 165716"/>
                <a:gd name="connsiteY29" fmla="*/ 14737 h 165716"/>
                <a:gd name="connsiteX30" fmla="*/ 152282 w 165716"/>
                <a:gd name="connsiteY30" fmla="*/ 76940 h 165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65716" h="165716">
                  <a:moveTo>
                    <a:pt x="82858" y="0"/>
                  </a:moveTo>
                  <a:cubicBezTo>
                    <a:pt x="37097" y="0"/>
                    <a:pt x="0" y="37097"/>
                    <a:pt x="0" y="82858"/>
                  </a:cubicBezTo>
                  <a:cubicBezTo>
                    <a:pt x="0" y="128620"/>
                    <a:pt x="37097" y="165717"/>
                    <a:pt x="82858" y="165717"/>
                  </a:cubicBezTo>
                  <a:cubicBezTo>
                    <a:pt x="128620" y="165717"/>
                    <a:pt x="165717" y="128620"/>
                    <a:pt x="165717" y="82858"/>
                  </a:cubicBezTo>
                  <a:cubicBezTo>
                    <a:pt x="165717" y="37097"/>
                    <a:pt x="128620" y="0"/>
                    <a:pt x="82858" y="0"/>
                  </a:cubicBezTo>
                  <a:close/>
                  <a:moveTo>
                    <a:pt x="88777" y="88777"/>
                  </a:moveTo>
                  <a:lnTo>
                    <a:pt x="115943" y="88777"/>
                  </a:lnTo>
                  <a:cubicBezTo>
                    <a:pt x="112849" y="109180"/>
                    <a:pt x="103333" y="128067"/>
                    <a:pt x="88777" y="142694"/>
                  </a:cubicBezTo>
                  <a:close/>
                  <a:moveTo>
                    <a:pt x="88777" y="76940"/>
                  </a:moveTo>
                  <a:lnTo>
                    <a:pt x="88777" y="22964"/>
                  </a:lnTo>
                  <a:cubicBezTo>
                    <a:pt x="103348" y="37605"/>
                    <a:pt x="112865" y="56514"/>
                    <a:pt x="115943" y="76940"/>
                  </a:cubicBezTo>
                  <a:close/>
                  <a:moveTo>
                    <a:pt x="76940" y="76940"/>
                  </a:moveTo>
                  <a:lnTo>
                    <a:pt x="50662" y="76940"/>
                  </a:lnTo>
                  <a:cubicBezTo>
                    <a:pt x="53605" y="56864"/>
                    <a:pt x="62800" y="38226"/>
                    <a:pt x="76940" y="23674"/>
                  </a:cubicBezTo>
                  <a:close/>
                  <a:moveTo>
                    <a:pt x="76940" y="88777"/>
                  </a:moveTo>
                  <a:lnTo>
                    <a:pt x="76940" y="142043"/>
                  </a:lnTo>
                  <a:cubicBezTo>
                    <a:pt x="62827" y="127472"/>
                    <a:pt x="53636" y="108843"/>
                    <a:pt x="50662" y="88777"/>
                  </a:cubicBezTo>
                  <a:close/>
                  <a:moveTo>
                    <a:pt x="38766" y="76940"/>
                  </a:moveTo>
                  <a:lnTo>
                    <a:pt x="13435" y="76940"/>
                  </a:lnTo>
                  <a:cubicBezTo>
                    <a:pt x="16062" y="45939"/>
                    <a:pt x="38945" y="20448"/>
                    <a:pt x="69483" y="14500"/>
                  </a:cubicBezTo>
                  <a:cubicBezTo>
                    <a:pt x="52610" y="31336"/>
                    <a:pt x="41806" y="53299"/>
                    <a:pt x="38766" y="76940"/>
                  </a:cubicBezTo>
                  <a:close/>
                  <a:moveTo>
                    <a:pt x="38766" y="88777"/>
                  </a:moveTo>
                  <a:cubicBezTo>
                    <a:pt x="41809" y="112459"/>
                    <a:pt x="52659" y="134451"/>
                    <a:pt x="69601" y="151276"/>
                  </a:cubicBezTo>
                  <a:cubicBezTo>
                    <a:pt x="39017" y="145332"/>
                    <a:pt x="16089" y="119819"/>
                    <a:pt x="13435" y="88777"/>
                  </a:cubicBezTo>
                  <a:close/>
                  <a:moveTo>
                    <a:pt x="127839" y="88777"/>
                  </a:moveTo>
                  <a:lnTo>
                    <a:pt x="152282" y="88777"/>
                  </a:lnTo>
                  <a:cubicBezTo>
                    <a:pt x="149690" y="119426"/>
                    <a:pt x="127288" y="144740"/>
                    <a:pt x="97181" y="151039"/>
                  </a:cubicBezTo>
                  <a:cubicBezTo>
                    <a:pt x="114045" y="134276"/>
                    <a:pt x="124833" y="112364"/>
                    <a:pt x="127839" y="88777"/>
                  </a:cubicBezTo>
                  <a:close/>
                  <a:moveTo>
                    <a:pt x="127839" y="76940"/>
                  </a:moveTo>
                  <a:cubicBezTo>
                    <a:pt x="124809" y="53414"/>
                    <a:pt x="114094" y="31547"/>
                    <a:pt x="97359" y="14737"/>
                  </a:cubicBezTo>
                  <a:cubicBezTo>
                    <a:pt x="127376" y="21098"/>
                    <a:pt x="149687" y="46366"/>
                    <a:pt x="152282" y="76940"/>
                  </a:cubicBezTo>
                  <a:close/>
                </a:path>
              </a:pathLst>
            </a:custGeom>
            <a:solidFill>
              <a:schemeClr val="accent2"/>
            </a:solidFill>
            <a:ln w="585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19" name="椭圆 118">
            <a:extLst>
              <a:ext uri="{FF2B5EF4-FFF2-40B4-BE49-F238E27FC236}">
                <a16:creationId xmlns:a16="http://schemas.microsoft.com/office/drawing/2014/main" id="{5D8F6D5D-48DD-42C6-A78B-8F98D099776F}"/>
              </a:ext>
            </a:extLst>
          </p:cNvPr>
          <p:cNvSpPr/>
          <p:nvPr/>
        </p:nvSpPr>
        <p:spPr>
          <a:xfrm>
            <a:off x="2726019" y="1914956"/>
            <a:ext cx="771012" cy="77101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54000" dist="279400" dir="5400000" sx="80000" sy="80000" algn="t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3" name="组合 122">
            <a:extLst>
              <a:ext uri="{FF2B5EF4-FFF2-40B4-BE49-F238E27FC236}">
                <a16:creationId xmlns:a16="http://schemas.microsoft.com/office/drawing/2014/main" id="{7247768A-B2AA-46A8-AC88-A46C9589C5CF}"/>
              </a:ext>
            </a:extLst>
          </p:cNvPr>
          <p:cNvGrpSpPr/>
          <p:nvPr/>
        </p:nvGrpSpPr>
        <p:grpSpPr>
          <a:xfrm>
            <a:off x="2889229" y="2000103"/>
            <a:ext cx="444593" cy="509172"/>
            <a:chOff x="3129644" y="1238108"/>
            <a:chExt cx="509235" cy="583204"/>
          </a:xfrm>
        </p:grpSpPr>
        <p:sp>
          <p:nvSpPr>
            <p:cNvPr id="127" name="任意多边形: 形状 126">
              <a:extLst>
                <a:ext uri="{FF2B5EF4-FFF2-40B4-BE49-F238E27FC236}">
                  <a16:creationId xmlns:a16="http://schemas.microsoft.com/office/drawing/2014/main" id="{1F3D2B26-2E43-433F-B6FB-380DC4F31FCA}"/>
                </a:ext>
              </a:extLst>
            </p:cNvPr>
            <p:cNvSpPr/>
            <p:nvPr/>
          </p:nvSpPr>
          <p:spPr>
            <a:xfrm>
              <a:off x="3368846" y="1402717"/>
              <a:ext cx="29928" cy="29928"/>
            </a:xfrm>
            <a:custGeom>
              <a:avLst/>
              <a:gdLst>
                <a:gd name="connsiteX0" fmla="*/ 29929 w 29928"/>
                <a:gd name="connsiteY0" fmla="*/ 14964 h 29928"/>
                <a:gd name="connsiteX1" fmla="*/ 14964 w 29928"/>
                <a:gd name="connsiteY1" fmla="*/ 29929 h 29928"/>
                <a:gd name="connsiteX2" fmla="*/ 0 w 29928"/>
                <a:gd name="connsiteY2" fmla="*/ 14964 h 29928"/>
                <a:gd name="connsiteX3" fmla="*/ 14964 w 29928"/>
                <a:gd name="connsiteY3" fmla="*/ 0 h 29928"/>
                <a:gd name="connsiteX4" fmla="*/ 29929 w 29928"/>
                <a:gd name="connsiteY4" fmla="*/ 14964 h 29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28" h="29928">
                  <a:moveTo>
                    <a:pt x="29929" y="14964"/>
                  </a:moveTo>
                  <a:cubicBezTo>
                    <a:pt x="29929" y="23229"/>
                    <a:pt x="23229" y="29929"/>
                    <a:pt x="14964" y="29929"/>
                  </a:cubicBezTo>
                  <a:cubicBezTo>
                    <a:pt x="6700" y="29929"/>
                    <a:pt x="0" y="23229"/>
                    <a:pt x="0" y="14964"/>
                  </a:cubicBezTo>
                  <a:cubicBezTo>
                    <a:pt x="0" y="6700"/>
                    <a:pt x="6700" y="0"/>
                    <a:pt x="14964" y="0"/>
                  </a:cubicBezTo>
                  <a:cubicBezTo>
                    <a:pt x="23229" y="0"/>
                    <a:pt x="29929" y="6700"/>
                    <a:pt x="29929" y="14964"/>
                  </a:cubicBezTo>
                  <a:close/>
                </a:path>
              </a:pathLst>
            </a:custGeom>
            <a:solidFill>
              <a:schemeClr val="accent3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8" name="任意多边形: 形状 127">
              <a:extLst>
                <a:ext uri="{FF2B5EF4-FFF2-40B4-BE49-F238E27FC236}">
                  <a16:creationId xmlns:a16="http://schemas.microsoft.com/office/drawing/2014/main" id="{21093C64-10AE-4CBD-89F8-3A8B38574145}"/>
                </a:ext>
              </a:extLst>
            </p:cNvPr>
            <p:cNvSpPr/>
            <p:nvPr/>
          </p:nvSpPr>
          <p:spPr>
            <a:xfrm>
              <a:off x="3368846" y="1702005"/>
              <a:ext cx="29928" cy="29928"/>
            </a:xfrm>
            <a:custGeom>
              <a:avLst/>
              <a:gdLst>
                <a:gd name="connsiteX0" fmla="*/ 29929 w 29928"/>
                <a:gd name="connsiteY0" fmla="*/ 14964 h 29928"/>
                <a:gd name="connsiteX1" fmla="*/ 14964 w 29928"/>
                <a:gd name="connsiteY1" fmla="*/ 29929 h 29928"/>
                <a:gd name="connsiteX2" fmla="*/ 0 w 29928"/>
                <a:gd name="connsiteY2" fmla="*/ 14964 h 29928"/>
                <a:gd name="connsiteX3" fmla="*/ 14964 w 29928"/>
                <a:gd name="connsiteY3" fmla="*/ 0 h 29928"/>
                <a:gd name="connsiteX4" fmla="*/ 29929 w 29928"/>
                <a:gd name="connsiteY4" fmla="*/ 14964 h 29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28" h="29928">
                  <a:moveTo>
                    <a:pt x="29929" y="14964"/>
                  </a:moveTo>
                  <a:cubicBezTo>
                    <a:pt x="29929" y="23229"/>
                    <a:pt x="23229" y="29929"/>
                    <a:pt x="14964" y="29929"/>
                  </a:cubicBezTo>
                  <a:cubicBezTo>
                    <a:pt x="6700" y="29929"/>
                    <a:pt x="0" y="23229"/>
                    <a:pt x="0" y="14964"/>
                  </a:cubicBezTo>
                  <a:cubicBezTo>
                    <a:pt x="0" y="6700"/>
                    <a:pt x="6700" y="0"/>
                    <a:pt x="14964" y="0"/>
                  </a:cubicBezTo>
                  <a:cubicBezTo>
                    <a:pt x="23229" y="0"/>
                    <a:pt x="29929" y="6700"/>
                    <a:pt x="29929" y="14964"/>
                  </a:cubicBezTo>
                  <a:close/>
                </a:path>
              </a:pathLst>
            </a:custGeom>
            <a:solidFill>
              <a:schemeClr val="accent3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29" name="任意多边形: 形状 128">
              <a:extLst>
                <a:ext uri="{FF2B5EF4-FFF2-40B4-BE49-F238E27FC236}">
                  <a16:creationId xmlns:a16="http://schemas.microsoft.com/office/drawing/2014/main" id="{5E074333-C360-48F5-9321-CE29ABBBA463}"/>
                </a:ext>
              </a:extLst>
            </p:cNvPr>
            <p:cNvSpPr/>
            <p:nvPr/>
          </p:nvSpPr>
          <p:spPr>
            <a:xfrm>
              <a:off x="3518490" y="1544879"/>
              <a:ext cx="29928" cy="29928"/>
            </a:xfrm>
            <a:custGeom>
              <a:avLst/>
              <a:gdLst>
                <a:gd name="connsiteX0" fmla="*/ 29929 w 29928"/>
                <a:gd name="connsiteY0" fmla="*/ 14964 h 29928"/>
                <a:gd name="connsiteX1" fmla="*/ 14964 w 29928"/>
                <a:gd name="connsiteY1" fmla="*/ 29929 h 29928"/>
                <a:gd name="connsiteX2" fmla="*/ 0 w 29928"/>
                <a:gd name="connsiteY2" fmla="*/ 14964 h 29928"/>
                <a:gd name="connsiteX3" fmla="*/ 14964 w 29928"/>
                <a:gd name="connsiteY3" fmla="*/ 0 h 29928"/>
                <a:gd name="connsiteX4" fmla="*/ 29929 w 29928"/>
                <a:gd name="connsiteY4" fmla="*/ 14964 h 29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28" h="29928">
                  <a:moveTo>
                    <a:pt x="29929" y="14964"/>
                  </a:moveTo>
                  <a:cubicBezTo>
                    <a:pt x="29929" y="23229"/>
                    <a:pt x="23229" y="29929"/>
                    <a:pt x="14964" y="29929"/>
                  </a:cubicBezTo>
                  <a:cubicBezTo>
                    <a:pt x="6700" y="29929"/>
                    <a:pt x="0" y="23229"/>
                    <a:pt x="0" y="14964"/>
                  </a:cubicBezTo>
                  <a:cubicBezTo>
                    <a:pt x="0" y="6700"/>
                    <a:pt x="6700" y="0"/>
                    <a:pt x="14964" y="0"/>
                  </a:cubicBezTo>
                  <a:cubicBezTo>
                    <a:pt x="23229" y="0"/>
                    <a:pt x="29929" y="6700"/>
                    <a:pt x="29929" y="14964"/>
                  </a:cubicBezTo>
                  <a:close/>
                </a:path>
              </a:pathLst>
            </a:custGeom>
            <a:solidFill>
              <a:schemeClr val="accent3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0" name="任意多边形: 形状 129">
              <a:extLst>
                <a:ext uri="{FF2B5EF4-FFF2-40B4-BE49-F238E27FC236}">
                  <a16:creationId xmlns:a16="http://schemas.microsoft.com/office/drawing/2014/main" id="{5D43D201-7FEF-4D57-BB4C-48BAE4EE92C7}"/>
                </a:ext>
              </a:extLst>
            </p:cNvPr>
            <p:cNvSpPr/>
            <p:nvPr/>
          </p:nvSpPr>
          <p:spPr>
            <a:xfrm>
              <a:off x="3219202" y="1544879"/>
              <a:ext cx="29928" cy="29928"/>
            </a:xfrm>
            <a:custGeom>
              <a:avLst/>
              <a:gdLst>
                <a:gd name="connsiteX0" fmla="*/ 29929 w 29928"/>
                <a:gd name="connsiteY0" fmla="*/ 14964 h 29928"/>
                <a:gd name="connsiteX1" fmla="*/ 14964 w 29928"/>
                <a:gd name="connsiteY1" fmla="*/ 29929 h 29928"/>
                <a:gd name="connsiteX2" fmla="*/ 0 w 29928"/>
                <a:gd name="connsiteY2" fmla="*/ 14964 h 29928"/>
                <a:gd name="connsiteX3" fmla="*/ 14964 w 29928"/>
                <a:gd name="connsiteY3" fmla="*/ 0 h 29928"/>
                <a:gd name="connsiteX4" fmla="*/ 29929 w 29928"/>
                <a:gd name="connsiteY4" fmla="*/ 14964 h 29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928" h="29928">
                  <a:moveTo>
                    <a:pt x="29929" y="14964"/>
                  </a:moveTo>
                  <a:cubicBezTo>
                    <a:pt x="29929" y="23229"/>
                    <a:pt x="23229" y="29929"/>
                    <a:pt x="14964" y="29929"/>
                  </a:cubicBezTo>
                  <a:cubicBezTo>
                    <a:pt x="6700" y="29929"/>
                    <a:pt x="0" y="23229"/>
                    <a:pt x="0" y="14964"/>
                  </a:cubicBezTo>
                  <a:cubicBezTo>
                    <a:pt x="0" y="6700"/>
                    <a:pt x="6700" y="0"/>
                    <a:pt x="14964" y="0"/>
                  </a:cubicBezTo>
                  <a:cubicBezTo>
                    <a:pt x="23229" y="0"/>
                    <a:pt x="29929" y="6700"/>
                    <a:pt x="29929" y="14964"/>
                  </a:cubicBezTo>
                  <a:close/>
                </a:path>
              </a:pathLst>
            </a:custGeom>
            <a:solidFill>
              <a:schemeClr val="accent3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1" name="任意多边形: 形状 130">
              <a:extLst>
                <a:ext uri="{FF2B5EF4-FFF2-40B4-BE49-F238E27FC236}">
                  <a16:creationId xmlns:a16="http://schemas.microsoft.com/office/drawing/2014/main" id="{14A6E048-1565-411C-9149-873EF9471D6F}"/>
                </a:ext>
              </a:extLst>
            </p:cNvPr>
            <p:cNvSpPr/>
            <p:nvPr/>
          </p:nvSpPr>
          <p:spPr>
            <a:xfrm>
              <a:off x="3368846" y="1455092"/>
              <a:ext cx="99513" cy="189299"/>
            </a:xfrm>
            <a:custGeom>
              <a:avLst/>
              <a:gdLst>
                <a:gd name="connsiteX0" fmla="*/ 29929 w 99513"/>
                <a:gd name="connsiteY0" fmla="*/ 0 h 189299"/>
                <a:gd name="connsiteX1" fmla="*/ 0 w 99513"/>
                <a:gd name="connsiteY1" fmla="*/ 0 h 189299"/>
                <a:gd name="connsiteX2" fmla="*/ 0 w 99513"/>
                <a:gd name="connsiteY2" fmla="*/ 104751 h 189299"/>
                <a:gd name="connsiteX3" fmla="*/ 4489 w 99513"/>
                <a:gd name="connsiteY3" fmla="*/ 115226 h 189299"/>
                <a:gd name="connsiteX4" fmla="*/ 78563 w 99513"/>
                <a:gd name="connsiteY4" fmla="*/ 189300 h 189299"/>
                <a:gd name="connsiteX5" fmla="*/ 99513 w 99513"/>
                <a:gd name="connsiteY5" fmla="*/ 168350 h 189299"/>
                <a:gd name="connsiteX6" fmla="*/ 29929 w 99513"/>
                <a:gd name="connsiteY6" fmla="*/ 98765 h 189299"/>
                <a:gd name="connsiteX7" fmla="*/ 29929 w 99513"/>
                <a:gd name="connsiteY7" fmla="*/ 0 h 189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99513" h="189299">
                  <a:moveTo>
                    <a:pt x="29929" y="0"/>
                  </a:moveTo>
                  <a:lnTo>
                    <a:pt x="0" y="0"/>
                  </a:lnTo>
                  <a:lnTo>
                    <a:pt x="0" y="104751"/>
                  </a:lnTo>
                  <a:cubicBezTo>
                    <a:pt x="0" y="108492"/>
                    <a:pt x="1496" y="112233"/>
                    <a:pt x="4489" y="115226"/>
                  </a:cubicBezTo>
                  <a:lnTo>
                    <a:pt x="78563" y="189300"/>
                  </a:lnTo>
                  <a:lnTo>
                    <a:pt x="99513" y="168350"/>
                  </a:lnTo>
                  <a:lnTo>
                    <a:pt x="29929" y="98765"/>
                  </a:lnTo>
                  <a:lnTo>
                    <a:pt x="29929" y="0"/>
                  </a:lnTo>
                  <a:close/>
                </a:path>
              </a:pathLst>
            </a:custGeom>
            <a:solidFill>
              <a:schemeClr val="accent2"/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32" name="任意多边形: 形状 131">
              <a:extLst>
                <a:ext uri="{FF2B5EF4-FFF2-40B4-BE49-F238E27FC236}">
                  <a16:creationId xmlns:a16="http://schemas.microsoft.com/office/drawing/2014/main" id="{757854D2-3644-4635-B28D-41607CB9F9FA}"/>
                </a:ext>
              </a:extLst>
            </p:cNvPr>
            <p:cNvSpPr/>
            <p:nvPr/>
          </p:nvSpPr>
          <p:spPr>
            <a:xfrm>
              <a:off x="3129644" y="1238108"/>
              <a:ext cx="509235" cy="583204"/>
            </a:xfrm>
            <a:custGeom>
              <a:avLst/>
              <a:gdLst>
                <a:gd name="connsiteX0" fmla="*/ 254166 w 509235"/>
                <a:gd name="connsiteY0" fmla="*/ 538719 h 583204"/>
                <a:gd name="connsiteX1" fmla="*/ 44664 w 509235"/>
                <a:gd name="connsiteY1" fmla="*/ 329217 h 583204"/>
                <a:gd name="connsiteX2" fmla="*/ 254166 w 509235"/>
                <a:gd name="connsiteY2" fmla="*/ 119715 h 583204"/>
                <a:gd name="connsiteX3" fmla="*/ 463668 w 509235"/>
                <a:gd name="connsiteY3" fmla="*/ 329217 h 583204"/>
                <a:gd name="connsiteX4" fmla="*/ 254166 w 509235"/>
                <a:gd name="connsiteY4" fmla="*/ 538719 h 583204"/>
                <a:gd name="connsiteX5" fmla="*/ 254166 w 509235"/>
                <a:gd name="connsiteY5" fmla="*/ 538719 h 583204"/>
                <a:gd name="connsiteX6" fmla="*/ 431495 w 509235"/>
                <a:gd name="connsiteY6" fmla="*/ 146651 h 583204"/>
                <a:gd name="connsiteX7" fmla="*/ 453941 w 509235"/>
                <a:gd name="connsiteY7" fmla="*/ 124205 h 583204"/>
                <a:gd name="connsiteX8" fmla="*/ 453193 w 509235"/>
                <a:gd name="connsiteY8" fmla="*/ 92779 h 583204"/>
                <a:gd name="connsiteX9" fmla="*/ 421768 w 509235"/>
                <a:gd name="connsiteY9" fmla="*/ 92031 h 583204"/>
                <a:gd name="connsiteX10" fmla="*/ 396328 w 509235"/>
                <a:gd name="connsiteY10" fmla="*/ 118219 h 583204"/>
                <a:gd name="connsiteX11" fmla="*/ 276613 w 509235"/>
                <a:gd name="connsiteY11" fmla="*/ 76319 h 583204"/>
                <a:gd name="connsiteX12" fmla="*/ 276613 w 509235"/>
                <a:gd name="connsiteY12" fmla="*/ 44893 h 583204"/>
                <a:gd name="connsiteX13" fmla="*/ 343953 w 509235"/>
                <a:gd name="connsiteY13" fmla="*/ 44893 h 583204"/>
                <a:gd name="connsiteX14" fmla="*/ 343953 w 509235"/>
                <a:gd name="connsiteY14" fmla="*/ 0 h 583204"/>
                <a:gd name="connsiteX15" fmla="*/ 164380 w 509235"/>
                <a:gd name="connsiteY15" fmla="*/ 0 h 583204"/>
                <a:gd name="connsiteX16" fmla="*/ 164380 w 509235"/>
                <a:gd name="connsiteY16" fmla="*/ 44893 h 583204"/>
                <a:gd name="connsiteX17" fmla="*/ 231720 w 509235"/>
                <a:gd name="connsiteY17" fmla="*/ 44893 h 583204"/>
                <a:gd name="connsiteX18" fmla="*/ 231720 w 509235"/>
                <a:gd name="connsiteY18" fmla="*/ 75570 h 583204"/>
                <a:gd name="connsiteX19" fmla="*/ 2016 w 509235"/>
                <a:gd name="connsiteY19" fmla="*/ 297044 h 583204"/>
                <a:gd name="connsiteX20" fmla="*/ 169617 w 509235"/>
                <a:gd name="connsiteY20" fmla="*/ 568648 h 583204"/>
                <a:gd name="connsiteX21" fmla="*/ 471150 w 509235"/>
                <a:gd name="connsiteY21" fmla="*/ 463149 h 583204"/>
                <a:gd name="connsiteX22" fmla="*/ 431495 w 509235"/>
                <a:gd name="connsiteY22" fmla="*/ 146651 h 583204"/>
                <a:gd name="connsiteX23" fmla="*/ 431495 w 509235"/>
                <a:gd name="connsiteY23" fmla="*/ 146651 h 58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09235" h="583204">
                  <a:moveTo>
                    <a:pt x="254166" y="538719"/>
                  </a:moveTo>
                  <a:cubicBezTo>
                    <a:pt x="138192" y="538719"/>
                    <a:pt x="44664" y="445191"/>
                    <a:pt x="44664" y="329217"/>
                  </a:cubicBezTo>
                  <a:cubicBezTo>
                    <a:pt x="44664" y="213243"/>
                    <a:pt x="138192" y="119715"/>
                    <a:pt x="254166" y="119715"/>
                  </a:cubicBezTo>
                  <a:cubicBezTo>
                    <a:pt x="370141" y="119715"/>
                    <a:pt x="463668" y="213243"/>
                    <a:pt x="463668" y="329217"/>
                  </a:cubicBezTo>
                  <a:cubicBezTo>
                    <a:pt x="463668" y="445191"/>
                    <a:pt x="370141" y="538719"/>
                    <a:pt x="254166" y="538719"/>
                  </a:cubicBezTo>
                  <a:lnTo>
                    <a:pt x="254166" y="538719"/>
                  </a:lnTo>
                  <a:close/>
                  <a:moveTo>
                    <a:pt x="431495" y="146651"/>
                  </a:moveTo>
                  <a:lnTo>
                    <a:pt x="453941" y="124205"/>
                  </a:lnTo>
                  <a:cubicBezTo>
                    <a:pt x="462172" y="115226"/>
                    <a:pt x="462172" y="101758"/>
                    <a:pt x="453193" y="92779"/>
                  </a:cubicBezTo>
                  <a:cubicBezTo>
                    <a:pt x="444963" y="84549"/>
                    <a:pt x="430746" y="83801"/>
                    <a:pt x="421768" y="92031"/>
                  </a:cubicBezTo>
                  <a:lnTo>
                    <a:pt x="396328" y="118219"/>
                  </a:lnTo>
                  <a:cubicBezTo>
                    <a:pt x="360414" y="94276"/>
                    <a:pt x="319262" y="79311"/>
                    <a:pt x="276613" y="76319"/>
                  </a:cubicBezTo>
                  <a:lnTo>
                    <a:pt x="276613" y="44893"/>
                  </a:lnTo>
                  <a:lnTo>
                    <a:pt x="343953" y="44893"/>
                  </a:lnTo>
                  <a:lnTo>
                    <a:pt x="343953" y="0"/>
                  </a:lnTo>
                  <a:lnTo>
                    <a:pt x="164380" y="0"/>
                  </a:lnTo>
                  <a:lnTo>
                    <a:pt x="164380" y="44893"/>
                  </a:lnTo>
                  <a:lnTo>
                    <a:pt x="231720" y="44893"/>
                  </a:lnTo>
                  <a:lnTo>
                    <a:pt x="231720" y="75570"/>
                  </a:lnTo>
                  <a:cubicBezTo>
                    <a:pt x="112753" y="86045"/>
                    <a:pt x="16980" y="178077"/>
                    <a:pt x="2016" y="297044"/>
                  </a:cubicBezTo>
                  <a:cubicBezTo>
                    <a:pt x="-12949" y="416011"/>
                    <a:pt x="56636" y="528992"/>
                    <a:pt x="169617" y="568648"/>
                  </a:cubicBezTo>
                  <a:cubicBezTo>
                    <a:pt x="282599" y="608304"/>
                    <a:pt x="407552" y="564907"/>
                    <a:pt x="471150" y="463149"/>
                  </a:cubicBezTo>
                  <a:cubicBezTo>
                    <a:pt x="534749" y="361391"/>
                    <a:pt x="516792" y="229704"/>
                    <a:pt x="431495" y="146651"/>
                  </a:cubicBezTo>
                  <a:lnTo>
                    <a:pt x="431495" y="146651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744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26" name="文本框 125">
            <a:extLst>
              <a:ext uri="{FF2B5EF4-FFF2-40B4-BE49-F238E27FC236}">
                <a16:creationId xmlns:a16="http://schemas.microsoft.com/office/drawing/2014/main" id="{94996A25-8B32-48B6-ABDB-3AAEDBD85EF4}"/>
              </a:ext>
            </a:extLst>
          </p:cNvPr>
          <p:cNvSpPr txBox="1"/>
          <p:nvPr/>
        </p:nvSpPr>
        <p:spPr>
          <a:xfrm>
            <a:off x="2788360" y="155766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高效</a:t>
            </a:r>
          </a:p>
        </p:txBody>
      </p:sp>
      <p:sp>
        <p:nvSpPr>
          <p:cNvPr id="134" name="椭圆 133">
            <a:extLst>
              <a:ext uri="{FF2B5EF4-FFF2-40B4-BE49-F238E27FC236}">
                <a16:creationId xmlns:a16="http://schemas.microsoft.com/office/drawing/2014/main" id="{0A4F3954-F944-4626-BB0D-B238B38FC12B}"/>
              </a:ext>
            </a:extLst>
          </p:cNvPr>
          <p:cNvSpPr>
            <a:spLocks/>
          </p:cNvSpPr>
          <p:nvPr/>
        </p:nvSpPr>
        <p:spPr>
          <a:xfrm>
            <a:off x="1348232" y="3268114"/>
            <a:ext cx="771012" cy="77101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54000" dist="279400" dir="5400000" sx="80000" sy="80000" algn="t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2" name="组合 141">
            <a:extLst>
              <a:ext uri="{FF2B5EF4-FFF2-40B4-BE49-F238E27FC236}">
                <a16:creationId xmlns:a16="http://schemas.microsoft.com/office/drawing/2014/main" id="{2000D636-6E18-4DDE-B8F0-69CD09684189}"/>
              </a:ext>
            </a:extLst>
          </p:cNvPr>
          <p:cNvGrpSpPr>
            <a:grpSpLocks/>
          </p:cNvGrpSpPr>
          <p:nvPr/>
        </p:nvGrpSpPr>
        <p:grpSpPr>
          <a:xfrm>
            <a:off x="1476547" y="3395049"/>
            <a:ext cx="495394" cy="509172"/>
            <a:chOff x="3364847" y="1550377"/>
            <a:chExt cx="781050" cy="781050"/>
          </a:xfrm>
        </p:grpSpPr>
        <p:sp>
          <p:nvSpPr>
            <p:cNvPr id="146" name="任意多边形: 形状 145">
              <a:extLst>
                <a:ext uri="{FF2B5EF4-FFF2-40B4-BE49-F238E27FC236}">
                  <a16:creationId xmlns:a16="http://schemas.microsoft.com/office/drawing/2014/main" id="{7082F613-040B-4AD8-BBFD-3A32399A41E6}"/>
                </a:ext>
              </a:extLst>
            </p:cNvPr>
            <p:cNvSpPr/>
            <p:nvPr/>
          </p:nvSpPr>
          <p:spPr>
            <a:xfrm>
              <a:off x="3679172" y="1864702"/>
              <a:ext cx="152400" cy="152400"/>
            </a:xfrm>
            <a:custGeom>
              <a:avLst/>
              <a:gdLst>
                <a:gd name="connsiteX0" fmla="*/ 76200 w 152400"/>
                <a:gd name="connsiteY0" fmla="*/ 152400 h 152400"/>
                <a:gd name="connsiteX1" fmla="*/ 0 w 152400"/>
                <a:gd name="connsiteY1" fmla="*/ 76200 h 152400"/>
                <a:gd name="connsiteX2" fmla="*/ 76200 w 152400"/>
                <a:gd name="connsiteY2" fmla="*/ 0 h 152400"/>
                <a:gd name="connsiteX3" fmla="*/ 152400 w 152400"/>
                <a:gd name="connsiteY3" fmla="*/ 76200 h 152400"/>
                <a:gd name="connsiteX4" fmla="*/ 76200 w 152400"/>
                <a:gd name="connsiteY4" fmla="*/ 152400 h 152400"/>
                <a:gd name="connsiteX5" fmla="*/ 76200 w 152400"/>
                <a:gd name="connsiteY5" fmla="*/ 38100 h 152400"/>
                <a:gd name="connsiteX6" fmla="*/ 38100 w 152400"/>
                <a:gd name="connsiteY6" fmla="*/ 76200 h 152400"/>
                <a:gd name="connsiteX7" fmla="*/ 76200 w 152400"/>
                <a:gd name="connsiteY7" fmla="*/ 114300 h 152400"/>
                <a:gd name="connsiteX8" fmla="*/ 114300 w 152400"/>
                <a:gd name="connsiteY8" fmla="*/ 76200 h 152400"/>
                <a:gd name="connsiteX9" fmla="*/ 76200 w 152400"/>
                <a:gd name="connsiteY9" fmla="*/ 381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2400" h="152400">
                  <a:moveTo>
                    <a:pt x="76200" y="152400"/>
                  </a:moveTo>
                  <a:cubicBezTo>
                    <a:pt x="34116" y="152400"/>
                    <a:pt x="0" y="118284"/>
                    <a:pt x="0" y="76200"/>
                  </a:cubicBezTo>
                  <a:cubicBezTo>
                    <a:pt x="0" y="34116"/>
                    <a:pt x="34116" y="0"/>
                    <a:pt x="76200" y="0"/>
                  </a:cubicBezTo>
                  <a:cubicBezTo>
                    <a:pt x="118284" y="0"/>
                    <a:pt x="152400" y="34116"/>
                    <a:pt x="152400" y="76200"/>
                  </a:cubicBezTo>
                  <a:cubicBezTo>
                    <a:pt x="152400" y="118284"/>
                    <a:pt x="118284" y="152400"/>
                    <a:pt x="76200" y="152400"/>
                  </a:cubicBezTo>
                  <a:close/>
                  <a:moveTo>
                    <a:pt x="76200" y="38100"/>
                  </a:moveTo>
                  <a:cubicBezTo>
                    <a:pt x="55158" y="38100"/>
                    <a:pt x="38100" y="55158"/>
                    <a:pt x="38100" y="76200"/>
                  </a:cubicBezTo>
                  <a:cubicBezTo>
                    <a:pt x="38100" y="97242"/>
                    <a:pt x="55158" y="114300"/>
                    <a:pt x="76200" y="114300"/>
                  </a:cubicBezTo>
                  <a:cubicBezTo>
                    <a:pt x="97242" y="114300"/>
                    <a:pt x="114300" y="97242"/>
                    <a:pt x="114300" y="76200"/>
                  </a:cubicBezTo>
                  <a:cubicBezTo>
                    <a:pt x="114300" y="55158"/>
                    <a:pt x="97242" y="38100"/>
                    <a:pt x="76200" y="3810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147" name="任意多边形: 形状 146">
              <a:extLst>
                <a:ext uri="{FF2B5EF4-FFF2-40B4-BE49-F238E27FC236}">
                  <a16:creationId xmlns:a16="http://schemas.microsoft.com/office/drawing/2014/main" id="{D1713C0F-41A9-466E-9E02-3A7801A08A3F}"/>
                </a:ext>
              </a:extLst>
            </p:cNvPr>
            <p:cNvSpPr/>
            <p:nvPr/>
          </p:nvSpPr>
          <p:spPr>
            <a:xfrm>
              <a:off x="3364847" y="1550377"/>
              <a:ext cx="781050" cy="781050"/>
            </a:xfrm>
            <a:custGeom>
              <a:avLst/>
              <a:gdLst>
                <a:gd name="connsiteX0" fmla="*/ 723900 w 781050"/>
                <a:gd name="connsiteY0" fmla="*/ 371475 h 781050"/>
                <a:gd name="connsiteX1" fmla="*/ 409575 w 781050"/>
                <a:gd name="connsiteY1" fmla="*/ 57150 h 781050"/>
                <a:gd name="connsiteX2" fmla="*/ 409575 w 781050"/>
                <a:gd name="connsiteY2" fmla="*/ 0 h 781050"/>
                <a:gd name="connsiteX3" fmla="*/ 371475 w 781050"/>
                <a:gd name="connsiteY3" fmla="*/ 0 h 781050"/>
                <a:gd name="connsiteX4" fmla="*/ 371475 w 781050"/>
                <a:gd name="connsiteY4" fmla="*/ 57150 h 781050"/>
                <a:gd name="connsiteX5" fmla="*/ 57150 w 781050"/>
                <a:gd name="connsiteY5" fmla="*/ 371475 h 781050"/>
                <a:gd name="connsiteX6" fmla="*/ 0 w 781050"/>
                <a:gd name="connsiteY6" fmla="*/ 371475 h 781050"/>
                <a:gd name="connsiteX7" fmla="*/ 0 w 781050"/>
                <a:gd name="connsiteY7" fmla="*/ 409575 h 781050"/>
                <a:gd name="connsiteX8" fmla="*/ 57150 w 781050"/>
                <a:gd name="connsiteY8" fmla="*/ 409575 h 781050"/>
                <a:gd name="connsiteX9" fmla="*/ 371475 w 781050"/>
                <a:gd name="connsiteY9" fmla="*/ 723900 h 781050"/>
                <a:gd name="connsiteX10" fmla="*/ 371475 w 781050"/>
                <a:gd name="connsiteY10" fmla="*/ 781050 h 781050"/>
                <a:gd name="connsiteX11" fmla="*/ 409575 w 781050"/>
                <a:gd name="connsiteY11" fmla="*/ 781050 h 781050"/>
                <a:gd name="connsiteX12" fmla="*/ 409575 w 781050"/>
                <a:gd name="connsiteY12" fmla="*/ 723900 h 781050"/>
                <a:gd name="connsiteX13" fmla="*/ 723900 w 781050"/>
                <a:gd name="connsiteY13" fmla="*/ 409575 h 781050"/>
                <a:gd name="connsiteX14" fmla="*/ 781050 w 781050"/>
                <a:gd name="connsiteY14" fmla="*/ 409575 h 781050"/>
                <a:gd name="connsiteX15" fmla="*/ 781050 w 781050"/>
                <a:gd name="connsiteY15" fmla="*/ 371475 h 781050"/>
                <a:gd name="connsiteX16" fmla="*/ 582549 w 781050"/>
                <a:gd name="connsiteY16" fmla="*/ 409575 h 781050"/>
                <a:gd name="connsiteX17" fmla="*/ 409575 w 781050"/>
                <a:gd name="connsiteY17" fmla="*/ 582549 h 781050"/>
                <a:gd name="connsiteX18" fmla="*/ 409575 w 781050"/>
                <a:gd name="connsiteY18" fmla="*/ 504825 h 781050"/>
                <a:gd name="connsiteX19" fmla="*/ 371475 w 781050"/>
                <a:gd name="connsiteY19" fmla="*/ 504825 h 781050"/>
                <a:gd name="connsiteX20" fmla="*/ 371475 w 781050"/>
                <a:gd name="connsiteY20" fmla="*/ 582549 h 781050"/>
                <a:gd name="connsiteX21" fmla="*/ 198501 w 781050"/>
                <a:gd name="connsiteY21" fmla="*/ 409575 h 781050"/>
                <a:gd name="connsiteX22" fmla="*/ 276225 w 781050"/>
                <a:gd name="connsiteY22" fmla="*/ 409575 h 781050"/>
                <a:gd name="connsiteX23" fmla="*/ 276225 w 781050"/>
                <a:gd name="connsiteY23" fmla="*/ 371475 h 781050"/>
                <a:gd name="connsiteX24" fmla="*/ 198501 w 781050"/>
                <a:gd name="connsiteY24" fmla="*/ 371475 h 781050"/>
                <a:gd name="connsiteX25" fmla="*/ 371475 w 781050"/>
                <a:gd name="connsiteY25" fmla="*/ 198501 h 781050"/>
                <a:gd name="connsiteX26" fmla="*/ 371475 w 781050"/>
                <a:gd name="connsiteY26" fmla="*/ 276225 h 781050"/>
                <a:gd name="connsiteX27" fmla="*/ 409575 w 781050"/>
                <a:gd name="connsiteY27" fmla="*/ 276225 h 781050"/>
                <a:gd name="connsiteX28" fmla="*/ 409575 w 781050"/>
                <a:gd name="connsiteY28" fmla="*/ 198501 h 781050"/>
                <a:gd name="connsiteX29" fmla="*/ 582549 w 781050"/>
                <a:gd name="connsiteY29" fmla="*/ 371475 h 781050"/>
                <a:gd name="connsiteX30" fmla="*/ 504825 w 781050"/>
                <a:gd name="connsiteY30" fmla="*/ 371475 h 781050"/>
                <a:gd name="connsiteX31" fmla="*/ 504825 w 781050"/>
                <a:gd name="connsiteY31" fmla="*/ 409575 h 781050"/>
                <a:gd name="connsiteX32" fmla="*/ 371475 w 781050"/>
                <a:gd name="connsiteY32" fmla="*/ 114300 h 781050"/>
                <a:gd name="connsiteX33" fmla="*/ 371475 w 781050"/>
                <a:gd name="connsiteY33" fmla="*/ 160306 h 781050"/>
                <a:gd name="connsiteX34" fmla="*/ 160211 w 781050"/>
                <a:gd name="connsiteY34" fmla="*/ 371475 h 781050"/>
                <a:gd name="connsiteX35" fmla="*/ 114300 w 781050"/>
                <a:gd name="connsiteY35" fmla="*/ 371475 h 781050"/>
                <a:gd name="connsiteX36" fmla="*/ 371475 w 781050"/>
                <a:gd name="connsiteY36" fmla="*/ 114300 h 781050"/>
                <a:gd name="connsiteX37" fmla="*/ 114300 w 781050"/>
                <a:gd name="connsiteY37" fmla="*/ 409575 h 781050"/>
                <a:gd name="connsiteX38" fmla="*/ 160306 w 781050"/>
                <a:gd name="connsiteY38" fmla="*/ 409575 h 781050"/>
                <a:gd name="connsiteX39" fmla="*/ 371475 w 781050"/>
                <a:gd name="connsiteY39" fmla="*/ 620840 h 781050"/>
                <a:gd name="connsiteX40" fmla="*/ 371475 w 781050"/>
                <a:gd name="connsiteY40" fmla="*/ 666750 h 781050"/>
                <a:gd name="connsiteX41" fmla="*/ 114300 w 781050"/>
                <a:gd name="connsiteY41" fmla="*/ 409575 h 781050"/>
                <a:gd name="connsiteX42" fmla="*/ 409575 w 781050"/>
                <a:gd name="connsiteY42" fmla="*/ 666750 h 781050"/>
                <a:gd name="connsiteX43" fmla="*/ 409575 w 781050"/>
                <a:gd name="connsiteY43" fmla="*/ 620840 h 781050"/>
                <a:gd name="connsiteX44" fmla="*/ 620840 w 781050"/>
                <a:gd name="connsiteY44" fmla="*/ 409575 h 781050"/>
                <a:gd name="connsiteX45" fmla="*/ 666750 w 781050"/>
                <a:gd name="connsiteY45" fmla="*/ 409575 h 781050"/>
                <a:gd name="connsiteX46" fmla="*/ 409575 w 781050"/>
                <a:gd name="connsiteY46" fmla="*/ 666750 h 781050"/>
                <a:gd name="connsiteX47" fmla="*/ 620840 w 781050"/>
                <a:gd name="connsiteY47" fmla="*/ 371475 h 781050"/>
                <a:gd name="connsiteX48" fmla="*/ 409575 w 781050"/>
                <a:gd name="connsiteY48" fmla="*/ 160211 h 781050"/>
                <a:gd name="connsiteX49" fmla="*/ 409575 w 781050"/>
                <a:gd name="connsiteY49" fmla="*/ 114300 h 781050"/>
                <a:gd name="connsiteX50" fmla="*/ 666750 w 781050"/>
                <a:gd name="connsiteY50" fmla="*/ 371475 h 781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781050" h="781050">
                  <a:moveTo>
                    <a:pt x="723900" y="371475"/>
                  </a:moveTo>
                  <a:cubicBezTo>
                    <a:pt x="713912" y="202187"/>
                    <a:pt x="578863" y="67138"/>
                    <a:pt x="409575" y="57150"/>
                  </a:cubicBezTo>
                  <a:lnTo>
                    <a:pt x="409575" y="0"/>
                  </a:lnTo>
                  <a:lnTo>
                    <a:pt x="371475" y="0"/>
                  </a:lnTo>
                  <a:lnTo>
                    <a:pt x="371475" y="57150"/>
                  </a:lnTo>
                  <a:cubicBezTo>
                    <a:pt x="202187" y="67138"/>
                    <a:pt x="67138" y="202187"/>
                    <a:pt x="57150" y="371475"/>
                  </a:cubicBezTo>
                  <a:lnTo>
                    <a:pt x="0" y="371475"/>
                  </a:lnTo>
                  <a:lnTo>
                    <a:pt x="0" y="409575"/>
                  </a:lnTo>
                  <a:lnTo>
                    <a:pt x="57150" y="409575"/>
                  </a:lnTo>
                  <a:cubicBezTo>
                    <a:pt x="67138" y="578863"/>
                    <a:pt x="202187" y="713912"/>
                    <a:pt x="371475" y="723900"/>
                  </a:cubicBezTo>
                  <a:lnTo>
                    <a:pt x="371475" y="781050"/>
                  </a:lnTo>
                  <a:lnTo>
                    <a:pt x="409575" y="781050"/>
                  </a:lnTo>
                  <a:lnTo>
                    <a:pt x="409575" y="723900"/>
                  </a:lnTo>
                  <a:cubicBezTo>
                    <a:pt x="578863" y="713912"/>
                    <a:pt x="713912" y="578863"/>
                    <a:pt x="723900" y="409575"/>
                  </a:cubicBezTo>
                  <a:lnTo>
                    <a:pt x="781050" y="409575"/>
                  </a:lnTo>
                  <a:lnTo>
                    <a:pt x="781050" y="371475"/>
                  </a:lnTo>
                  <a:close/>
                  <a:moveTo>
                    <a:pt x="582549" y="409575"/>
                  </a:moveTo>
                  <a:cubicBezTo>
                    <a:pt x="573396" y="501047"/>
                    <a:pt x="501047" y="573395"/>
                    <a:pt x="409575" y="582549"/>
                  </a:cubicBezTo>
                  <a:lnTo>
                    <a:pt x="409575" y="504825"/>
                  </a:lnTo>
                  <a:lnTo>
                    <a:pt x="371475" y="504825"/>
                  </a:lnTo>
                  <a:lnTo>
                    <a:pt x="371475" y="582549"/>
                  </a:lnTo>
                  <a:cubicBezTo>
                    <a:pt x="280003" y="573396"/>
                    <a:pt x="207655" y="501047"/>
                    <a:pt x="198501" y="409575"/>
                  </a:cubicBezTo>
                  <a:lnTo>
                    <a:pt x="276225" y="409575"/>
                  </a:lnTo>
                  <a:lnTo>
                    <a:pt x="276225" y="371475"/>
                  </a:lnTo>
                  <a:lnTo>
                    <a:pt x="198501" y="371475"/>
                  </a:lnTo>
                  <a:cubicBezTo>
                    <a:pt x="207655" y="280003"/>
                    <a:pt x="280003" y="207655"/>
                    <a:pt x="371475" y="198501"/>
                  </a:cubicBezTo>
                  <a:lnTo>
                    <a:pt x="371475" y="276225"/>
                  </a:lnTo>
                  <a:lnTo>
                    <a:pt x="409575" y="276225"/>
                  </a:lnTo>
                  <a:lnTo>
                    <a:pt x="409575" y="198501"/>
                  </a:lnTo>
                  <a:cubicBezTo>
                    <a:pt x="501047" y="207655"/>
                    <a:pt x="573395" y="280003"/>
                    <a:pt x="582549" y="371475"/>
                  </a:cubicBezTo>
                  <a:lnTo>
                    <a:pt x="504825" y="371475"/>
                  </a:lnTo>
                  <a:lnTo>
                    <a:pt x="504825" y="409575"/>
                  </a:lnTo>
                  <a:close/>
                  <a:moveTo>
                    <a:pt x="371475" y="114300"/>
                  </a:moveTo>
                  <a:lnTo>
                    <a:pt x="371475" y="160306"/>
                  </a:lnTo>
                  <a:cubicBezTo>
                    <a:pt x="258979" y="169755"/>
                    <a:pt x="169710" y="258983"/>
                    <a:pt x="160211" y="371475"/>
                  </a:cubicBezTo>
                  <a:lnTo>
                    <a:pt x="114300" y="371475"/>
                  </a:lnTo>
                  <a:cubicBezTo>
                    <a:pt x="124096" y="233703"/>
                    <a:pt x="233703" y="124096"/>
                    <a:pt x="371475" y="114300"/>
                  </a:cubicBezTo>
                  <a:close/>
                  <a:moveTo>
                    <a:pt x="114300" y="409575"/>
                  </a:moveTo>
                  <a:lnTo>
                    <a:pt x="160306" y="409575"/>
                  </a:lnTo>
                  <a:cubicBezTo>
                    <a:pt x="169755" y="522071"/>
                    <a:pt x="258983" y="611340"/>
                    <a:pt x="371475" y="620840"/>
                  </a:cubicBezTo>
                  <a:lnTo>
                    <a:pt x="371475" y="666750"/>
                  </a:lnTo>
                  <a:cubicBezTo>
                    <a:pt x="233703" y="656955"/>
                    <a:pt x="124096" y="547348"/>
                    <a:pt x="114300" y="409575"/>
                  </a:cubicBezTo>
                  <a:close/>
                  <a:moveTo>
                    <a:pt x="409575" y="666750"/>
                  </a:moveTo>
                  <a:lnTo>
                    <a:pt x="409575" y="620840"/>
                  </a:lnTo>
                  <a:cubicBezTo>
                    <a:pt x="522104" y="611384"/>
                    <a:pt x="611384" y="522104"/>
                    <a:pt x="620840" y="409575"/>
                  </a:cubicBezTo>
                  <a:lnTo>
                    <a:pt x="666750" y="409575"/>
                  </a:lnTo>
                  <a:cubicBezTo>
                    <a:pt x="656955" y="547348"/>
                    <a:pt x="547348" y="656955"/>
                    <a:pt x="409575" y="666750"/>
                  </a:cubicBezTo>
                  <a:close/>
                  <a:moveTo>
                    <a:pt x="620840" y="371475"/>
                  </a:moveTo>
                  <a:cubicBezTo>
                    <a:pt x="611384" y="258946"/>
                    <a:pt x="522104" y="169666"/>
                    <a:pt x="409575" y="160211"/>
                  </a:cubicBezTo>
                  <a:lnTo>
                    <a:pt x="409575" y="114300"/>
                  </a:lnTo>
                  <a:cubicBezTo>
                    <a:pt x="547348" y="124096"/>
                    <a:pt x="656955" y="233703"/>
                    <a:pt x="666750" y="371475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44" name="文本框 143">
            <a:extLst>
              <a:ext uri="{FF2B5EF4-FFF2-40B4-BE49-F238E27FC236}">
                <a16:creationId xmlns:a16="http://schemas.microsoft.com/office/drawing/2014/main" id="{BFE56BC9-F2BB-42F9-8916-7666F29D3673}"/>
              </a:ext>
            </a:extLst>
          </p:cNvPr>
          <p:cNvSpPr txBox="1"/>
          <p:nvPr/>
        </p:nvSpPr>
        <p:spPr>
          <a:xfrm>
            <a:off x="666133" y="347968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精准</a:t>
            </a:r>
          </a:p>
        </p:txBody>
      </p:sp>
      <p:sp>
        <p:nvSpPr>
          <p:cNvPr id="149" name="椭圆 148">
            <a:extLst>
              <a:ext uri="{FF2B5EF4-FFF2-40B4-BE49-F238E27FC236}">
                <a16:creationId xmlns:a16="http://schemas.microsoft.com/office/drawing/2014/main" id="{43D2221B-C5AF-4E99-88DD-F7CA137217F1}"/>
              </a:ext>
            </a:extLst>
          </p:cNvPr>
          <p:cNvSpPr>
            <a:spLocks/>
          </p:cNvSpPr>
          <p:nvPr/>
        </p:nvSpPr>
        <p:spPr>
          <a:xfrm>
            <a:off x="2726019" y="4551119"/>
            <a:ext cx="771012" cy="771012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70000">
                <a:schemeClr val="bg1">
                  <a:lumMod val="9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254000" dist="279400" dir="5400000" sx="80000" sy="80000" algn="t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0" name="组合 149">
            <a:extLst>
              <a:ext uri="{FF2B5EF4-FFF2-40B4-BE49-F238E27FC236}">
                <a16:creationId xmlns:a16="http://schemas.microsoft.com/office/drawing/2014/main" id="{765EA01B-6339-405E-8609-7A691BFF8F27}"/>
              </a:ext>
            </a:extLst>
          </p:cNvPr>
          <p:cNvGrpSpPr>
            <a:grpSpLocks/>
          </p:cNvGrpSpPr>
          <p:nvPr/>
        </p:nvGrpSpPr>
        <p:grpSpPr>
          <a:xfrm>
            <a:off x="2917338" y="4723934"/>
            <a:ext cx="388375" cy="447675"/>
            <a:chOff x="3356827" y="5225224"/>
            <a:chExt cx="647985" cy="762000"/>
          </a:xfrm>
        </p:grpSpPr>
        <p:sp>
          <p:nvSpPr>
            <p:cNvPr id="153" name="矩形: 圆角 152">
              <a:extLst>
                <a:ext uri="{FF2B5EF4-FFF2-40B4-BE49-F238E27FC236}">
                  <a16:creationId xmlns:a16="http://schemas.microsoft.com/office/drawing/2014/main" id="{F3BEDC99-DB3B-4254-9736-C8746F6125A3}"/>
                </a:ext>
              </a:extLst>
            </p:cNvPr>
            <p:cNvSpPr/>
            <p:nvPr/>
          </p:nvSpPr>
          <p:spPr>
            <a:xfrm>
              <a:off x="3380478" y="5241974"/>
              <a:ext cx="519985" cy="512989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4" name="图形 101" descr="头上的大脑">
              <a:extLst>
                <a:ext uri="{FF2B5EF4-FFF2-40B4-BE49-F238E27FC236}">
                  <a16:creationId xmlns:a16="http://schemas.microsoft.com/office/drawing/2014/main" id="{37E232EC-CDA0-4BE9-AA3A-32C78A2F23E8}"/>
                </a:ext>
              </a:extLst>
            </p:cNvPr>
            <p:cNvSpPr/>
            <p:nvPr/>
          </p:nvSpPr>
          <p:spPr>
            <a:xfrm>
              <a:off x="3356827" y="5225224"/>
              <a:ext cx="647985" cy="762000"/>
            </a:xfrm>
            <a:custGeom>
              <a:avLst/>
              <a:gdLst>
                <a:gd name="connsiteX0" fmla="*/ 435484 w 647985"/>
                <a:gd name="connsiteY0" fmla="*/ 312420 h 762000"/>
                <a:gd name="connsiteX1" fmla="*/ 350711 w 647985"/>
                <a:gd name="connsiteY1" fmla="*/ 312420 h 762000"/>
                <a:gd name="connsiteX2" fmla="*/ 284989 w 647985"/>
                <a:gd name="connsiteY2" fmla="*/ 377190 h 762000"/>
                <a:gd name="connsiteX3" fmla="*/ 284989 w 647985"/>
                <a:gd name="connsiteY3" fmla="*/ 447675 h 762000"/>
                <a:gd name="connsiteX4" fmla="*/ 242126 w 647985"/>
                <a:gd name="connsiteY4" fmla="*/ 447675 h 762000"/>
                <a:gd name="connsiteX5" fmla="*/ 242126 w 647985"/>
                <a:gd name="connsiteY5" fmla="*/ 391478 h 762000"/>
                <a:gd name="connsiteX6" fmla="*/ 228791 w 647985"/>
                <a:gd name="connsiteY6" fmla="*/ 329565 h 762000"/>
                <a:gd name="connsiteX7" fmla="*/ 200216 w 647985"/>
                <a:gd name="connsiteY7" fmla="*/ 304800 h 762000"/>
                <a:gd name="connsiteX8" fmla="*/ 179261 w 647985"/>
                <a:gd name="connsiteY8" fmla="*/ 286703 h 762000"/>
                <a:gd name="connsiteX9" fmla="*/ 172594 w 647985"/>
                <a:gd name="connsiteY9" fmla="*/ 273368 h 762000"/>
                <a:gd name="connsiteX10" fmla="*/ 207836 w 647985"/>
                <a:gd name="connsiteY10" fmla="*/ 268605 h 762000"/>
                <a:gd name="connsiteX11" fmla="*/ 218314 w 647985"/>
                <a:gd name="connsiteY11" fmla="*/ 259080 h 762000"/>
                <a:gd name="connsiteX12" fmla="*/ 210694 w 647985"/>
                <a:gd name="connsiteY12" fmla="*/ 246698 h 762000"/>
                <a:gd name="connsiteX13" fmla="*/ 166879 w 647985"/>
                <a:gd name="connsiteY13" fmla="*/ 251460 h 762000"/>
                <a:gd name="connsiteX14" fmla="*/ 165926 w 647985"/>
                <a:gd name="connsiteY14" fmla="*/ 246698 h 762000"/>
                <a:gd name="connsiteX15" fmla="*/ 168784 w 647985"/>
                <a:gd name="connsiteY15" fmla="*/ 220980 h 762000"/>
                <a:gd name="connsiteX16" fmla="*/ 213551 w 647985"/>
                <a:gd name="connsiteY16" fmla="*/ 185738 h 762000"/>
                <a:gd name="connsiteX17" fmla="*/ 224981 w 647985"/>
                <a:gd name="connsiteY17" fmla="*/ 182880 h 762000"/>
                <a:gd name="connsiteX18" fmla="*/ 227839 w 647985"/>
                <a:gd name="connsiteY18" fmla="*/ 181928 h 762000"/>
                <a:gd name="connsiteX19" fmla="*/ 228791 w 647985"/>
                <a:gd name="connsiteY19" fmla="*/ 181928 h 762000"/>
                <a:gd name="connsiteX20" fmla="*/ 241174 w 647985"/>
                <a:gd name="connsiteY20" fmla="*/ 184785 h 762000"/>
                <a:gd name="connsiteX21" fmla="*/ 245936 w 647985"/>
                <a:gd name="connsiteY21" fmla="*/ 185738 h 762000"/>
                <a:gd name="connsiteX22" fmla="*/ 251651 w 647985"/>
                <a:gd name="connsiteY22" fmla="*/ 186690 h 762000"/>
                <a:gd name="connsiteX23" fmla="*/ 264986 w 647985"/>
                <a:gd name="connsiteY23" fmla="*/ 226695 h 762000"/>
                <a:gd name="connsiteX24" fmla="*/ 245936 w 647985"/>
                <a:gd name="connsiteY24" fmla="*/ 263843 h 762000"/>
                <a:gd name="connsiteX25" fmla="*/ 244984 w 647985"/>
                <a:gd name="connsiteY25" fmla="*/ 279083 h 762000"/>
                <a:gd name="connsiteX26" fmla="*/ 259271 w 647985"/>
                <a:gd name="connsiteY26" fmla="*/ 280035 h 762000"/>
                <a:gd name="connsiteX27" fmla="*/ 275464 w 647985"/>
                <a:gd name="connsiteY27" fmla="*/ 260033 h 762000"/>
                <a:gd name="connsiteX28" fmla="*/ 276416 w 647985"/>
                <a:gd name="connsiteY28" fmla="*/ 260033 h 762000"/>
                <a:gd name="connsiteX29" fmla="*/ 323089 w 647985"/>
                <a:gd name="connsiteY29" fmla="*/ 245745 h 762000"/>
                <a:gd name="connsiteX30" fmla="*/ 327851 w 647985"/>
                <a:gd name="connsiteY30" fmla="*/ 239077 h 762000"/>
                <a:gd name="connsiteX31" fmla="*/ 325946 w 647985"/>
                <a:gd name="connsiteY31" fmla="*/ 231458 h 762000"/>
                <a:gd name="connsiteX32" fmla="*/ 311659 w 647985"/>
                <a:gd name="connsiteY32" fmla="*/ 228600 h 762000"/>
                <a:gd name="connsiteX33" fmla="*/ 284036 w 647985"/>
                <a:gd name="connsiteY33" fmla="*/ 238125 h 762000"/>
                <a:gd name="connsiteX34" fmla="*/ 285941 w 647985"/>
                <a:gd name="connsiteY34" fmla="*/ 228600 h 762000"/>
                <a:gd name="connsiteX35" fmla="*/ 280226 w 647985"/>
                <a:gd name="connsiteY35" fmla="*/ 193358 h 762000"/>
                <a:gd name="connsiteX36" fmla="*/ 303086 w 647985"/>
                <a:gd name="connsiteY36" fmla="*/ 195263 h 762000"/>
                <a:gd name="connsiteX37" fmla="*/ 323089 w 647985"/>
                <a:gd name="connsiteY37" fmla="*/ 193358 h 762000"/>
                <a:gd name="connsiteX38" fmla="*/ 370714 w 647985"/>
                <a:gd name="connsiteY38" fmla="*/ 223838 h 762000"/>
                <a:gd name="connsiteX39" fmla="*/ 418339 w 647985"/>
                <a:gd name="connsiteY39" fmla="*/ 279083 h 762000"/>
                <a:gd name="connsiteX40" fmla="*/ 423101 w 647985"/>
                <a:gd name="connsiteY40" fmla="*/ 289560 h 762000"/>
                <a:gd name="connsiteX41" fmla="*/ 434531 w 647985"/>
                <a:gd name="connsiteY41" fmla="*/ 289560 h 762000"/>
                <a:gd name="connsiteX42" fmla="*/ 439294 w 647985"/>
                <a:gd name="connsiteY42" fmla="*/ 279083 h 762000"/>
                <a:gd name="connsiteX43" fmla="*/ 413576 w 647985"/>
                <a:gd name="connsiteY43" fmla="*/ 226695 h 762000"/>
                <a:gd name="connsiteX44" fmla="*/ 446914 w 647985"/>
                <a:gd name="connsiteY44" fmla="*/ 209550 h 762000"/>
                <a:gd name="connsiteX45" fmla="*/ 445961 w 647985"/>
                <a:gd name="connsiteY45" fmla="*/ 194310 h 762000"/>
                <a:gd name="connsiteX46" fmla="*/ 430721 w 647985"/>
                <a:gd name="connsiteY46" fmla="*/ 195263 h 762000"/>
                <a:gd name="connsiteX47" fmla="*/ 395479 w 647985"/>
                <a:gd name="connsiteY47" fmla="*/ 204788 h 762000"/>
                <a:gd name="connsiteX48" fmla="*/ 345949 w 647985"/>
                <a:gd name="connsiteY48" fmla="*/ 186690 h 762000"/>
                <a:gd name="connsiteX49" fmla="*/ 383096 w 647985"/>
                <a:gd name="connsiteY49" fmla="*/ 154305 h 762000"/>
                <a:gd name="connsiteX50" fmla="*/ 379286 w 647985"/>
                <a:gd name="connsiteY50" fmla="*/ 139065 h 762000"/>
                <a:gd name="connsiteX51" fmla="*/ 364999 w 647985"/>
                <a:gd name="connsiteY51" fmla="*/ 142875 h 762000"/>
                <a:gd name="connsiteX52" fmla="*/ 260224 w 647985"/>
                <a:gd name="connsiteY52" fmla="*/ 167640 h 762000"/>
                <a:gd name="connsiteX53" fmla="*/ 276416 w 647985"/>
                <a:gd name="connsiteY53" fmla="*/ 124778 h 762000"/>
                <a:gd name="connsiteX54" fmla="*/ 270701 w 647985"/>
                <a:gd name="connsiteY54" fmla="*/ 115253 h 762000"/>
                <a:gd name="connsiteX55" fmla="*/ 259271 w 647985"/>
                <a:gd name="connsiteY55" fmla="*/ 116205 h 762000"/>
                <a:gd name="connsiteX56" fmla="*/ 254509 w 647985"/>
                <a:gd name="connsiteY56" fmla="*/ 126682 h 762000"/>
                <a:gd name="connsiteX57" fmla="*/ 220219 w 647985"/>
                <a:gd name="connsiteY57" fmla="*/ 162878 h 762000"/>
                <a:gd name="connsiteX58" fmla="*/ 210694 w 647985"/>
                <a:gd name="connsiteY58" fmla="*/ 165735 h 762000"/>
                <a:gd name="connsiteX59" fmla="*/ 178309 w 647985"/>
                <a:gd name="connsiteY59" fmla="*/ 138113 h 762000"/>
                <a:gd name="connsiteX60" fmla="*/ 167831 w 647985"/>
                <a:gd name="connsiteY60" fmla="*/ 140970 h 762000"/>
                <a:gd name="connsiteX61" fmla="*/ 164974 w 647985"/>
                <a:gd name="connsiteY61" fmla="*/ 152400 h 762000"/>
                <a:gd name="connsiteX62" fmla="*/ 173546 w 647985"/>
                <a:gd name="connsiteY62" fmla="*/ 160020 h 762000"/>
                <a:gd name="connsiteX63" fmla="*/ 190691 w 647985"/>
                <a:gd name="connsiteY63" fmla="*/ 174308 h 762000"/>
                <a:gd name="connsiteX64" fmla="*/ 190691 w 647985"/>
                <a:gd name="connsiteY64" fmla="*/ 175260 h 762000"/>
                <a:gd name="connsiteX65" fmla="*/ 151639 w 647985"/>
                <a:gd name="connsiteY65" fmla="*/ 215265 h 762000"/>
                <a:gd name="connsiteX66" fmla="*/ 148781 w 647985"/>
                <a:gd name="connsiteY66" fmla="*/ 228600 h 762000"/>
                <a:gd name="connsiteX67" fmla="*/ 144019 w 647985"/>
                <a:gd name="connsiteY67" fmla="*/ 221933 h 762000"/>
                <a:gd name="connsiteX68" fmla="*/ 136399 w 647985"/>
                <a:gd name="connsiteY68" fmla="*/ 196215 h 762000"/>
                <a:gd name="connsiteX69" fmla="*/ 129731 w 647985"/>
                <a:gd name="connsiteY69" fmla="*/ 187643 h 762000"/>
                <a:gd name="connsiteX70" fmla="*/ 119254 w 647985"/>
                <a:gd name="connsiteY70" fmla="*/ 189548 h 762000"/>
                <a:gd name="connsiteX71" fmla="*/ 116396 w 647985"/>
                <a:gd name="connsiteY71" fmla="*/ 200025 h 762000"/>
                <a:gd name="connsiteX72" fmla="*/ 126874 w 647985"/>
                <a:gd name="connsiteY72" fmla="*/ 231458 h 762000"/>
                <a:gd name="connsiteX73" fmla="*/ 150686 w 647985"/>
                <a:gd name="connsiteY73" fmla="*/ 253365 h 762000"/>
                <a:gd name="connsiteX74" fmla="*/ 163069 w 647985"/>
                <a:gd name="connsiteY74" fmla="*/ 292418 h 762000"/>
                <a:gd name="connsiteX75" fmla="*/ 138304 w 647985"/>
                <a:gd name="connsiteY75" fmla="*/ 313373 h 762000"/>
                <a:gd name="connsiteX76" fmla="*/ 132589 w 647985"/>
                <a:gd name="connsiteY76" fmla="*/ 322898 h 762000"/>
                <a:gd name="connsiteX77" fmla="*/ 138304 w 647985"/>
                <a:gd name="connsiteY77" fmla="*/ 332423 h 762000"/>
                <a:gd name="connsiteX78" fmla="*/ 148781 w 647985"/>
                <a:gd name="connsiteY78" fmla="*/ 331470 h 762000"/>
                <a:gd name="connsiteX79" fmla="*/ 174499 w 647985"/>
                <a:gd name="connsiteY79" fmla="*/ 309563 h 762000"/>
                <a:gd name="connsiteX80" fmla="*/ 191644 w 647985"/>
                <a:gd name="connsiteY80" fmla="*/ 321945 h 762000"/>
                <a:gd name="connsiteX81" fmla="*/ 216409 w 647985"/>
                <a:gd name="connsiteY81" fmla="*/ 342900 h 762000"/>
                <a:gd name="connsiteX82" fmla="*/ 224981 w 647985"/>
                <a:gd name="connsiteY82" fmla="*/ 390525 h 762000"/>
                <a:gd name="connsiteX83" fmla="*/ 224981 w 647985"/>
                <a:gd name="connsiteY83" fmla="*/ 447675 h 762000"/>
                <a:gd name="connsiteX84" fmla="*/ 181166 w 647985"/>
                <a:gd name="connsiteY84" fmla="*/ 447675 h 762000"/>
                <a:gd name="connsiteX85" fmla="*/ 143066 w 647985"/>
                <a:gd name="connsiteY85" fmla="*/ 371475 h 762000"/>
                <a:gd name="connsiteX86" fmla="*/ 83059 w 647985"/>
                <a:gd name="connsiteY86" fmla="*/ 307658 h 762000"/>
                <a:gd name="connsiteX87" fmla="*/ 82106 w 647985"/>
                <a:gd name="connsiteY87" fmla="*/ 300990 h 762000"/>
                <a:gd name="connsiteX88" fmla="*/ 84964 w 647985"/>
                <a:gd name="connsiteY88" fmla="*/ 224790 h 762000"/>
                <a:gd name="connsiteX89" fmla="*/ 82106 w 647985"/>
                <a:gd name="connsiteY89" fmla="*/ 204788 h 762000"/>
                <a:gd name="connsiteX90" fmla="*/ 134494 w 647985"/>
                <a:gd name="connsiteY90" fmla="*/ 141923 h 762000"/>
                <a:gd name="connsiteX91" fmla="*/ 196406 w 647985"/>
                <a:gd name="connsiteY91" fmla="*/ 98107 h 762000"/>
                <a:gd name="connsiteX92" fmla="*/ 211646 w 647985"/>
                <a:gd name="connsiteY92" fmla="*/ 100013 h 762000"/>
                <a:gd name="connsiteX93" fmla="*/ 257366 w 647985"/>
                <a:gd name="connsiteY93" fmla="*/ 77153 h 762000"/>
                <a:gd name="connsiteX94" fmla="*/ 305944 w 647985"/>
                <a:gd name="connsiteY94" fmla="*/ 94298 h 762000"/>
                <a:gd name="connsiteX95" fmla="*/ 363094 w 647985"/>
                <a:gd name="connsiteY95" fmla="*/ 85725 h 762000"/>
                <a:gd name="connsiteX96" fmla="*/ 405004 w 647985"/>
                <a:gd name="connsiteY96" fmla="*/ 125730 h 762000"/>
                <a:gd name="connsiteX97" fmla="*/ 408814 w 647985"/>
                <a:gd name="connsiteY97" fmla="*/ 125730 h 762000"/>
                <a:gd name="connsiteX98" fmla="*/ 474536 w 647985"/>
                <a:gd name="connsiteY98" fmla="*/ 190500 h 762000"/>
                <a:gd name="connsiteX99" fmla="*/ 474536 w 647985"/>
                <a:gd name="connsiteY99" fmla="*/ 193358 h 762000"/>
                <a:gd name="connsiteX100" fmla="*/ 506921 w 647985"/>
                <a:gd name="connsiteY100" fmla="*/ 254318 h 762000"/>
                <a:gd name="connsiteX101" fmla="*/ 435484 w 647985"/>
                <a:gd name="connsiteY101" fmla="*/ 312420 h 762000"/>
                <a:gd name="connsiteX102" fmla="*/ 638366 w 647985"/>
                <a:gd name="connsiteY102" fmla="*/ 412433 h 762000"/>
                <a:gd name="connsiteX103" fmla="*/ 572644 w 647985"/>
                <a:gd name="connsiteY103" fmla="*/ 299085 h 762000"/>
                <a:gd name="connsiteX104" fmla="*/ 572644 w 647985"/>
                <a:gd name="connsiteY104" fmla="*/ 295275 h 762000"/>
                <a:gd name="connsiteX105" fmla="*/ 432626 w 647985"/>
                <a:gd name="connsiteY105" fmla="*/ 40005 h 762000"/>
                <a:gd name="connsiteX106" fmla="*/ 140209 w 647985"/>
                <a:gd name="connsiteY106" fmla="*/ 40005 h 762000"/>
                <a:gd name="connsiteX107" fmla="*/ 191 w 647985"/>
                <a:gd name="connsiteY107" fmla="*/ 295275 h 762000"/>
                <a:gd name="connsiteX108" fmla="*/ 112586 w 647985"/>
                <a:gd name="connsiteY108" fmla="*/ 523875 h 762000"/>
                <a:gd name="connsiteX109" fmla="*/ 112586 w 647985"/>
                <a:gd name="connsiteY109" fmla="*/ 762000 h 762000"/>
                <a:gd name="connsiteX110" fmla="*/ 413576 w 647985"/>
                <a:gd name="connsiteY110" fmla="*/ 762000 h 762000"/>
                <a:gd name="connsiteX111" fmla="*/ 413576 w 647985"/>
                <a:gd name="connsiteY111" fmla="*/ 648653 h 762000"/>
                <a:gd name="connsiteX112" fmla="*/ 460249 w 647985"/>
                <a:gd name="connsiteY112" fmla="*/ 648653 h 762000"/>
                <a:gd name="connsiteX113" fmla="*/ 540259 w 647985"/>
                <a:gd name="connsiteY113" fmla="*/ 615315 h 762000"/>
                <a:gd name="connsiteX114" fmla="*/ 572644 w 647985"/>
                <a:gd name="connsiteY114" fmla="*/ 535305 h 762000"/>
                <a:gd name="connsiteX115" fmla="*/ 572644 w 647985"/>
                <a:gd name="connsiteY115" fmla="*/ 478155 h 762000"/>
                <a:gd name="connsiteX116" fmla="*/ 614554 w 647985"/>
                <a:gd name="connsiteY116" fmla="*/ 478155 h 762000"/>
                <a:gd name="connsiteX117" fmla="*/ 638366 w 647985"/>
                <a:gd name="connsiteY117" fmla="*/ 412433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647985" h="762000">
                  <a:moveTo>
                    <a:pt x="435484" y="312420"/>
                  </a:moveTo>
                  <a:lnTo>
                    <a:pt x="350711" y="312420"/>
                  </a:lnTo>
                  <a:cubicBezTo>
                    <a:pt x="314516" y="312420"/>
                    <a:pt x="284989" y="340995"/>
                    <a:pt x="284989" y="377190"/>
                  </a:cubicBezTo>
                  <a:lnTo>
                    <a:pt x="284989" y="447675"/>
                  </a:lnTo>
                  <a:lnTo>
                    <a:pt x="242126" y="447675"/>
                  </a:lnTo>
                  <a:lnTo>
                    <a:pt x="242126" y="391478"/>
                  </a:lnTo>
                  <a:cubicBezTo>
                    <a:pt x="242126" y="371475"/>
                    <a:pt x="243079" y="345758"/>
                    <a:pt x="228791" y="329565"/>
                  </a:cubicBezTo>
                  <a:cubicBezTo>
                    <a:pt x="220219" y="320040"/>
                    <a:pt x="210694" y="312420"/>
                    <a:pt x="200216" y="304800"/>
                  </a:cubicBezTo>
                  <a:cubicBezTo>
                    <a:pt x="192596" y="300038"/>
                    <a:pt x="184976" y="294323"/>
                    <a:pt x="179261" y="286703"/>
                  </a:cubicBezTo>
                  <a:cubicBezTo>
                    <a:pt x="176404" y="282893"/>
                    <a:pt x="174499" y="278130"/>
                    <a:pt x="172594" y="273368"/>
                  </a:cubicBezTo>
                  <a:cubicBezTo>
                    <a:pt x="184024" y="268605"/>
                    <a:pt x="196406" y="267653"/>
                    <a:pt x="207836" y="268605"/>
                  </a:cubicBezTo>
                  <a:cubicBezTo>
                    <a:pt x="213551" y="268605"/>
                    <a:pt x="218314" y="264795"/>
                    <a:pt x="218314" y="259080"/>
                  </a:cubicBezTo>
                  <a:cubicBezTo>
                    <a:pt x="219266" y="253365"/>
                    <a:pt x="215456" y="248602"/>
                    <a:pt x="210694" y="246698"/>
                  </a:cubicBezTo>
                  <a:cubicBezTo>
                    <a:pt x="196406" y="244793"/>
                    <a:pt x="181166" y="246698"/>
                    <a:pt x="166879" y="251460"/>
                  </a:cubicBezTo>
                  <a:cubicBezTo>
                    <a:pt x="166879" y="249555"/>
                    <a:pt x="166879" y="247650"/>
                    <a:pt x="165926" y="246698"/>
                  </a:cubicBezTo>
                  <a:cubicBezTo>
                    <a:pt x="164974" y="238125"/>
                    <a:pt x="166879" y="229552"/>
                    <a:pt x="168784" y="220980"/>
                  </a:cubicBezTo>
                  <a:cubicBezTo>
                    <a:pt x="176404" y="200978"/>
                    <a:pt x="195454" y="192405"/>
                    <a:pt x="213551" y="185738"/>
                  </a:cubicBezTo>
                  <a:cubicBezTo>
                    <a:pt x="216409" y="184785"/>
                    <a:pt x="220219" y="183833"/>
                    <a:pt x="224981" y="182880"/>
                  </a:cubicBezTo>
                  <a:lnTo>
                    <a:pt x="227839" y="181928"/>
                  </a:lnTo>
                  <a:lnTo>
                    <a:pt x="228791" y="181928"/>
                  </a:lnTo>
                  <a:cubicBezTo>
                    <a:pt x="233554" y="182880"/>
                    <a:pt x="237364" y="183833"/>
                    <a:pt x="241174" y="184785"/>
                  </a:cubicBezTo>
                  <a:lnTo>
                    <a:pt x="245936" y="185738"/>
                  </a:lnTo>
                  <a:lnTo>
                    <a:pt x="251651" y="186690"/>
                  </a:lnTo>
                  <a:cubicBezTo>
                    <a:pt x="261176" y="198120"/>
                    <a:pt x="265939" y="212408"/>
                    <a:pt x="264986" y="226695"/>
                  </a:cubicBezTo>
                  <a:cubicBezTo>
                    <a:pt x="264034" y="240983"/>
                    <a:pt x="257366" y="254318"/>
                    <a:pt x="245936" y="263843"/>
                  </a:cubicBezTo>
                  <a:cubicBezTo>
                    <a:pt x="242126" y="267653"/>
                    <a:pt x="241174" y="274320"/>
                    <a:pt x="244984" y="279083"/>
                  </a:cubicBezTo>
                  <a:cubicBezTo>
                    <a:pt x="248794" y="282893"/>
                    <a:pt x="254509" y="283845"/>
                    <a:pt x="259271" y="280035"/>
                  </a:cubicBezTo>
                  <a:cubicBezTo>
                    <a:pt x="265939" y="274320"/>
                    <a:pt x="271654" y="267653"/>
                    <a:pt x="275464" y="260033"/>
                  </a:cubicBezTo>
                  <a:lnTo>
                    <a:pt x="276416" y="260033"/>
                  </a:lnTo>
                  <a:cubicBezTo>
                    <a:pt x="292609" y="258127"/>
                    <a:pt x="308801" y="253365"/>
                    <a:pt x="323089" y="245745"/>
                  </a:cubicBezTo>
                  <a:cubicBezTo>
                    <a:pt x="324994" y="243840"/>
                    <a:pt x="326899" y="241935"/>
                    <a:pt x="327851" y="239077"/>
                  </a:cubicBezTo>
                  <a:cubicBezTo>
                    <a:pt x="328804" y="236220"/>
                    <a:pt x="327851" y="233363"/>
                    <a:pt x="325946" y="231458"/>
                  </a:cubicBezTo>
                  <a:cubicBezTo>
                    <a:pt x="322136" y="226695"/>
                    <a:pt x="316421" y="225743"/>
                    <a:pt x="311659" y="228600"/>
                  </a:cubicBezTo>
                  <a:cubicBezTo>
                    <a:pt x="303086" y="233363"/>
                    <a:pt x="294514" y="237173"/>
                    <a:pt x="284036" y="238125"/>
                  </a:cubicBezTo>
                  <a:cubicBezTo>
                    <a:pt x="284989" y="235268"/>
                    <a:pt x="285941" y="231458"/>
                    <a:pt x="285941" y="228600"/>
                  </a:cubicBezTo>
                  <a:cubicBezTo>
                    <a:pt x="286894" y="216218"/>
                    <a:pt x="284989" y="203835"/>
                    <a:pt x="280226" y="193358"/>
                  </a:cubicBezTo>
                  <a:cubicBezTo>
                    <a:pt x="287846" y="194310"/>
                    <a:pt x="295466" y="195263"/>
                    <a:pt x="303086" y="195263"/>
                  </a:cubicBezTo>
                  <a:cubicBezTo>
                    <a:pt x="309754" y="195263"/>
                    <a:pt x="316421" y="194310"/>
                    <a:pt x="323089" y="193358"/>
                  </a:cubicBezTo>
                  <a:cubicBezTo>
                    <a:pt x="335471" y="208598"/>
                    <a:pt x="351664" y="219075"/>
                    <a:pt x="370714" y="223838"/>
                  </a:cubicBezTo>
                  <a:cubicBezTo>
                    <a:pt x="395479" y="236220"/>
                    <a:pt x="418339" y="252413"/>
                    <a:pt x="418339" y="279083"/>
                  </a:cubicBezTo>
                  <a:cubicBezTo>
                    <a:pt x="418339" y="282893"/>
                    <a:pt x="420244" y="287655"/>
                    <a:pt x="423101" y="289560"/>
                  </a:cubicBezTo>
                  <a:cubicBezTo>
                    <a:pt x="426911" y="291465"/>
                    <a:pt x="430721" y="291465"/>
                    <a:pt x="434531" y="289560"/>
                  </a:cubicBezTo>
                  <a:cubicBezTo>
                    <a:pt x="438341" y="287655"/>
                    <a:pt x="440246" y="282893"/>
                    <a:pt x="439294" y="279083"/>
                  </a:cubicBezTo>
                  <a:cubicBezTo>
                    <a:pt x="439294" y="258127"/>
                    <a:pt x="429769" y="239077"/>
                    <a:pt x="413576" y="226695"/>
                  </a:cubicBezTo>
                  <a:cubicBezTo>
                    <a:pt x="426911" y="225743"/>
                    <a:pt x="438341" y="219075"/>
                    <a:pt x="446914" y="209550"/>
                  </a:cubicBezTo>
                  <a:cubicBezTo>
                    <a:pt x="450724" y="204788"/>
                    <a:pt x="449771" y="198120"/>
                    <a:pt x="445961" y="194310"/>
                  </a:cubicBezTo>
                  <a:cubicBezTo>
                    <a:pt x="441199" y="190500"/>
                    <a:pt x="434531" y="191453"/>
                    <a:pt x="430721" y="195263"/>
                  </a:cubicBezTo>
                  <a:cubicBezTo>
                    <a:pt x="425959" y="200978"/>
                    <a:pt x="413576" y="205740"/>
                    <a:pt x="395479" y="204788"/>
                  </a:cubicBezTo>
                  <a:cubicBezTo>
                    <a:pt x="377381" y="204788"/>
                    <a:pt x="359284" y="198120"/>
                    <a:pt x="345949" y="186690"/>
                  </a:cubicBezTo>
                  <a:cubicBezTo>
                    <a:pt x="361189" y="180023"/>
                    <a:pt x="374524" y="168593"/>
                    <a:pt x="383096" y="154305"/>
                  </a:cubicBezTo>
                  <a:cubicBezTo>
                    <a:pt x="385954" y="149543"/>
                    <a:pt x="384049" y="142875"/>
                    <a:pt x="379286" y="139065"/>
                  </a:cubicBezTo>
                  <a:cubicBezTo>
                    <a:pt x="374524" y="136208"/>
                    <a:pt x="367856" y="138113"/>
                    <a:pt x="364999" y="142875"/>
                  </a:cubicBezTo>
                  <a:cubicBezTo>
                    <a:pt x="348806" y="172403"/>
                    <a:pt x="314516" y="180975"/>
                    <a:pt x="260224" y="167640"/>
                  </a:cubicBezTo>
                  <a:cubicBezTo>
                    <a:pt x="272606" y="157163"/>
                    <a:pt x="278321" y="140970"/>
                    <a:pt x="276416" y="124778"/>
                  </a:cubicBezTo>
                  <a:cubicBezTo>
                    <a:pt x="276416" y="120968"/>
                    <a:pt x="274511" y="117157"/>
                    <a:pt x="270701" y="115253"/>
                  </a:cubicBezTo>
                  <a:cubicBezTo>
                    <a:pt x="266891" y="113348"/>
                    <a:pt x="263081" y="113348"/>
                    <a:pt x="259271" y="116205"/>
                  </a:cubicBezTo>
                  <a:cubicBezTo>
                    <a:pt x="255461" y="118110"/>
                    <a:pt x="254509" y="122873"/>
                    <a:pt x="254509" y="126682"/>
                  </a:cubicBezTo>
                  <a:cubicBezTo>
                    <a:pt x="255461" y="151448"/>
                    <a:pt x="242126" y="156210"/>
                    <a:pt x="220219" y="162878"/>
                  </a:cubicBezTo>
                  <a:cubicBezTo>
                    <a:pt x="217361" y="163830"/>
                    <a:pt x="213551" y="164783"/>
                    <a:pt x="210694" y="165735"/>
                  </a:cubicBezTo>
                  <a:cubicBezTo>
                    <a:pt x="204979" y="152400"/>
                    <a:pt x="192596" y="141923"/>
                    <a:pt x="178309" y="138113"/>
                  </a:cubicBezTo>
                  <a:cubicBezTo>
                    <a:pt x="174499" y="137160"/>
                    <a:pt x="170689" y="138113"/>
                    <a:pt x="167831" y="140970"/>
                  </a:cubicBezTo>
                  <a:cubicBezTo>
                    <a:pt x="164974" y="143828"/>
                    <a:pt x="164021" y="147638"/>
                    <a:pt x="164974" y="152400"/>
                  </a:cubicBezTo>
                  <a:cubicBezTo>
                    <a:pt x="165926" y="156210"/>
                    <a:pt x="168784" y="159068"/>
                    <a:pt x="173546" y="160020"/>
                  </a:cubicBezTo>
                  <a:cubicBezTo>
                    <a:pt x="181166" y="161925"/>
                    <a:pt x="186881" y="167640"/>
                    <a:pt x="190691" y="174308"/>
                  </a:cubicBezTo>
                  <a:lnTo>
                    <a:pt x="190691" y="175260"/>
                  </a:lnTo>
                  <a:cubicBezTo>
                    <a:pt x="172594" y="182880"/>
                    <a:pt x="158306" y="197168"/>
                    <a:pt x="151639" y="215265"/>
                  </a:cubicBezTo>
                  <a:cubicBezTo>
                    <a:pt x="149734" y="219075"/>
                    <a:pt x="148781" y="223838"/>
                    <a:pt x="148781" y="228600"/>
                  </a:cubicBezTo>
                  <a:cubicBezTo>
                    <a:pt x="146876" y="226695"/>
                    <a:pt x="144971" y="224790"/>
                    <a:pt x="144019" y="221933"/>
                  </a:cubicBezTo>
                  <a:cubicBezTo>
                    <a:pt x="140209" y="214313"/>
                    <a:pt x="137351" y="204788"/>
                    <a:pt x="136399" y="196215"/>
                  </a:cubicBezTo>
                  <a:cubicBezTo>
                    <a:pt x="135446" y="192405"/>
                    <a:pt x="132589" y="188595"/>
                    <a:pt x="129731" y="187643"/>
                  </a:cubicBezTo>
                  <a:cubicBezTo>
                    <a:pt x="125921" y="185738"/>
                    <a:pt x="122111" y="186690"/>
                    <a:pt x="119254" y="189548"/>
                  </a:cubicBezTo>
                  <a:cubicBezTo>
                    <a:pt x="116396" y="192405"/>
                    <a:pt x="114491" y="196215"/>
                    <a:pt x="116396" y="200025"/>
                  </a:cubicBezTo>
                  <a:cubicBezTo>
                    <a:pt x="118301" y="211455"/>
                    <a:pt x="121159" y="221933"/>
                    <a:pt x="126874" y="231458"/>
                  </a:cubicBezTo>
                  <a:cubicBezTo>
                    <a:pt x="132589" y="240983"/>
                    <a:pt x="140209" y="248602"/>
                    <a:pt x="150686" y="253365"/>
                  </a:cubicBezTo>
                  <a:cubicBezTo>
                    <a:pt x="151639" y="266700"/>
                    <a:pt x="156401" y="280035"/>
                    <a:pt x="163069" y="292418"/>
                  </a:cubicBezTo>
                  <a:cubicBezTo>
                    <a:pt x="156401" y="300990"/>
                    <a:pt x="147829" y="307658"/>
                    <a:pt x="138304" y="313373"/>
                  </a:cubicBezTo>
                  <a:cubicBezTo>
                    <a:pt x="135446" y="315278"/>
                    <a:pt x="133541" y="319088"/>
                    <a:pt x="132589" y="322898"/>
                  </a:cubicBezTo>
                  <a:cubicBezTo>
                    <a:pt x="132589" y="326708"/>
                    <a:pt x="134494" y="330518"/>
                    <a:pt x="138304" y="332423"/>
                  </a:cubicBezTo>
                  <a:cubicBezTo>
                    <a:pt x="142114" y="334328"/>
                    <a:pt x="145924" y="334328"/>
                    <a:pt x="148781" y="331470"/>
                  </a:cubicBezTo>
                  <a:cubicBezTo>
                    <a:pt x="158306" y="324803"/>
                    <a:pt x="166879" y="318135"/>
                    <a:pt x="174499" y="309563"/>
                  </a:cubicBezTo>
                  <a:cubicBezTo>
                    <a:pt x="180214" y="314325"/>
                    <a:pt x="185929" y="318135"/>
                    <a:pt x="191644" y="321945"/>
                  </a:cubicBezTo>
                  <a:cubicBezTo>
                    <a:pt x="201169" y="327660"/>
                    <a:pt x="208789" y="334328"/>
                    <a:pt x="216409" y="342900"/>
                  </a:cubicBezTo>
                  <a:cubicBezTo>
                    <a:pt x="224981" y="353378"/>
                    <a:pt x="224981" y="373380"/>
                    <a:pt x="224981" y="390525"/>
                  </a:cubicBezTo>
                  <a:lnTo>
                    <a:pt x="224981" y="447675"/>
                  </a:lnTo>
                  <a:lnTo>
                    <a:pt x="181166" y="447675"/>
                  </a:lnTo>
                  <a:cubicBezTo>
                    <a:pt x="181166" y="377190"/>
                    <a:pt x="146876" y="373380"/>
                    <a:pt x="143066" y="371475"/>
                  </a:cubicBezTo>
                  <a:cubicBezTo>
                    <a:pt x="128779" y="367665"/>
                    <a:pt x="91631" y="347663"/>
                    <a:pt x="83059" y="307658"/>
                  </a:cubicBezTo>
                  <a:cubicBezTo>
                    <a:pt x="82106" y="305753"/>
                    <a:pt x="82106" y="302895"/>
                    <a:pt x="82106" y="300990"/>
                  </a:cubicBezTo>
                  <a:cubicBezTo>
                    <a:pt x="65914" y="278130"/>
                    <a:pt x="66866" y="246698"/>
                    <a:pt x="84964" y="224790"/>
                  </a:cubicBezTo>
                  <a:cubicBezTo>
                    <a:pt x="83059" y="218123"/>
                    <a:pt x="82106" y="211455"/>
                    <a:pt x="82106" y="204788"/>
                  </a:cubicBezTo>
                  <a:cubicBezTo>
                    <a:pt x="82106" y="174308"/>
                    <a:pt x="104014" y="147638"/>
                    <a:pt x="134494" y="141923"/>
                  </a:cubicBezTo>
                  <a:cubicBezTo>
                    <a:pt x="144019" y="115253"/>
                    <a:pt x="168784" y="97155"/>
                    <a:pt x="196406" y="98107"/>
                  </a:cubicBezTo>
                  <a:cubicBezTo>
                    <a:pt x="201169" y="98107"/>
                    <a:pt x="206884" y="99060"/>
                    <a:pt x="211646" y="100013"/>
                  </a:cubicBezTo>
                  <a:cubicBezTo>
                    <a:pt x="223076" y="86678"/>
                    <a:pt x="239269" y="79057"/>
                    <a:pt x="257366" y="77153"/>
                  </a:cubicBezTo>
                  <a:cubicBezTo>
                    <a:pt x="275464" y="76200"/>
                    <a:pt x="292609" y="81915"/>
                    <a:pt x="305944" y="94298"/>
                  </a:cubicBezTo>
                  <a:cubicBezTo>
                    <a:pt x="323089" y="82868"/>
                    <a:pt x="344044" y="80010"/>
                    <a:pt x="363094" y="85725"/>
                  </a:cubicBezTo>
                  <a:cubicBezTo>
                    <a:pt x="383096" y="91440"/>
                    <a:pt x="398336" y="106680"/>
                    <a:pt x="405004" y="125730"/>
                  </a:cubicBezTo>
                  <a:lnTo>
                    <a:pt x="408814" y="125730"/>
                  </a:lnTo>
                  <a:cubicBezTo>
                    <a:pt x="445009" y="125730"/>
                    <a:pt x="473584" y="154305"/>
                    <a:pt x="474536" y="190500"/>
                  </a:cubicBezTo>
                  <a:lnTo>
                    <a:pt x="474536" y="193358"/>
                  </a:lnTo>
                  <a:cubicBezTo>
                    <a:pt x="496444" y="205740"/>
                    <a:pt x="508826" y="229552"/>
                    <a:pt x="506921" y="254318"/>
                  </a:cubicBezTo>
                  <a:cubicBezTo>
                    <a:pt x="499301" y="287655"/>
                    <a:pt x="469774" y="313373"/>
                    <a:pt x="435484" y="312420"/>
                  </a:cubicBezTo>
                  <a:close/>
                  <a:moveTo>
                    <a:pt x="638366" y="412433"/>
                  </a:moveTo>
                  <a:lnTo>
                    <a:pt x="572644" y="299085"/>
                  </a:lnTo>
                  <a:lnTo>
                    <a:pt x="572644" y="295275"/>
                  </a:lnTo>
                  <a:cubicBezTo>
                    <a:pt x="576454" y="190500"/>
                    <a:pt x="523114" y="92393"/>
                    <a:pt x="432626" y="40005"/>
                  </a:cubicBezTo>
                  <a:cubicBezTo>
                    <a:pt x="342139" y="-13335"/>
                    <a:pt x="230696" y="-13335"/>
                    <a:pt x="140209" y="40005"/>
                  </a:cubicBezTo>
                  <a:cubicBezTo>
                    <a:pt x="49721" y="92393"/>
                    <a:pt x="-3619" y="190500"/>
                    <a:pt x="191" y="295275"/>
                  </a:cubicBezTo>
                  <a:cubicBezTo>
                    <a:pt x="191" y="384810"/>
                    <a:pt x="41149" y="469583"/>
                    <a:pt x="112586" y="523875"/>
                  </a:cubicBezTo>
                  <a:lnTo>
                    <a:pt x="112586" y="762000"/>
                  </a:lnTo>
                  <a:lnTo>
                    <a:pt x="413576" y="762000"/>
                  </a:lnTo>
                  <a:lnTo>
                    <a:pt x="413576" y="648653"/>
                  </a:lnTo>
                  <a:lnTo>
                    <a:pt x="460249" y="648653"/>
                  </a:lnTo>
                  <a:cubicBezTo>
                    <a:pt x="490729" y="648653"/>
                    <a:pt x="519304" y="637223"/>
                    <a:pt x="540259" y="615315"/>
                  </a:cubicBezTo>
                  <a:cubicBezTo>
                    <a:pt x="561214" y="594360"/>
                    <a:pt x="572644" y="564833"/>
                    <a:pt x="572644" y="535305"/>
                  </a:cubicBezTo>
                  <a:lnTo>
                    <a:pt x="572644" y="478155"/>
                  </a:lnTo>
                  <a:lnTo>
                    <a:pt x="614554" y="478155"/>
                  </a:lnTo>
                  <a:cubicBezTo>
                    <a:pt x="639319" y="476250"/>
                    <a:pt x="661226" y="447675"/>
                    <a:pt x="638366" y="41243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51" name="文本框 150">
            <a:extLst>
              <a:ext uri="{FF2B5EF4-FFF2-40B4-BE49-F238E27FC236}">
                <a16:creationId xmlns:a16="http://schemas.microsoft.com/office/drawing/2014/main" id="{C91D9D57-124C-415D-8C4F-ADCBC73D9C38}"/>
              </a:ext>
            </a:extLst>
          </p:cNvPr>
          <p:cNvSpPr txBox="1"/>
          <p:nvPr/>
        </p:nvSpPr>
        <p:spPr>
          <a:xfrm>
            <a:off x="2797957" y="5415523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zh-CN" altLang="en-US" dirty="0"/>
              <a:t>精准</a:t>
            </a:r>
          </a:p>
        </p:txBody>
      </p:sp>
      <p:sp>
        <p:nvSpPr>
          <p:cNvPr id="158" name="文本框 157">
            <a:extLst>
              <a:ext uri="{FF2B5EF4-FFF2-40B4-BE49-F238E27FC236}">
                <a16:creationId xmlns:a16="http://schemas.microsoft.com/office/drawing/2014/main" id="{343B5E36-E0EE-4A00-8767-763EE52BC5E4}"/>
              </a:ext>
            </a:extLst>
          </p:cNvPr>
          <p:cNvSpPr txBox="1"/>
          <p:nvPr/>
        </p:nvSpPr>
        <p:spPr>
          <a:xfrm>
            <a:off x="5099388" y="3877782"/>
            <a:ext cx="1947558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/>
            <a:r>
              <a:rPr lang="en-US" altLang="zh-CN" sz="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TARGET GROUP OF COMPETITIVE</a:t>
            </a:r>
            <a:endParaRPr lang="zh-CN" altLang="en-US" sz="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9" name="文本框 158">
            <a:extLst>
              <a:ext uri="{FF2B5EF4-FFF2-40B4-BE49-F238E27FC236}">
                <a16:creationId xmlns:a16="http://schemas.microsoft.com/office/drawing/2014/main" id="{1BE37934-2DB5-4F85-A54C-1F93F4368BAD}"/>
              </a:ext>
            </a:extLst>
          </p:cNvPr>
          <p:cNvSpPr txBox="1"/>
          <p:nvPr/>
        </p:nvSpPr>
        <p:spPr>
          <a:xfrm>
            <a:off x="2346162" y="343387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竞品产品定位</a:t>
            </a:r>
          </a:p>
        </p:txBody>
      </p:sp>
      <p:sp>
        <p:nvSpPr>
          <p:cNvPr id="160" name="文本框 159">
            <a:extLst>
              <a:ext uri="{FF2B5EF4-FFF2-40B4-BE49-F238E27FC236}">
                <a16:creationId xmlns:a16="http://schemas.microsoft.com/office/drawing/2014/main" id="{B014C20C-27AB-414C-B584-9BC055C37DD0}"/>
              </a:ext>
            </a:extLst>
          </p:cNvPr>
          <p:cNvSpPr txBox="1"/>
          <p:nvPr/>
        </p:nvSpPr>
        <p:spPr>
          <a:xfrm>
            <a:off x="8068261" y="343387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竞品产品定位</a:t>
            </a:r>
          </a:p>
        </p:txBody>
      </p:sp>
      <p:grpSp>
        <p:nvGrpSpPr>
          <p:cNvPr id="162" name="组合 161">
            <a:extLst>
              <a:ext uri="{FF2B5EF4-FFF2-40B4-BE49-F238E27FC236}">
                <a16:creationId xmlns:a16="http://schemas.microsoft.com/office/drawing/2014/main" id="{430C2E45-90D6-4EE2-80AC-22C5DFD0E297}"/>
              </a:ext>
            </a:extLst>
          </p:cNvPr>
          <p:cNvGrpSpPr/>
          <p:nvPr/>
        </p:nvGrpSpPr>
        <p:grpSpPr>
          <a:xfrm>
            <a:off x="5970609" y="2801337"/>
            <a:ext cx="289306" cy="568064"/>
            <a:chOff x="5864718" y="1565756"/>
            <a:chExt cx="289306" cy="568064"/>
          </a:xfrm>
        </p:grpSpPr>
        <p:sp>
          <p:nvSpPr>
            <p:cNvPr id="164" name="任意多边形: 形状 163">
              <a:extLst>
                <a:ext uri="{FF2B5EF4-FFF2-40B4-BE49-F238E27FC236}">
                  <a16:creationId xmlns:a16="http://schemas.microsoft.com/office/drawing/2014/main" id="{766EF1A1-F13D-4F4B-B007-0712F478A892}"/>
                </a:ext>
              </a:extLst>
            </p:cNvPr>
            <p:cNvSpPr/>
            <p:nvPr/>
          </p:nvSpPr>
          <p:spPr>
            <a:xfrm>
              <a:off x="5999072" y="1710704"/>
              <a:ext cx="129427" cy="152260"/>
            </a:xfrm>
            <a:custGeom>
              <a:avLst/>
              <a:gdLst>
                <a:gd name="connsiteX0" fmla="*/ 73528 w 129427"/>
                <a:gd name="connsiteY0" fmla="*/ 91036 h 152260"/>
                <a:gd name="connsiteX1" fmla="*/ 100488 w 129427"/>
                <a:gd name="connsiteY1" fmla="*/ 79043 h 152260"/>
                <a:gd name="connsiteX2" fmla="*/ 113968 w 129427"/>
                <a:gd name="connsiteY2" fmla="*/ 82199 h 152260"/>
                <a:gd name="connsiteX3" fmla="*/ 128674 w 129427"/>
                <a:gd name="connsiteY3" fmla="*/ 38648 h 152260"/>
                <a:gd name="connsiteX4" fmla="*/ 105390 w 129427"/>
                <a:gd name="connsiteY4" fmla="*/ 777 h 152260"/>
                <a:gd name="connsiteX5" fmla="*/ 68626 w 129427"/>
                <a:gd name="connsiteY5" fmla="*/ 24761 h 152260"/>
                <a:gd name="connsiteX6" fmla="*/ 23897 w 129427"/>
                <a:gd name="connsiteY6" fmla="*/ 89773 h 152260"/>
                <a:gd name="connsiteX7" fmla="*/ 23897 w 129427"/>
                <a:gd name="connsiteY7" fmla="*/ 89773 h 152260"/>
                <a:gd name="connsiteX8" fmla="*/ 0 w 129427"/>
                <a:gd name="connsiteY8" fmla="*/ 120701 h 152260"/>
                <a:gd name="connsiteX9" fmla="*/ 30637 w 129427"/>
                <a:gd name="connsiteY9" fmla="*/ 152260 h 152260"/>
                <a:gd name="connsiteX10" fmla="*/ 37377 w 129427"/>
                <a:gd name="connsiteY10" fmla="*/ 151629 h 152260"/>
                <a:gd name="connsiteX11" fmla="*/ 66788 w 129427"/>
                <a:gd name="connsiteY11" fmla="*/ 137743 h 152260"/>
                <a:gd name="connsiteX12" fmla="*/ 73528 w 129427"/>
                <a:gd name="connsiteY12" fmla="*/ 91036 h 152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9427" h="152260">
                  <a:moveTo>
                    <a:pt x="73528" y="91036"/>
                  </a:moveTo>
                  <a:cubicBezTo>
                    <a:pt x="80634" y="83541"/>
                    <a:pt x="90320" y="79233"/>
                    <a:pt x="100488" y="79043"/>
                  </a:cubicBezTo>
                  <a:cubicBezTo>
                    <a:pt x="105146" y="79115"/>
                    <a:pt x="109738" y="80190"/>
                    <a:pt x="113968" y="82199"/>
                  </a:cubicBezTo>
                  <a:cubicBezTo>
                    <a:pt x="120710" y="68412"/>
                    <a:pt x="125654" y="53768"/>
                    <a:pt x="128674" y="38648"/>
                  </a:cubicBezTo>
                  <a:cubicBezTo>
                    <a:pt x="132396" y="21566"/>
                    <a:pt x="121972" y="4611"/>
                    <a:pt x="105390" y="777"/>
                  </a:cubicBezTo>
                  <a:cubicBezTo>
                    <a:pt x="88808" y="-3058"/>
                    <a:pt x="72349" y="7680"/>
                    <a:pt x="68626" y="24761"/>
                  </a:cubicBezTo>
                  <a:cubicBezTo>
                    <a:pt x="56372" y="79043"/>
                    <a:pt x="25735" y="89142"/>
                    <a:pt x="23897" y="89773"/>
                  </a:cubicBezTo>
                  <a:lnTo>
                    <a:pt x="23897" y="89773"/>
                  </a:lnTo>
                  <a:cubicBezTo>
                    <a:pt x="9874" y="93031"/>
                    <a:pt x="-65" y="105894"/>
                    <a:pt x="0" y="120701"/>
                  </a:cubicBezTo>
                  <a:cubicBezTo>
                    <a:pt x="0" y="138131"/>
                    <a:pt x="13717" y="152260"/>
                    <a:pt x="30637" y="152260"/>
                  </a:cubicBezTo>
                  <a:cubicBezTo>
                    <a:pt x="32893" y="152173"/>
                    <a:pt x="35143" y="151962"/>
                    <a:pt x="37377" y="151629"/>
                  </a:cubicBezTo>
                  <a:cubicBezTo>
                    <a:pt x="47932" y="148920"/>
                    <a:pt x="57905" y="144211"/>
                    <a:pt x="66788" y="137743"/>
                  </a:cubicBezTo>
                  <a:cubicBezTo>
                    <a:pt x="57890" y="122520"/>
                    <a:pt x="60716" y="102935"/>
                    <a:pt x="73528" y="91036"/>
                  </a:cubicBezTo>
                  <a:close/>
                </a:path>
              </a:pathLst>
            </a:custGeom>
            <a:solidFill>
              <a:schemeClr val="accent2"/>
            </a:solidFill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grpSp>
          <p:nvGrpSpPr>
            <p:cNvPr id="165" name="组合 164">
              <a:extLst>
                <a:ext uri="{FF2B5EF4-FFF2-40B4-BE49-F238E27FC236}">
                  <a16:creationId xmlns:a16="http://schemas.microsoft.com/office/drawing/2014/main" id="{C865D307-6C37-4AA9-BBBB-A7D0945F39AD}"/>
                </a:ext>
              </a:extLst>
            </p:cNvPr>
            <p:cNvGrpSpPr/>
            <p:nvPr/>
          </p:nvGrpSpPr>
          <p:grpSpPr>
            <a:xfrm>
              <a:off x="5864718" y="1565756"/>
              <a:ext cx="289306" cy="568064"/>
              <a:chOff x="5863561" y="1566309"/>
              <a:chExt cx="289306" cy="568064"/>
            </a:xfrm>
          </p:grpSpPr>
          <p:sp>
            <p:nvSpPr>
              <p:cNvPr id="167" name="任意多边形: 形状 166">
                <a:extLst>
                  <a:ext uri="{FF2B5EF4-FFF2-40B4-BE49-F238E27FC236}">
                    <a16:creationId xmlns:a16="http://schemas.microsoft.com/office/drawing/2014/main" id="{6D539C6D-7748-4385-B7E0-545184A6E261}"/>
                  </a:ext>
                </a:extLst>
              </p:cNvPr>
              <p:cNvSpPr/>
              <p:nvPr/>
            </p:nvSpPr>
            <p:spPr>
              <a:xfrm>
                <a:off x="5863561" y="1679922"/>
                <a:ext cx="230177" cy="454451"/>
              </a:xfrm>
              <a:custGeom>
                <a:avLst/>
                <a:gdLst>
                  <a:gd name="connsiteX0" fmla="*/ 174603 w 230177"/>
                  <a:gd name="connsiteY0" fmla="*/ 194909 h 454451"/>
                  <a:gd name="connsiteX1" fmla="*/ 174603 w 230177"/>
                  <a:gd name="connsiteY1" fmla="*/ 194909 h 454451"/>
                  <a:gd name="connsiteX2" fmla="*/ 166147 w 230177"/>
                  <a:gd name="connsiteY2" fmla="*/ 195667 h 454451"/>
                  <a:gd name="connsiteX3" fmla="*/ 123256 w 230177"/>
                  <a:gd name="connsiteY3" fmla="*/ 152499 h 454451"/>
                  <a:gd name="connsiteX4" fmla="*/ 123256 w 230177"/>
                  <a:gd name="connsiteY4" fmla="*/ 151484 h 454451"/>
                  <a:gd name="connsiteX5" fmla="*/ 155976 w 230177"/>
                  <a:gd name="connsiteY5" fmla="*/ 108437 h 454451"/>
                  <a:gd name="connsiteX6" fmla="*/ 192188 w 230177"/>
                  <a:gd name="connsiteY6" fmla="*/ 52830 h 454451"/>
                  <a:gd name="connsiteX7" fmla="*/ 214369 w 230177"/>
                  <a:gd name="connsiteY7" fmla="*/ 23291 h 454451"/>
                  <a:gd name="connsiteX8" fmla="*/ 164064 w 230177"/>
                  <a:gd name="connsiteY8" fmla="*/ 2525 h 454451"/>
                  <a:gd name="connsiteX9" fmla="*/ 135817 w 230177"/>
                  <a:gd name="connsiteY9" fmla="*/ 0 h 454451"/>
                  <a:gd name="connsiteX10" fmla="*/ 107631 w 230177"/>
                  <a:gd name="connsiteY10" fmla="*/ 2525 h 454451"/>
                  <a:gd name="connsiteX11" fmla="*/ 56162 w 230177"/>
                  <a:gd name="connsiteY11" fmla="*/ 23985 h 454451"/>
                  <a:gd name="connsiteX12" fmla="*/ 46358 w 230177"/>
                  <a:gd name="connsiteY12" fmla="*/ 37871 h 454451"/>
                  <a:gd name="connsiteX13" fmla="*/ 1016 w 230177"/>
                  <a:gd name="connsiteY13" fmla="*/ 194404 h 454451"/>
                  <a:gd name="connsiteX14" fmla="*/ 17553 w 230177"/>
                  <a:gd name="connsiteY14" fmla="*/ 225783 h 454451"/>
                  <a:gd name="connsiteX15" fmla="*/ 18173 w 230177"/>
                  <a:gd name="connsiteY15" fmla="*/ 225963 h 454451"/>
                  <a:gd name="connsiteX16" fmla="*/ 25525 w 230177"/>
                  <a:gd name="connsiteY16" fmla="*/ 227226 h 454451"/>
                  <a:gd name="connsiteX17" fmla="*/ 48809 w 230177"/>
                  <a:gd name="connsiteY17" fmla="*/ 209553 h 454451"/>
                  <a:gd name="connsiteX18" fmla="*/ 86799 w 230177"/>
                  <a:gd name="connsiteY18" fmla="*/ 77004 h 454451"/>
                  <a:gd name="connsiteX19" fmla="*/ 86799 w 230177"/>
                  <a:gd name="connsiteY19" fmla="*/ 121187 h 454451"/>
                  <a:gd name="connsiteX20" fmla="*/ 41456 w 230177"/>
                  <a:gd name="connsiteY20" fmla="*/ 277720 h 454451"/>
                  <a:gd name="connsiteX21" fmla="*/ 74544 w 230177"/>
                  <a:gd name="connsiteY21" fmla="*/ 277720 h 454451"/>
                  <a:gd name="connsiteX22" fmla="*/ 74544 w 230177"/>
                  <a:gd name="connsiteY22" fmla="*/ 454451 h 454451"/>
                  <a:gd name="connsiteX23" fmla="*/ 123562 w 230177"/>
                  <a:gd name="connsiteY23" fmla="*/ 454451 h 454451"/>
                  <a:gd name="connsiteX24" fmla="*/ 123562 w 230177"/>
                  <a:gd name="connsiteY24" fmla="*/ 277720 h 454451"/>
                  <a:gd name="connsiteX25" fmla="*/ 148072 w 230177"/>
                  <a:gd name="connsiteY25" fmla="*/ 277720 h 454451"/>
                  <a:gd name="connsiteX26" fmla="*/ 148072 w 230177"/>
                  <a:gd name="connsiteY26" fmla="*/ 454451 h 454451"/>
                  <a:gd name="connsiteX27" fmla="*/ 197090 w 230177"/>
                  <a:gd name="connsiteY27" fmla="*/ 454451 h 454451"/>
                  <a:gd name="connsiteX28" fmla="*/ 197090 w 230177"/>
                  <a:gd name="connsiteY28" fmla="*/ 277720 h 454451"/>
                  <a:gd name="connsiteX29" fmla="*/ 230178 w 230177"/>
                  <a:gd name="connsiteY29" fmla="*/ 277720 h 454451"/>
                  <a:gd name="connsiteX30" fmla="*/ 202789 w 230177"/>
                  <a:gd name="connsiteY30" fmla="*/ 183043 h 454451"/>
                  <a:gd name="connsiteX31" fmla="*/ 174603 w 230177"/>
                  <a:gd name="connsiteY31" fmla="*/ 194909 h 454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230177" h="454451">
                    <a:moveTo>
                      <a:pt x="174603" y="194909"/>
                    </a:moveTo>
                    <a:lnTo>
                      <a:pt x="174603" y="194909"/>
                    </a:lnTo>
                    <a:cubicBezTo>
                      <a:pt x="171801" y="195331"/>
                      <a:pt x="168978" y="195584"/>
                      <a:pt x="166147" y="195667"/>
                    </a:cubicBezTo>
                    <a:cubicBezTo>
                      <a:pt x="142731" y="195947"/>
                      <a:pt x="123528" y="176621"/>
                      <a:pt x="123256" y="152499"/>
                    </a:cubicBezTo>
                    <a:cubicBezTo>
                      <a:pt x="123252" y="152161"/>
                      <a:pt x="123252" y="151822"/>
                      <a:pt x="123256" y="151484"/>
                    </a:cubicBezTo>
                    <a:cubicBezTo>
                      <a:pt x="123354" y="131127"/>
                      <a:pt x="136815" y="113418"/>
                      <a:pt x="155976" y="108437"/>
                    </a:cubicBezTo>
                    <a:cubicBezTo>
                      <a:pt x="160020" y="106922"/>
                      <a:pt x="182262" y="96634"/>
                      <a:pt x="192188" y="52830"/>
                    </a:cubicBezTo>
                    <a:cubicBezTo>
                      <a:pt x="194981" y="40091"/>
                      <a:pt x="203101" y="29276"/>
                      <a:pt x="214369" y="23291"/>
                    </a:cubicBezTo>
                    <a:cubicBezTo>
                      <a:pt x="198833" y="13545"/>
                      <a:pt x="181833" y="6528"/>
                      <a:pt x="164064" y="2525"/>
                    </a:cubicBezTo>
                    <a:cubicBezTo>
                      <a:pt x="154711" y="1055"/>
                      <a:pt x="145276" y="211"/>
                      <a:pt x="135817" y="0"/>
                    </a:cubicBezTo>
                    <a:cubicBezTo>
                      <a:pt x="126379" y="214"/>
                      <a:pt x="116964" y="1057"/>
                      <a:pt x="107631" y="2525"/>
                    </a:cubicBezTo>
                    <a:cubicBezTo>
                      <a:pt x="89240" y="6011"/>
                      <a:pt x="71730" y="13313"/>
                      <a:pt x="56162" y="23985"/>
                    </a:cubicBezTo>
                    <a:cubicBezTo>
                      <a:pt x="51239" y="27094"/>
                      <a:pt x="47713" y="32088"/>
                      <a:pt x="46358" y="37871"/>
                    </a:cubicBezTo>
                    <a:lnTo>
                      <a:pt x="1016" y="194404"/>
                    </a:lnTo>
                    <a:cubicBezTo>
                      <a:pt x="-2829" y="207773"/>
                      <a:pt x="4575" y="221822"/>
                      <a:pt x="17553" y="225783"/>
                    </a:cubicBezTo>
                    <a:cubicBezTo>
                      <a:pt x="17759" y="225846"/>
                      <a:pt x="17966" y="225906"/>
                      <a:pt x="18173" y="225963"/>
                    </a:cubicBezTo>
                    <a:cubicBezTo>
                      <a:pt x="20488" y="226991"/>
                      <a:pt x="23011" y="227424"/>
                      <a:pt x="25525" y="227226"/>
                    </a:cubicBezTo>
                    <a:cubicBezTo>
                      <a:pt x="36259" y="227391"/>
                      <a:pt x="45782" y="220162"/>
                      <a:pt x="48809" y="209553"/>
                    </a:cubicBezTo>
                    <a:lnTo>
                      <a:pt x="86799" y="77004"/>
                    </a:lnTo>
                    <a:lnTo>
                      <a:pt x="86799" y="121187"/>
                    </a:lnTo>
                    <a:lnTo>
                      <a:pt x="41456" y="277720"/>
                    </a:lnTo>
                    <a:lnTo>
                      <a:pt x="74544" y="277720"/>
                    </a:lnTo>
                    <a:lnTo>
                      <a:pt x="74544" y="454451"/>
                    </a:lnTo>
                    <a:lnTo>
                      <a:pt x="123562" y="454451"/>
                    </a:lnTo>
                    <a:lnTo>
                      <a:pt x="123562" y="277720"/>
                    </a:lnTo>
                    <a:lnTo>
                      <a:pt x="148072" y="277720"/>
                    </a:lnTo>
                    <a:lnTo>
                      <a:pt x="148072" y="454451"/>
                    </a:lnTo>
                    <a:lnTo>
                      <a:pt x="197090" y="454451"/>
                    </a:lnTo>
                    <a:lnTo>
                      <a:pt x="197090" y="277720"/>
                    </a:lnTo>
                    <a:lnTo>
                      <a:pt x="230178" y="277720"/>
                    </a:lnTo>
                    <a:lnTo>
                      <a:pt x="202789" y="183043"/>
                    </a:lnTo>
                    <a:cubicBezTo>
                      <a:pt x="194108" y="188603"/>
                      <a:pt x="184580" y="192615"/>
                      <a:pt x="174603" y="194909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0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69" name="任意多边形: 形状 168">
                <a:extLst>
                  <a:ext uri="{FF2B5EF4-FFF2-40B4-BE49-F238E27FC236}">
                    <a16:creationId xmlns:a16="http://schemas.microsoft.com/office/drawing/2014/main" id="{C0CC6C65-C4E3-4D2D-867E-7C7D20D40C55}"/>
                  </a:ext>
                </a:extLst>
              </p:cNvPr>
              <p:cNvSpPr/>
              <p:nvPr/>
            </p:nvSpPr>
            <p:spPr>
              <a:xfrm>
                <a:off x="5950666" y="1566309"/>
                <a:ext cx="98037" cy="100989"/>
              </a:xfrm>
              <a:custGeom>
                <a:avLst/>
                <a:gdLst>
                  <a:gd name="connsiteX0" fmla="*/ 98037 w 98037"/>
                  <a:gd name="connsiteY0" fmla="*/ 50495 h 100989"/>
                  <a:gd name="connsiteX1" fmla="*/ 49019 w 98037"/>
                  <a:gd name="connsiteY1" fmla="*/ 100989 h 100989"/>
                  <a:gd name="connsiteX2" fmla="*/ 0 w 98037"/>
                  <a:gd name="connsiteY2" fmla="*/ 50495 h 100989"/>
                  <a:gd name="connsiteX3" fmla="*/ 49019 w 98037"/>
                  <a:gd name="connsiteY3" fmla="*/ 0 h 100989"/>
                  <a:gd name="connsiteX4" fmla="*/ 98037 w 98037"/>
                  <a:gd name="connsiteY4" fmla="*/ 50495 h 100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037" h="100989">
                    <a:moveTo>
                      <a:pt x="98037" y="50495"/>
                    </a:moveTo>
                    <a:cubicBezTo>
                      <a:pt x="98037" y="78382"/>
                      <a:pt x="76091" y="100989"/>
                      <a:pt x="49019" y="100989"/>
                    </a:cubicBezTo>
                    <a:cubicBezTo>
                      <a:pt x="21946" y="100989"/>
                      <a:pt x="0" y="78382"/>
                      <a:pt x="0" y="50495"/>
                    </a:cubicBezTo>
                    <a:cubicBezTo>
                      <a:pt x="0" y="22607"/>
                      <a:pt x="21946" y="0"/>
                      <a:pt x="49019" y="0"/>
                    </a:cubicBezTo>
                    <a:cubicBezTo>
                      <a:pt x="76091" y="0"/>
                      <a:pt x="98037" y="22607"/>
                      <a:pt x="98037" y="50495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0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0" name="任意多边形: 形状 169">
                <a:extLst>
                  <a:ext uri="{FF2B5EF4-FFF2-40B4-BE49-F238E27FC236}">
                    <a16:creationId xmlns:a16="http://schemas.microsoft.com/office/drawing/2014/main" id="{291F8E88-E160-4B1F-AF04-5A0DAFC93BC9}"/>
                  </a:ext>
                </a:extLst>
              </p:cNvPr>
              <p:cNvSpPr/>
              <p:nvPr/>
            </p:nvSpPr>
            <p:spPr>
              <a:xfrm>
                <a:off x="6071871" y="1801466"/>
                <a:ext cx="47474" cy="48948"/>
              </a:xfrm>
              <a:custGeom>
                <a:avLst/>
                <a:gdLst>
                  <a:gd name="connsiteX0" fmla="*/ 41476 w 47474"/>
                  <a:gd name="connsiteY0" fmla="*/ 7154 h 48948"/>
                  <a:gd name="connsiteX1" fmla="*/ 39029 w 47474"/>
                  <a:gd name="connsiteY1" fmla="*/ 42769 h 48948"/>
                  <a:gd name="connsiteX2" fmla="*/ 6673 w 47474"/>
                  <a:gd name="connsiteY2" fmla="*/ 42563 h 48948"/>
                  <a:gd name="connsiteX3" fmla="*/ 7700 w 47474"/>
                  <a:gd name="connsiteY3" fmla="*/ 6873 h 48948"/>
                  <a:gd name="connsiteX4" fmla="*/ 41476 w 47474"/>
                  <a:gd name="connsiteY4" fmla="*/ 7027 h 48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474" h="48948">
                    <a:moveTo>
                      <a:pt x="41476" y="7154"/>
                    </a:moveTo>
                    <a:cubicBezTo>
                      <a:pt x="50348" y="17685"/>
                      <a:pt x="49252" y="33630"/>
                      <a:pt x="39029" y="42769"/>
                    </a:cubicBezTo>
                    <a:cubicBezTo>
                      <a:pt x="29726" y="51086"/>
                      <a:pt x="15875" y="50998"/>
                      <a:pt x="6673" y="42563"/>
                    </a:cubicBezTo>
                    <a:cubicBezTo>
                      <a:pt x="-2611" y="32415"/>
                      <a:pt x="-2151" y="16436"/>
                      <a:pt x="7700" y="6873"/>
                    </a:cubicBezTo>
                    <a:cubicBezTo>
                      <a:pt x="17201" y="-2350"/>
                      <a:pt x="32054" y="-2283"/>
                      <a:pt x="41476" y="702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0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>
                <a:extLst>
                  <a:ext uri="{FF2B5EF4-FFF2-40B4-BE49-F238E27FC236}">
                    <a16:creationId xmlns:a16="http://schemas.microsoft.com/office/drawing/2014/main" id="{064BF43C-0B61-4127-AD62-80426EA7D66E}"/>
                  </a:ext>
                </a:extLst>
              </p:cNvPr>
              <p:cNvSpPr/>
              <p:nvPr/>
            </p:nvSpPr>
            <p:spPr>
              <a:xfrm>
                <a:off x="6079340" y="1629427"/>
                <a:ext cx="73527" cy="75741"/>
              </a:xfrm>
              <a:custGeom>
                <a:avLst/>
                <a:gdLst>
                  <a:gd name="connsiteX0" fmla="*/ 73528 w 73527"/>
                  <a:gd name="connsiteY0" fmla="*/ 37871 h 75741"/>
                  <a:gd name="connsiteX1" fmla="*/ 36764 w 73527"/>
                  <a:gd name="connsiteY1" fmla="*/ 75742 h 75741"/>
                  <a:gd name="connsiteX2" fmla="*/ 0 w 73527"/>
                  <a:gd name="connsiteY2" fmla="*/ 37871 h 75741"/>
                  <a:gd name="connsiteX3" fmla="*/ 36764 w 73527"/>
                  <a:gd name="connsiteY3" fmla="*/ 0 h 75741"/>
                  <a:gd name="connsiteX4" fmla="*/ 73528 w 73527"/>
                  <a:gd name="connsiteY4" fmla="*/ 37871 h 75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527" h="75741">
                    <a:moveTo>
                      <a:pt x="73528" y="37871"/>
                    </a:moveTo>
                    <a:cubicBezTo>
                      <a:pt x="73528" y="58786"/>
                      <a:pt x="57068" y="75742"/>
                      <a:pt x="36764" y="75742"/>
                    </a:cubicBezTo>
                    <a:cubicBezTo>
                      <a:pt x="16460" y="75742"/>
                      <a:pt x="0" y="58786"/>
                      <a:pt x="0" y="37871"/>
                    </a:cubicBezTo>
                    <a:cubicBezTo>
                      <a:pt x="0" y="16955"/>
                      <a:pt x="16460" y="0"/>
                      <a:pt x="36764" y="0"/>
                    </a:cubicBezTo>
                    <a:cubicBezTo>
                      <a:pt x="57068" y="0"/>
                      <a:pt x="73528" y="16955"/>
                      <a:pt x="73528" y="3787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605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36329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84">
            <a:extLst>
              <a:ext uri="{FF2B5EF4-FFF2-40B4-BE49-F238E27FC236}">
                <a16:creationId xmlns:a16="http://schemas.microsoft.com/office/drawing/2014/main" id="{FA830266-2DBB-490F-8142-1B311AEFAEE3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0300"/>
            <a:ext cx="12192000" cy="5727700"/>
          </a:xfrm>
          <a:prstGeom prst="rect">
            <a:avLst/>
          </a:prstGeom>
        </p:spPr>
      </p:pic>
      <p:sp>
        <p:nvSpPr>
          <p:cNvPr id="78" name="任意多边形: 形状 77">
            <a:extLst>
              <a:ext uri="{FF2B5EF4-FFF2-40B4-BE49-F238E27FC236}">
                <a16:creationId xmlns:a16="http://schemas.microsoft.com/office/drawing/2014/main" id="{D16F31C7-47D0-46C5-B7FC-580F4C5A70AB}"/>
              </a:ext>
            </a:extLst>
          </p:cNvPr>
          <p:cNvSpPr/>
          <p:nvPr/>
        </p:nvSpPr>
        <p:spPr>
          <a:xfrm>
            <a:off x="4440521" y="1130301"/>
            <a:ext cx="3310958" cy="5727700"/>
          </a:xfrm>
          <a:custGeom>
            <a:avLst/>
            <a:gdLst>
              <a:gd name="connsiteX0" fmla="*/ 1655479 w 3310958"/>
              <a:gd name="connsiteY0" fmla="*/ 0 h 5383899"/>
              <a:gd name="connsiteX1" fmla="*/ 3310958 w 3310958"/>
              <a:gd name="connsiteY1" fmla="*/ 1655479 h 5383899"/>
              <a:gd name="connsiteX2" fmla="*/ 3310957 w 3310958"/>
              <a:gd name="connsiteY2" fmla="*/ 5336507 h 5383899"/>
              <a:gd name="connsiteX3" fmla="*/ 3308564 w 3310958"/>
              <a:gd name="connsiteY3" fmla="*/ 5383899 h 5383899"/>
              <a:gd name="connsiteX4" fmla="*/ 2394 w 3310958"/>
              <a:gd name="connsiteY4" fmla="*/ 5383899 h 5383899"/>
              <a:gd name="connsiteX5" fmla="*/ 0 w 3310958"/>
              <a:gd name="connsiteY5" fmla="*/ 5336506 h 5383899"/>
              <a:gd name="connsiteX6" fmla="*/ 0 w 3310958"/>
              <a:gd name="connsiteY6" fmla="*/ 1655479 h 5383899"/>
              <a:gd name="connsiteX7" fmla="*/ 1655479 w 3310958"/>
              <a:gd name="connsiteY7" fmla="*/ 0 h 5383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10958" h="5383899">
                <a:moveTo>
                  <a:pt x="1655479" y="0"/>
                </a:moveTo>
                <a:cubicBezTo>
                  <a:pt x="2569775" y="0"/>
                  <a:pt x="3310958" y="741183"/>
                  <a:pt x="3310958" y="1655479"/>
                </a:cubicBezTo>
                <a:cubicBezTo>
                  <a:pt x="3310958" y="2882488"/>
                  <a:pt x="3310957" y="4109498"/>
                  <a:pt x="3310957" y="5336507"/>
                </a:cubicBezTo>
                <a:lnTo>
                  <a:pt x="3308564" y="5383899"/>
                </a:lnTo>
                <a:lnTo>
                  <a:pt x="2394" y="5383899"/>
                </a:lnTo>
                <a:lnTo>
                  <a:pt x="0" y="5336506"/>
                </a:lnTo>
                <a:lnTo>
                  <a:pt x="0" y="1655479"/>
                </a:lnTo>
                <a:cubicBezTo>
                  <a:pt x="0" y="741183"/>
                  <a:pt x="741183" y="0"/>
                  <a:pt x="1655479" y="0"/>
                </a:cubicBez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8161FAC8-932C-46EA-B757-609B7BFE6C7D}"/>
              </a:ext>
            </a:extLst>
          </p:cNvPr>
          <p:cNvSpPr>
            <a:spLocks/>
          </p:cNvSpPr>
          <p:nvPr/>
        </p:nvSpPr>
        <p:spPr>
          <a:xfrm>
            <a:off x="660399" y="1943100"/>
            <a:ext cx="10871201" cy="3489714"/>
          </a:xfrm>
          <a:prstGeom prst="roundRect">
            <a:avLst>
              <a:gd name="adj" fmla="val 4805"/>
            </a:avLst>
          </a:prstGeom>
          <a:gradFill flip="none" rotWithShape="1">
            <a:gsLst>
              <a:gs pos="0">
                <a:srgbClr val="4F94F2">
                  <a:alpha val="90000"/>
                </a:srgbClr>
              </a:gs>
              <a:gs pos="70000">
                <a:srgbClr val="3F71EF"/>
              </a:gs>
            </a:gsLst>
            <a:lin ang="5400000" scaled="1"/>
            <a:tileRect/>
          </a:gradFill>
          <a:ln>
            <a:noFill/>
          </a:ln>
          <a:effectLst>
            <a:outerShdw blurRad="635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1B6074AD-9FC5-4B46-B6FD-293146BA5E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竞争优势</a:t>
            </a:r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25ADBC4D-8B5F-45C7-952E-9B5FFA7CC301}"/>
              </a:ext>
            </a:extLst>
          </p:cNvPr>
          <p:cNvSpPr/>
          <p:nvPr/>
        </p:nvSpPr>
        <p:spPr>
          <a:xfrm>
            <a:off x="679450" y="5432814"/>
            <a:ext cx="10852150" cy="162024"/>
          </a:xfrm>
          <a:prstGeom prst="roundRect">
            <a:avLst>
              <a:gd name="adj" fmla="val 50000"/>
            </a:avLst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dirty="0"/>
          </a:p>
        </p:txBody>
      </p:sp>
      <p:pic>
        <p:nvPicPr>
          <p:cNvPr id="65" name="图片 64">
            <a:extLst>
              <a:ext uri="{FF2B5EF4-FFF2-40B4-BE49-F238E27FC236}">
                <a16:creationId xmlns:a16="http://schemas.microsoft.com/office/drawing/2014/main" id="{F9317BE7-BA93-4A58-A13B-6C8A94A927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" r="2883" b="4269"/>
          <a:stretch/>
        </p:blipFill>
        <p:spPr>
          <a:xfrm>
            <a:off x="2802957" y="2330022"/>
            <a:ext cx="6814687" cy="4527978"/>
          </a:xfrm>
          <a:custGeom>
            <a:avLst/>
            <a:gdLst>
              <a:gd name="connsiteX0" fmla="*/ 0 w 6814687"/>
              <a:gd name="connsiteY0" fmla="*/ 2364940 h 4527978"/>
              <a:gd name="connsiteX1" fmla="*/ 0 w 6814687"/>
              <a:gd name="connsiteY1" fmla="*/ 2364941 h 4527978"/>
              <a:gd name="connsiteX2" fmla="*/ 0 w 6814687"/>
              <a:gd name="connsiteY2" fmla="*/ 2364941 h 4527978"/>
              <a:gd name="connsiteX3" fmla="*/ 2364941 w 6814687"/>
              <a:gd name="connsiteY3" fmla="*/ 0 h 4527978"/>
              <a:gd name="connsiteX4" fmla="*/ 4449746 w 6814687"/>
              <a:gd name="connsiteY4" fmla="*/ 0 h 4527978"/>
              <a:gd name="connsiteX5" fmla="*/ 6814687 w 6814687"/>
              <a:gd name="connsiteY5" fmla="*/ 2364941 h 4527978"/>
              <a:gd name="connsiteX6" fmla="*/ 6814686 w 6814687"/>
              <a:gd name="connsiteY6" fmla="*/ 2364941 h 4527978"/>
              <a:gd name="connsiteX7" fmla="*/ 5577016 w 6814687"/>
              <a:gd name="connsiteY7" fmla="*/ 4444447 h 4527978"/>
              <a:gd name="connsiteX8" fmla="*/ 5403616 w 6814687"/>
              <a:gd name="connsiteY8" fmla="*/ 4527978 h 4527978"/>
              <a:gd name="connsiteX9" fmla="*/ 1411073 w 6814687"/>
              <a:gd name="connsiteY9" fmla="*/ 4527978 h 4527978"/>
              <a:gd name="connsiteX10" fmla="*/ 1237670 w 6814687"/>
              <a:gd name="connsiteY10" fmla="*/ 4444446 h 4527978"/>
              <a:gd name="connsiteX11" fmla="*/ 12210 w 6814687"/>
              <a:gd name="connsiteY11" fmla="*/ 2606742 h 4527978"/>
              <a:gd name="connsiteX12" fmla="*/ 0 w 6814687"/>
              <a:gd name="connsiteY12" fmla="*/ 2364941 h 4527978"/>
              <a:gd name="connsiteX13" fmla="*/ 12210 w 6814687"/>
              <a:gd name="connsiteY13" fmla="*/ 2123140 h 4527978"/>
              <a:gd name="connsiteX14" fmla="*/ 2364941 w 6814687"/>
              <a:gd name="connsiteY14" fmla="*/ 0 h 45279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814687" h="4527978">
                <a:moveTo>
                  <a:pt x="0" y="2364940"/>
                </a:moveTo>
                <a:lnTo>
                  <a:pt x="0" y="2364941"/>
                </a:lnTo>
                <a:lnTo>
                  <a:pt x="0" y="2364941"/>
                </a:lnTo>
                <a:close/>
                <a:moveTo>
                  <a:pt x="2364941" y="0"/>
                </a:moveTo>
                <a:lnTo>
                  <a:pt x="4449746" y="0"/>
                </a:lnTo>
                <a:cubicBezTo>
                  <a:pt x="5755867" y="0"/>
                  <a:pt x="6814687" y="1058820"/>
                  <a:pt x="6814687" y="2364941"/>
                </a:cubicBezTo>
                <a:lnTo>
                  <a:pt x="6814686" y="2364941"/>
                </a:lnTo>
                <a:cubicBezTo>
                  <a:pt x="6814686" y="3262899"/>
                  <a:pt x="6314228" y="4043969"/>
                  <a:pt x="5577016" y="4444447"/>
                </a:cubicBezTo>
                <a:lnTo>
                  <a:pt x="5403616" y="4527978"/>
                </a:lnTo>
                <a:lnTo>
                  <a:pt x="1411073" y="4527978"/>
                </a:lnTo>
                <a:lnTo>
                  <a:pt x="1237670" y="4444446"/>
                </a:lnTo>
                <a:cubicBezTo>
                  <a:pt x="567477" y="4080375"/>
                  <a:pt x="92949" y="3401766"/>
                  <a:pt x="12210" y="2606742"/>
                </a:cubicBezTo>
                <a:lnTo>
                  <a:pt x="0" y="2364941"/>
                </a:lnTo>
                <a:lnTo>
                  <a:pt x="12210" y="2123140"/>
                </a:lnTo>
                <a:cubicBezTo>
                  <a:pt x="133319" y="930604"/>
                  <a:pt x="1140453" y="0"/>
                  <a:pt x="2364941" y="0"/>
                </a:cubicBezTo>
                <a:close/>
              </a:path>
            </a:pathLst>
          </a:custGeom>
          <a:effectLst>
            <a:outerShdw blurRad="190500" sx="102000" sy="102000" algn="ctr" rotWithShape="0">
              <a:schemeClr val="accent1">
                <a:lumMod val="50000"/>
                <a:alpha val="40000"/>
              </a:schemeClr>
            </a:outerShdw>
          </a:effectLst>
        </p:spPr>
      </p:pic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DB339267-6CF4-4AE5-BB12-A028B7337583}"/>
              </a:ext>
            </a:extLst>
          </p:cNvPr>
          <p:cNvSpPr>
            <a:spLocks/>
          </p:cNvSpPr>
          <p:nvPr/>
        </p:nvSpPr>
        <p:spPr>
          <a:xfrm>
            <a:off x="1866165" y="2638462"/>
            <a:ext cx="2978828" cy="48901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alpha val="90000"/>
                </a:schemeClr>
              </a:gs>
              <a:gs pos="70000">
                <a:srgbClr val="FFFFFF">
                  <a:alpha val="40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/>
              <a:t>研发投入高</a:t>
            </a:r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FC291C4D-D3C2-4E25-A10A-478E24727036}"/>
              </a:ext>
            </a:extLst>
          </p:cNvPr>
          <p:cNvSpPr>
            <a:spLocks/>
          </p:cNvSpPr>
          <p:nvPr/>
        </p:nvSpPr>
        <p:spPr>
          <a:xfrm>
            <a:off x="1580660" y="3392485"/>
            <a:ext cx="2978828" cy="48901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alpha val="90000"/>
                </a:schemeClr>
              </a:gs>
              <a:gs pos="70000">
                <a:srgbClr val="FFFFFF">
                  <a:alpha val="40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/>
              <a:t>生产成本低</a:t>
            </a:r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47D94CD0-29E4-4A1B-8BF7-8A67364179C6}"/>
              </a:ext>
            </a:extLst>
          </p:cNvPr>
          <p:cNvSpPr>
            <a:spLocks/>
          </p:cNvSpPr>
          <p:nvPr/>
        </p:nvSpPr>
        <p:spPr>
          <a:xfrm>
            <a:off x="1406469" y="4146508"/>
            <a:ext cx="2978828" cy="48901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alpha val="90000"/>
                </a:schemeClr>
              </a:gs>
              <a:gs pos="70000">
                <a:srgbClr val="FFFFFF">
                  <a:alpha val="40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/>
              <a:t>产品适用于多种情景</a:t>
            </a:r>
          </a:p>
        </p:txBody>
      </p:sp>
      <p:sp>
        <p:nvSpPr>
          <p:cNvPr id="81" name="矩形: 圆角 80">
            <a:extLst>
              <a:ext uri="{FF2B5EF4-FFF2-40B4-BE49-F238E27FC236}">
                <a16:creationId xmlns:a16="http://schemas.microsoft.com/office/drawing/2014/main" id="{F7DFA26D-CA06-4064-A557-A09C1A09BAD3}"/>
              </a:ext>
            </a:extLst>
          </p:cNvPr>
          <p:cNvSpPr>
            <a:spLocks/>
          </p:cNvSpPr>
          <p:nvPr/>
        </p:nvSpPr>
        <p:spPr>
          <a:xfrm flipH="1">
            <a:off x="7135702" y="2638462"/>
            <a:ext cx="2978826" cy="48901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alpha val="90000"/>
                </a:schemeClr>
              </a:gs>
              <a:gs pos="70000">
                <a:srgbClr val="FFFFFF">
                  <a:alpha val="40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/>
              <a:t>良好的售后服务</a:t>
            </a:r>
          </a:p>
        </p:txBody>
      </p:sp>
      <p:sp>
        <p:nvSpPr>
          <p:cNvPr id="82" name="矩形: 圆角 81">
            <a:extLst>
              <a:ext uri="{FF2B5EF4-FFF2-40B4-BE49-F238E27FC236}">
                <a16:creationId xmlns:a16="http://schemas.microsoft.com/office/drawing/2014/main" id="{C83EC304-D89A-4C77-BB4E-2630A5C48387}"/>
              </a:ext>
            </a:extLst>
          </p:cNvPr>
          <p:cNvSpPr>
            <a:spLocks/>
          </p:cNvSpPr>
          <p:nvPr/>
        </p:nvSpPr>
        <p:spPr>
          <a:xfrm flipH="1">
            <a:off x="7404066" y="3391919"/>
            <a:ext cx="2978826" cy="48901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alpha val="90000"/>
                </a:schemeClr>
              </a:gs>
              <a:gs pos="70000">
                <a:srgbClr val="FFFFFF">
                  <a:alpha val="40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/>
              <a:t>专业的团队</a:t>
            </a:r>
          </a:p>
        </p:txBody>
      </p:sp>
      <p:sp>
        <p:nvSpPr>
          <p:cNvPr id="83" name="矩形: 圆角 82">
            <a:extLst>
              <a:ext uri="{FF2B5EF4-FFF2-40B4-BE49-F238E27FC236}">
                <a16:creationId xmlns:a16="http://schemas.microsoft.com/office/drawing/2014/main" id="{EA09924D-E22E-4C9F-8905-0AA46C43B03E}"/>
              </a:ext>
            </a:extLst>
          </p:cNvPr>
          <p:cNvSpPr>
            <a:spLocks/>
          </p:cNvSpPr>
          <p:nvPr/>
        </p:nvSpPr>
        <p:spPr>
          <a:xfrm flipH="1">
            <a:off x="7672430" y="4145376"/>
            <a:ext cx="2978826" cy="489010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6">
                  <a:alpha val="90000"/>
                </a:schemeClr>
              </a:gs>
              <a:gs pos="70000">
                <a:srgbClr val="FFFFFF">
                  <a:alpha val="40000"/>
                </a:srgb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2700000" algn="tl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/>
              <a:t>市场前景广阔</a:t>
            </a:r>
          </a:p>
        </p:txBody>
      </p:sp>
    </p:spTree>
    <p:extLst>
      <p:ext uri="{BB962C8B-B14F-4D97-AF65-F5344CB8AC3E}">
        <p14:creationId xmlns:p14="http://schemas.microsoft.com/office/powerpoint/2010/main" val="17642402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F6FE2B4-0BCA-4E33-9622-A3B44886E5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3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562A152-D040-4684-BEA7-F088D90802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亮点服务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F34D0A-8E94-4C3D-95C5-7FEEF90BBA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altLang="zh-CN" dirty="0"/>
              <a:t>PART THREE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80D494-FDEF-4ADF-9DD8-1EB2FDF738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algn="just"/>
            <a:r>
              <a:rPr lang="en-US" altLang="zh-CN" sz="2400" dirty="0">
                <a:latin typeface="+mn-ea"/>
              </a:rPr>
              <a:t>HIGHLIGHT SERVICE</a:t>
            </a:r>
            <a:endParaRPr lang="zh-CN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34616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1B6074AD-9FC5-4B46-B6FD-293146BA5E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服务理念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DB9ED85-6938-4F98-8C0A-467B3925C6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89"/>
          <a:stretch/>
        </p:blipFill>
        <p:spPr>
          <a:xfrm>
            <a:off x="4639092" y="1196280"/>
            <a:ext cx="7552908" cy="5727700"/>
          </a:xfrm>
          <a:prstGeom prst="rect">
            <a:avLst/>
          </a:prstGeom>
        </p:spPr>
      </p:pic>
      <p:sp>
        <p:nvSpPr>
          <p:cNvPr id="4" name="矩形: 圆角 3">
            <a:extLst>
              <a:ext uri="{FF2B5EF4-FFF2-40B4-BE49-F238E27FC236}">
                <a16:creationId xmlns:a16="http://schemas.microsoft.com/office/drawing/2014/main" id="{381AE9A9-2E4B-4254-B890-32124ECAC5C3}"/>
              </a:ext>
            </a:extLst>
          </p:cNvPr>
          <p:cNvSpPr/>
          <p:nvPr/>
        </p:nvSpPr>
        <p:spPr>
          <a:xfrm>
            <a:off x="660400" y="1597826"/>
            <a:ext cx="6825505" cy="2116679"/>
          </a:xfrm>
          <a:prstGeom prst="roundRect">
            <a:avLst>
              <a:gd name="adj" fmla="val 3807"/>
            </a:avLst>
          </a:prstGeom>
          <a:solidFill>
            <a:schemeClr val="bg1">
              <a:alpha val="90000"/>
            </a:schemeClr>
          </a:solidFill>
          <a:ln>
            <a:noFill/>
          </a:ln>
          <a:effectLst>
            <a:outerShdw blurRad="127000" dist="38100" dir="2700000" algn="tl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BC959EBB-CB6A-49D0-BFF0-165B0F67E28A}"/>
              </a:ext>
            </a:extLst>
          </p:cNvPr>
          <p:cNvSpPr/>
          <p:nvPr/>
        </p:nvSpPr>
        <p:spPr>
          <a:xfrm rot="5400000" flipH="1">
            <a:off x="1097624" y="927368"/>
            <a:ext cx="532453" cy="1406901"/>
          </a:xfrm>
          <a:custGeom>
            <a:avLst/>
            <a:gdLst>
              <a:gd name="connsiteX0" fmla="*/ 618544 w 618544"/>
              <a:gd name="connsiteY0" fmla="*/ 309272 h 1312340"/>
              <a:gd name="connsiteX1" fmla="*/ 618544 w 618544"/>
              <a:gd name="connsiteY1" fmla="*/ 1312340 h 1312340"/>
              <a:gd name="connsiteX2" fmla="*/ 0 w 618544"/>
              <a:gd name="connsiteY2" fmla="*/ 1312340 h 1312340"/>
              <a:gd name="connsiteX3" fmla="*/ 0 w 618544"/>
              <a:gd name="connsiteY3" fmla="*/ 309272 h 1312340"/>
              <a:gd name="connsiteX4" fmla="*/ 309272 w 618544"/>
              <a:gd name="connsiteY4" fmla="*/ 0 h 1312340"/>
              <a:gd name="connsiteX5" fmla="*/ 618544 w 618544"/>
              <a:gd name="connsiteY5" fmla="*/ 309272 h 1312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18544" h="1312340">
                <a:moveTo>
                  <a:pt x="618544" y="309272"/>
                </a:moveTo>
                <a:lnTo>
                  <a:pt x="618544" y="1312340"/>
                </a:lnTo>
                <a:lnTo>
                  <a:pt x="0" y="1312340"/>
                </a:lnTo>
                <a:lnTo>
                  <a:pt x="0" y="309272"/>
                </a:lnTo>
                <a:cubicBezTo>
                  <a:pt x="0" y="138466"/>
                  <a:pt x="138466" y="0"/>
                  <a:pt x="309272" y="0"/>
                </a:cubicBezTo>
                <a:cubicBezTo>
                  <a:pt x="480078" y="0"/>
                  <a:pt x="618544" y="138466"/>
                  <a:pt x="618544" y="309272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100000">
                <a:schemeClr val="accent2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254000" dist="279400" dir="5400000" sx="80000" sy="80000" algn="t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B53AE886-E10B-4A1A-9D29-1EF2F1B1A786}"/>
              </a:ext>
            </a:extLst>
          </p:cNvPr>
          <p:cNvSpPr txBox="1"/>
          <p:nvPr/>
        </p:nvSpPr>
        <p:spPr>
          <a:xfrm>
            <a:off x="850889" y="1456171"/>
            <a:ext cx="102592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</a:rPr>
              <a:t>服务宗旨</a:t>
            </a:r>
          </a:p>
        </p:txBody>
      </p:sp>
      <p:grpSp>
        <p:nvGrpSpPr>
          <p:cNvPr id="52" name="组合 51">
            <a:extLst>
              <a:ext uri="{FF2B5EF4-FFF2-40B4-BE49-F238E27FC236}">
                <a16:creationId xmlns:a16="http://schemas.microsoft.com/office/drawing/2014/main" id="{52AD9552-1DD0-4C8C-A482-2A73C8095E06}"/>
              </a:ext>
            </a:extLst>
          </p:cNvPr>
          <p:cNvGrpSpPr/>
          <p:nvPr/>
        </p:nvGrpSpPr>
        <p:grpSpPr>
          <a:xfrm>
            <a:off x="762417" y="2200011"/>
            <a:ext cx="6622033" cy="1172712"/>
            <a:chOff x="900333" y="2240153"/>
            <a:chExt cx="6345637" cy="1172712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99E144B7-6A3A-4C70-BAB1-A8CAA5970CBD}"/>
                </a:ext>
              </a:extLst>
            </p:cNvPr>
            <p:cNvSpPr txBox="1"/>
            <p:nvPr/>
          </p:nvSpPr>
          <p:spPr>
            <a:xfrm>
              <a:off x="900333" y="2240153"/>
              <a:ext cx="6345637" cy="5324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05750"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请填入您的内容，或复制内容后点击右键选择只保留文本来粘贴您的内容。请填入您的内容，或复制内容后点击右键选择只保留文本来粘贴您的内容。</a:t>
              </a: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id="{80599270-77AF-4DFB-A116-63E756B616F4}"/>
                </a:ext>
              </a:extLst>
            </p:cNvPr>
            <p:cNvSpPr txBox="1"/>
            <p:nvPr/>
          </p:nvSpPr>
          <p:spPr>
            <a:xfrm>
              <a:off x="900333" y="2880412"/>
              <a:ext cx="6345637" cy="5324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05750"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sz="14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请填入您的内容，或复制内容后点击右键选择只保留文本来粘贴您的内容。请填入您的内容，或复制内容后点击右键选择只保留文本来粘贴您的内容。</a:t>
              </a:r>
            </a:p>
          </p:txBody>
        </p:sp>
      </p:grp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E7C5EB6F-5041-457F-A628-59B167F2DE43}"/>
              </a:ext>
            </a:extLst>
          </p:cNvPr>
          <p:cNvSpPr/>
          <p:nvPr/>
        </p:nvSpPr>
        <p:spPr>
          <a:xfrm>
            <a:off x="649807" y="3850025"/>
            <a:ext cx="2167467" cy="2624679"/>
          </a:xfrm>
          <a:prstGeom prst="roundRect">
            <a:avLst>
              <a:gd name="adj" fmla="val 3541"/>
            </a:avLst>
          </a:prstGeom>
          <a:gradFill flip="none" rotWithShape="1">
            <a:gsLst>
              <a:gs pos="0">
                <a:srgbClr val="609EF3"/>
              </a:gs>
              <a:gs pos="70000">
                <a:srgbClr val="517FF1"/>
              </a:gs>
            </a:gsLst>
            <a:lin ang="5400000" scaled="1"/>
            <a:tileRect/>
          </a:gradFill>
          <a:ln>
            <a:noFill/>
          </a:ln>
          <a:effectLst>
            <a:outerShdw blurRad="1905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8" name="图形 27" descr="灯泡和齿轮">
            <a:extLst>
              <a:ext uri="{FF2B5EF4-FFF2-40B4-BE49-F238E27FC236}">
                <a16:creationId xmlns:a16="http://schemas.microsoft.com/office/drawing/2014/main" id="{C35FDFC7-043F-4013-82AA-62E8DA58E5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76340" y="5623860"/>
            <a:ext cx="914400" cy="9144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2568A21-96E5-4BEF-AD0A-8DB09767B2F0}"/>
              </a:ext>
            </a:extLst>
          </p:cNvPr>
          <p:cNvSpPr txBox="1"/>
          <p:nvPr/>
        </p:nvSpPr>
        <p:spPr>
          <a:xfrm>
            <a:off x="1179542" y="40756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服务特点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0C6B1A1-1B06-4167-9049-F1745C967BF0}"/>
              </a:ext>
            </a:extLst>
          </p:cNvPr>
          <p:cNvSpPr txBox="1"/>
          <p:nvPr/>
        </p:nvSpPr>
        <p:spPr>
          <a:xfrm>
            <a:off x="733842" y="4588591"/>
            <a:ext cx="1999396" cy="812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05750">
              <a:lnSpc>
                <a:spcPct val="130000"/>
              </a:lnSpc>
              <a:buClr>
                <a:schemeClr val="bg1"/>
              </a:buClr>
            </a:pPr>
            <a:r>
              <a:rPr lang="zh-CN" altLang="en-US" sz="1400" dirty="0">
                <a:solidFill>
                  <a:schemeClr val="bg1"/>
                </a:solidFill>
              </a:rPr>
              <a:t>请填入您的内容，或复制内容后点击右键选择只保留文本来粘贴内容。</a:t>
            </a: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2EBE78FC-7131-4B2E-A85A-6668D668BD4B}"/>
              </a:ext>
            </a:extLst>
          </p:cNvPr>
          <p:cNvSpPr>
            <a:spLocks/>
          </p:cNvSpPr>
          <p:nvPr/>
        </p:nvSpPr>
        <p:spPr>
          <a:xfrm>
            <a:off x="2961126" y="3850025"/>
            <a:ext cx="2167467" cy="2624679"/>
          </a:xfrm>
          <a:prstGeom prst="roundRect">
            <a:avLst>
              <a:gd name="adj" fmla="val 3541"/>
            </a:avLst>
          </a:prstGeom>
          <a:gradFill flip="none" rotWithShape="1">
            <a:gsLst>
              <a:gs pos="0">
                <a:srgbClr val="609EF3"/>
              </a:gs>
              <a:gs pos="70000">
                <a:srgbClr val="517FF1"/>
              </a:gs>
            </a:gsLst>
            <a:lin ang="5400000" scaled="1"/>
            <a:tileRect/>
          </a:gradFill>
          <a:ln>
            <a:noFill/>
          </a:ln>
          <a:effectLst>
            <a:outerShdw blurRad="1905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30" name="图形 29" descr="用户网络">
            <a:extLst>
              <a:ext uri="{FF2B5EF4-FFF2-40B4-BE49-F238E27FC236}">
                <a16:creationId xmlns:a16="http://schemas.microsoft.com/office/drawing/2014/main" id="{2ED78E73-83A3-45FD-A8F5-39C8D737D5A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81789" y="5623860"/>
            <a:ext cx="914400" cy="914400"/>
          </a:xfrm>
          <a:prstGeom prst="rect">
            <a:avLst/>
          </a:prstGeom>
          <a:effectLst>
            <a:outerShdw blurRad="190500" dist="38100" dir="2700000" algn="tl" rotWithShape="0">
              <a:schemeClr val="accent1">
                <a:alpha val="20000"/>
              </a:schemeClr>
            </a:outerShdw>
          </a:effectLst>
        </p:spPr>
      </p:pic>
      <p:sp>
        <p:nvSpPr>
          <p:cNvPr id="56" name="文本框 55">
            <a:extLst>
              <a:ext uri="{FF2B5EF4-FFF2-40B4-BE49-F238E27FC236}">
                <a16:creationId xmlns:a16="http://schemas.microsoft.com/office/drawing/2014/main" id="{49F76E43-F5D5-4E24-A5AC-F1F614E28762}"/>
              </a:ext>
            </a:extLst>
          </p:cNvPr>
          <p:cNvSpPr txBox="1"/>
          <p:nvPr/>
        </p:nvSpPr>
        <p:spPr>
          <a:xfrm>
            <a:off x="3484991" y="40756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服务特点</a:t>
            </a: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A9591F26-3C56-4FC5-9171-2E4CF8FDEDA1}"/>
              </a:ext>
            </a:extLst>
          </p:cNvPr>
          <p:cNvSpPr>
            <a:spLocks/>
          </p:cNvSpPr>
          <p:nvPr/>
        </p:nvSpPr>
        <p:spPr>
          <a:xfrm>
            <a:off x="5272444" y="3850025"/>
            <a:ext cx="2167467" cy="2624679"/>
          </a:xfrm>
          <a:prstGeom prst="roundRect">
            <a:avLst>
              <a:gd name="adj" fmla="val 3541"/>
            </a:avLst>
          </a:prstGeom>
          <a:gradFill flip="none" rotWithShape="1">
            <a:gsLst>
              <a:gs pos="0">
                <a:srgbClr val="609EF3"/>
              </a:gs>
              <a:gs pos="70000">
                <a:srgbClr val="517FF1"/>
              </a:gs>
            </a:gsLst>
            <a:lin ang="5400000" scaled="1"/>
            <a:tileRect/>
          </a:gradFill>
          <a:ln>
            <a:noFill/>
          </a:ln>
          <a:effectLst>
            <a:outerShdw blurRad="1905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3" name="图形 22" descr="v 形箭头">
            <a:extLst>
              <a:ext uri="{FF2B5EF4-FFF2-40B4-BE49-F238E27FC236}">
                <a16:creationId xmlns:a16="http://schemas.microsoft.com/office/drawing/2014/main" id="{6B9ED8BA-3ADF-4E9D-A49F-BEB2C3C41E58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98977" y="5623860"/>
            <a:ext cx="914400" cy="990600"/>
          </a:xfrm>
          <a:prstGeom prst="rect">
            <a:avLst/>
          </a:prstGeom>
        </p:spPr>
      </p:pic>
      <p:sp>
        <p:nvSpPr>
          <p:cNvPr id="63" name="文本框 62">
            <a:extLst>
              <a:ext uri="{FF2B5EF4-FFF2-40B4-BE49-F238E27FC236}">
                <a16:creationId xmlns:a16="http://schemas.microsoft.com/office/drawing/2014/main" id="{C759C94B-7F6E-48D7-8831-25B0EF15A97E}"/>
              </a:ext>
            </a:extLst>
          </p:cNvPr>
          <p:cNvSpPr txBox="1"/>
          <p:nvPr/>
        </p:nvSpPr>
        <p:spPr>
          <a:xfrm>
            <a:off x="5802179" y="407566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服务特点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897DAEA9-FA37-4CED-809D-2F682C3E85BA}"/>
              </a:ext>
            </a:extLst>
          </p:cNvPr>
          <p:cNvSpPr txBox="1"/>
          <p:nvPr/>
        </p:nvSpPr>
        <p:spPr>
          <a:xfrm>
            <a:off x="3039291" y="4588591"/>
            <a:ext cx="1999396" cy="812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05750">
              <a:lnSpc>
                <a:spcPct val="130000"/>
              </a:lnSpc>
              <a:buClr>
                <a:schemeClr val="bg1"/>
              </a:buClr>
            </a:pPr>
            <a:r>
              <a:rPr lang="zh-CN" altLang="en-US" sz="1400" dirty="0">
                <a:solidFill>
                  <a:schemeClr val="bg1"/>
                </a:solidFill>
              </a:rPr>
              <a:t>请填入您的内容，或复制内容后点击右键选择只保留文本来粘贴内容。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AE66DB5-CC8D-4BF8-ACEF-C58EB7933934}"/>
              </a:ext>
            </a:extLst>
          </p:cNvPr>
          <p:cNvSpPr txBox="1"/>
          <p:nvPr/>
        </p:nvSpPr>
        <p:spPr>
          <a:xfrm>
            <a:off x="5356479" y="4588591"/>
            <a:ext cx="1999396" cy="8125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05750">
              <a:lnSpc>
                <a:spcPct val="130000"/>
              </a:lnSpc>
              <a:buClr>
                <a:schemeClr val="bg1"/>
              </a:buClr>
            </a:pPr>
            <a:r>
              <a:rPr lang="zh-CN" altLang="en-US" sz="1400" dirty="0">
                <a:solidFill>
                  <a:schemeClr val="bg1"/>
                </a:solidFill>
              </a:rPr>
              <a:t>请填入您的内容，或复制内容后点击右键选择只保留文本来粘贴内容。</a:t>
            </a:r>
          </a:p>
        </p:txBody>
      </p:sp>
    </p:spTree>
    <p:extLst>
      <p:ext uri="{BB962C8B-B14F-4D97-AF65-F5344CB8AC3E}">
        <p14:creationId xmlns:p14="http://schemas.microsoft.com/office/powerpoint/2010/main" val="4127526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任意多边形: 形状 82">
            <a:extLst>
              <a:ext uri="{FF2B5EF4-FFF2-40B4-BE49-F238E27FC236}">
                <a16:creationId xmlns:a16="http://schemas.microsoft.com/office/drawing/2014/main" id="{CA550512-BD53-45CA-B665-FAF4508D82F6}"/>
              </a:ext>
            </a:extLst>
          </p:cNvPr>
          <p:cNvSpPr/>
          <p:nvPr/>
        </p:nvSpPr>
        <p:spPr>
          <a:xfrm>
            <a:off x="0" y="2256812"/>
            <a:ext cx="12192000" cy="4601188"/>
          </a:xfrm>
          <a:custGeom>
            <a:avLst/>
            <a:gdLst>
              <a:gd name="connsiteX0" fmla="*/ 5672110 w 12192000"/>
              <a:gd name="connsiteY0" fmla="*/ 0 h 4601188"/>
              <a:gd name="connsiteX1" fmla="*/ 12056571 w 12192000"/>
              <a:gd name="connsiteY1" fmla="*/ 733443 h 4601188"/>
              <a:gd name="connsiteX2" fmla="*/ 12192000 w 12192000"/>
              <a:gd name="connsiteY2" fmla="*/ 769164 h 4601188"/>
              <a:gd name="connsiteX3" fmla="*/ 12192000 w 12192000"/>
              <a:gd name="connsiteY3" fmla="*/ 4601188 h 4601188"/>
              <a:gd name="connsiteX4" fmla="*/ 0 w 12192000"/>
              <a:gd name="connsiteY4" fmla="*/ 4601188 h 4601188"/>
              <a:gd name="connsiteX5" fmla="*/ 0 w 12192000"/>
              <a:gd name="connsiteY5" fmla="*/ 568817 h 4601188"/>
              <a:gd name="connsiteX6" fmla="*/ 437795 w 12192000"/>
              <a:gd name="connsiteY6" fmla="*/ 478667 h 4601188"/>
              <a:gd name="connsiteX7" fmla="*/ 5672110 w 12192000"/>
              <a:gd name="connsiteY7" fmla="*/ 0 h 46011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4601188">
                <a:moveTo>
                  <a:pt x="5672110" y="0"/>
                </a:moveTo>
                <a:cubicBezTo>
                  <a:pt x="8016311" y="0"/>
                  <a:pt x="10204470" y="268606"/>
                  <a:pt x="12056571" y="733443"/>
                </a:cubicBezTo>
                <a:lnTo>
                  <a:pt x="12192000" y="769164"/>
                </a:lnTo>
                <a:lnTo>
                  <a:pt x="12192000" y="4601188"/>
                </a:lnTo>
                <a:lnTo>
                  <a:pt x="0" y="4601188"/>
                </a:lnTo>
                <a:lnTo>
                  <a:pt x="0" y="568817"/>
                </a:lnTo>
                <a:lnTo>
                  <a:pt x="437795" y="478667"/>
                </a:lnTo>
                <a:cubicBezTo>
                  <a:pt x="2021254" y="171908"/>
                  <a:pt x="3796749" y="0"/>
                  <a:pt x="56721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1B6074AD-9FC5-4B46-B6FD-293146BA5E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运营团队</a:t>
            </a: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057C7073-76E8-4F7E-B084-D8302CE3CDF9}"/>
              </a:ext>
            </a:extLst>
          </p:cNvPr>
          <p:cNvSpPr/>
          <p:nvPr/>
        </p:nvSpPr>
        <p:spPr>
          <a:xfrm>
            <a:off x="660400" y="2044159"/>
            <a:ext cx="5308600" cy="1784828"/>
          </a:xfrm>
          <a:prstGeom prst="roundRect">
            <a:avLst>
              <a:gd name="adj" fmla="val 4889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schemeClr val="accent1">
                <a:alpha val="38000"/>
              </a:scheme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BE8939A4-53C9-4CED-9780-1AFAB2D5525E}"/>
              </a:ext>
            </a:extLst>
          </p:cNvPr>
          <p:cNvSpPr/>
          <p:nvPr/>
        </p:nvSpPr>
        <p:spPr>
          <a:xfrm>
            <a:off x="660400" y="1652292"/>
            <a:ext cx="2338136" cy="533400"/>
          </a:xfrm>
          <a:prstGeom prst="roundRect">
            <a:avLst>
              <a:gd name="adj" fmla="val 7143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254000" dist="279400" dir="5400000" sx="80000" sy="80000" algn="t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国内运营团队</a:t>
            </a: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8DC467F9-259F-4EB2-89E4-054AB7007293}"/>
              </a:ext>
            </a:extLst>
          </p:cNvPr>
          <p:cNvGrpSpPr/>
          <p:nvPr/>
        </p:nvGrpSpPr>
        <p:grpSpPr>
          <a:xfrm>
            <a:off x="787065" y="2364773"/>
            <a:ext cx="5055270" cy="584775"/>
            <a:chOff x="824830" y="2152173"/>
            <a:chExt cx="5055270" cy="584775"/>
          </a:xfrm>
        </p:grpSpPr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id="{B5104F4A-3396-4B25-AF3B-5A4EE3D5DEEE}"/>
                </a:ext>
              </a:extLst>
            </p:cNvPr>
            <p:cNvSpPr txBox="1"/>
            <p:nvPr/>
          </p:nvSpPr>
          <p:spPr>
            <a:xfrm>
              <a:off x="824830" y="2152173"/>
              <a:ext cx="1276350" cy="3226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05750"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团队业务</a:t>
              </a: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3116ADC5-70C5-44A6-AC9F-51F284081BA3}"/>
                </a:ext>
              </a:extLst>
            </p:cNvPr>
            <p:cNvSpPr txBox="1"/>
            <p:nvPr/>
          </p:nvSpPr>
          <p:spPr>
            <a:xfrm>
              <a:off x="1981200" y="2152173"/>
              <a:ext cx="38989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请填入您的内容，或复制内容后点击右键选择只保留文本来粘贴您的内容。</a:t>
              </a: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72805DAD-6D52-4D7C-ABDA-B5C5FA20BF05}"/>
              </a:ext>
            </a:extLst>
          </p:cNvPr>
          <p:cNvGrpSpPr/>
          <p:nvPr/>
        </p:nvGrpSpPr>
        <p:grpSpPr>
          <a:xfrm>
            <a:off x="787065" y="3114099"/>
            <a:ext cx="5055270" cy="584775"/>
            <a:chOff x="824830" y="2152173"/>
            <a:chExt cx="5055270" cy="584775"/>
          </a:xfrm>
        </p:grpSpPr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5A7EBF6C-C47C-4B79-ADAB-90FC647EB526}"/>
                </a:ext>
              </a:extLst>
            </p:cNvPr>
            <p:cNvSpPr txBox="1"/>
            <p:nvPr/>
          </p:nvSpPr>
          <p:spPr>
            <a:xfrm>
              <a:off x="824830" y="2152173"/>
              <a:ext cx="1276350" cy="3245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05750"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团队规模</a:t>
              </a: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0376C31D-E857-4F83-83ED-7973316CF33F}"/>
                </a:ext>
              </a:extLst>
            </p:cNvPr>
            <p:cNvSpPr txBox="1"/>
            <p:nvPr/>
          </p:nvSpPr>
          <p:spPr>
            <a:xfrm>
              <a:off x="1981200" y="2152173"/>
              <a:ext cx="38989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请填入您的内容，或复制内容后点击右键选择只保留文本来粘贴您的内容。</a:t>
              </a:r>
            </a:p>
          </p:txBody>
        </p:sp>
      </p:grpSp>
      <p:sp>
        <p:nvSpPr>
          <p:cNvPr id="79" name="矩形: 圆角 78">
            <a:extLst>
              <a:ext uri="{FF2B5EF4-FFF2-40B4-BE49-F238E27FC236}">
                <a16:creationId xmlns:a16="http://schemas.microsoft.com/office/drawing/2014/main" id="{2F5154FF-45B7-4D19-AAA6-0EF078F6C2DB}"/>
              </a:ext>
            </a:extLst>
          </p:cNvPr>
          <p:cNvSpPr>
            <a:spLocks/>
          </p:cNvSpPr>
          <p:nvPr/>
        </p:nvSpPr>
        <p:spPr>
          <a:xfrm>
            <a:off x="6194425" y="2044159"/>
            <a:ext cx="5308600" cy="1784828"/>
          </a:xfrm>
          <a:prstGeom prst="roundRect">
            <a:avLst>
              <a:gd name="adj" fmla="val 4889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schemeClr val="accent1">
                <a:alpha val="38000"/>
              </a:scheme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14E0D614-8088-490D-AE09-CEF069CCF7E8}"/>
              </a:ext>
            </a:extLst>
          </p:cNvPr>
          <p:cNvSpPr/>
          <p:nvPr/>
        </p:nvSpPr>
        <p:spPr>
          <a:xfrm>
            <a:off x="6194425" y="1652292"/>
            <a:ext cx="2338136" cy="533400"/>
          </a:xfrm>
          <a:prstGeom prst="roundRect">
            <a:avLst>
              <a:gd name="adj" fmla="val 7143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254000" dist="279400" dir="5400000" sx="80000" sy="80000" algn="t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国际运营团队</a:t>
            </a:r>
          </a:p>
        </p:txBody>
      </p:sp>
      <p:sp>
        <p:nvSpPr>
          <p:cNvPr id="82" name="矩形: 圆角 81">
            <a:extLst>
              <a:ext uri="{FF2B5EF4-FFF2-40B4-BE49-F238E27FC236}">
                <a16:creationId xmlns:a16="http://schemas.microsoft.com/office/drawing/2014/main" id="{1C929F13-5BA7-4FA3-9C67-B36F429F8778}"/>
              </a:ext>
            </a:extLst>
          </p:cNvPr>
          <p:cNvSpPr>
            <a:spLocks/>
          </p:cNvSpPr>
          <p:nvPr/>
        </p:nvSpPr>
        <p:spPr>
          <a:xfrm>
            <a:off x="660400" y="4369418"/>
            <a:ext cx="5308600" cy="1784828"/>
          </a:xfrm>
          <a:prstGeom prst="roundRect">
            <a:avLst>
              <a:gd name="adj" fmla="val 4889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schemeClr val="accent1">
                <a:alpha val="38000"/>
              </a:scheme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94A01043-28EF-4176-B87C-9782C34ACD97}"/>
              </a:ext>
            </a:extLst>
          </p:cNvPr>
          <p:cNvSpPr/>
          <p:nvPr/>
        </p:nvSpPr>
        <p:spPr>
          <a:xfrm>
            <a:off x="660400" y="3977551"/>
            <a:ext cx="2338136" cy="533400"/>
          </a:xfrm>
          <a:prstGeom prst="roundRect">
            <a:avLst>
              <a:gd name="adj" fmla="val 16071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254000" dist="279400" dir="5400000" sx="80000" sy="80000" algn="t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线上运营团队</a:t>
            </a:r>
          </a:p>
        </p:txBody>
      </p:sp>
      <p:sp>
        <p:nvSpPr>
          <p:cNvPr id="80" name="矩形: 圆角 79">
            <a:extLst>
              <a:ext uri="{FF2B5EF4-FFF2-40B4-BE49-F238E27FC236}">
                <a16:creationId xmlns:a16="http://schemas.microsoft.com/office/drawing/2014/main" id="{31A2560F-1AA2-4288-9EDB-143AB7D1A4DC}"/>
              </a:ext>
            </a:extLst>
          </p:cNvPr>
          <p:cNvSpPr>
            <a:spLocks/>
          </p:cNvSpPr>
          <p:nvPr/>
        </p:nvSpPr>
        <p:spPr>
          <a:xfrm>
            <a:off x="6194425" y="4369418"/>
            <a:ext cx="5308600" cy="1784828"/>
          </a:xfrm>
          <a:prstGeom prst="roundRect">
            <a:avLst>
              <a:gd name="adj" fmla="val 4889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schemeClr val="accent1">
                <a:alpha val="38000"/>
              </a:scheme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56373B2F-E22D-4F64-850C-A3101DF41DBB}"/>
              </a:ext>
            </a:extLst>
          </p:cNvPr>
          <p:cNvSpPr/>
          <p:nvPr/>
        </p:nvSpPr>
        <p:spPr>
          <a:xfrm>
            <a:off x="6194425" y="3977551"/>
            <a:ext cx="2338136" cy="533400"/>
          </a:xfrm>
          <a:prstGeom prst="roundRect">
            <a:avLst>
              <a:gd name="adj" fmla="val 8928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254000" dist="279400" dir="5400000" sx="80000" sy="80000" algn="t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线下运营团队</a:t>
            </a: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877A182F-5E6A-4A3C-A6DE-FCA0342878E9}"/>
              </a:ext>
            </a:extLst>
          </p:cNvPr>
          <p:cNvGrpSpPr/>
          <p:nvPr/>
        </p:nvGrpSpPr>
        <p:grpSpPr>
          <a:xfrm>
            <a:off x="6321090" y="2364773"/>
            <a:ext cx="5055270" cy="584775"/>
            <a:chOff x="824830" y="2152173"/>
            <a:chExt cx="5055270" cy="584775"/>
          </a:xfrm>
        </p:grpSpPr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9D273445-F322-4470-997C-BEB4C3653CFF}"/>
                </a:ext>
              </a:extLst>
            </p:cNvPr>
            <p:cNvSpPr txBox="1"/>
            <p:nvPr/>
          </p:nvSpPr>
          <p:spPr>
            <a:xfrm>
              <a:off x="824830" y="2152173"/>
              <a:ext cx="1276350" cy="3226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05750"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团队业务</a:t>
              </a:r>
            </a:p>
          </p:txBody>
        </p:sp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19C093A2-7A45-4962-9A8D-646A323AF9D4}"/>
                </a:ext>
              </a:extLst>
            </p:cNvPr>
            <p:cNvSpPr txBox="1"/>
            <p:nvPr/>
          </p:nvSpPr>
          <p:spPr>
            <a:xfrm>
              <a:off x="1981200" y="2152173"/>
              <a:ext cx="38989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请填入您的内容，或复制内容后点击右键选择只保留文本来粘贴您的内容。</a:t>
              </a:r>
            </a:p>
          </p:txBody>
        </p:sp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B8637CCE-CD7E-4711-931F-7B49660D05AB}"/>
              </a:ext>
            </a:extLst>
          </p:cNvPr>
          <p:cNvGrpSpPr/>
          <p:nvPr/>
        </p:nvGrpSpPr>
        <p:grpSpPr>
          <a:xfrm>
            <a:off x="6321090" y="3114099"/>
            <a:ext cx="5055270" cy="584775"/>
            <a:chOff x="824830" y="2152173"/>
            <a:chExt cx="5055270" cy="584775"/>
          </a:xfrm>
        </p:grpSpPr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9B1A265C-C8E7-41FC-B472-18B780F767BC}"/>
                </a:ext>
              </a:extLst>
            </p:cNvPr>
            <p:cNvSpPr txBox="1"/>
            <p:nvPr/>
          </p:nvSpPr>
          <p:spPr>
            <a:xfrm>
              <a:off x="824830" y="2152173"/>
              <a:ext cx="1276350" cy="3245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05750"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团队规模</a:t>
              </a:r>
            </a:p>
          </p:txBody>
        </p:sp>
        <p:sp>
          <p:nvSpPr>
            <p:cNvPr id="67" name="文本框 66">
              <a:extLst>
                <a:ext uri="{FF2B5EF4-FFF2-40B4-BE49-F238E27FC236}">
                  <a16:creationId xmlns:a16="http://schemas.microsoft.com/office/drawing/2014/main" id="{04A94F9C-B8EB-4F05-81C5-37C94B9D2295}"/>
                </a:ext>
              </a:extLst>
            </p:cNvPr>
            <p:cNvSpPr txBox="1"/>
            <p:nvPr/>
          </p:nvSpPr>
          <p:spPr>
            <a:xfrm>
              <a:off x="1981200" y="2152173"/>
              <a:ext cx="38989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请填入您的内容，或复制内容后点击右键选择只保留文本来粘贴您的内容。</a:t>
              </a: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891ACED9-53E9-4499-9DB5-F0B511E828DE}"/>
              </a:ext>
            </a:extLst>
          </p:cNvPr>
          <p:cNvGrpSpPr/>
          <p:nvPr/>
        </p:nvGrpSpPr>
        <p:grpSpPr>
          <a:xfrm>
            <a:off x="787065" y="4705811"/>
            <a:ext cx="5055270" cy="584775"/>
            <a:chOff x="824830" y="2152173"/>
            <a:chExt cx="5055270" cy="584775"/>
          </a:xfrm>
        </p:grpSpPr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id="{FCCE2B82-1697-4C54-8B17-F7B83DC61D7A}"/>
                </a:ext>
              </a:extLst>
            </p:cNvPr>
            <p:cNvSpPr txBox="1"/>
            <p:nvPr/>
          </p:nvSpPr>
          <p:spPr>
            <a:xfrm>
              <a:off x="824830" y="2152173"/>
              <a:ext cx="1276350" cy="3226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05750"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团队业务</a:t>
              </a:r>
            </a:p>
          </p:txBody>
        </p:sp>
        <p:sp>
          <p:nvSpPr>
            <p:cNvPr id="78" name="文本框 77">
              <a:extLst>
                <a:ext uri="{FF2B5EF4-FFF2-40B4-BE49-F238E27FC236}">
                  <a16:creationId xmlns:a16="http://schemas.microsoft.com/office/drawing/2014/main" id="{ACDFE241-ACFC-4CFB-AE83-F79722E3213C}"/>
                </a:ext>
              </a:extLst>
            </p:cNvPr>
            <p:cNvSpPr txBox="1"/>
            <p:nvPr/>
          </p:nvSpPr>
          <p:spPr>
            <a:xfrm>
              <a:off x="1981200" y="2152173"/>
              <a:ext cx="38989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请填入您的内容，或复制内容后点击右键选择只保留文本来粘贴您的内容。</a:t>
              </a:r>
            </a:p>
          </p:txBody>
        </p: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2A45A4B4-CF92-4319-8644-8CF3286F57BF}"/>
              </a:ext>
            </a:extLst>
          </p:cNvPr>
          <p:cNvGrpSpPr/>
          <p:nvPr/>
        </p:nvGrpSpPr>
        <p:grpSpPr>
          <a:xfrm>
            <a:off x="787065" y="5455137"/>
            <a:ext cx="5055270" cy="584775"/>
            <a:chOff x="824830" y="2152173"/>
            <a:chExt cx="5055270" cy="584775"/>
          </a:xfrm>
        </p:grpSpPr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40F6E904-542F-49C2-BA03-726EAA2305C6}"/>
                </a:ext>
              </a:extLst>
            </p:cNvPr>
            <p:cNvSpPr txBox="1"/>
            <p:nvPr/>
          </p:nvSpPr>
          <p:spPr>
            <a:xfrm>
              <a:off x="824830" y="2152173"/>
              <a:ext cx="1276350" cy="3245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05750"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团队规模</a:t>
              </a:r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id="{E22820C7-B4A9-47D9-9F7C-7870D4EB1CDC}"/>
                </a:ext>
              </a:extLst>
            </p:cNvPr>
            <p:cNvSpPr txBox="1"/>
            <p:nvPr/>
          </p:nvSpPr>
          <p:spPr>
            <a:xfrm>
              <a:off x="1981200" y="2152173"/>
              <a:ext cx="38989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请填入您的内容，或复制内容后点击右键选择只保留文本来粘贴您的内容。</a:t>
              </a:r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62A96082-CA03-4737-919D-37D0358638B3}"/>
              </a:ext>
            </a:extLst>
          </p:cNvPr>
          <p:cNvGrpSpPr/>
          <p:nvPr/>
        </p:nvGrpSpPr>
        <p:grpSpPr>
          <a:xfrm>
            <a:off x="6321090" y="4705811"/>
            <a:ext cx="5055270" cy="584775"/>
            <a:chOff x="824830" y="2152173"/>
            <a:chExt cx="5055270" cy="584775"/>
          </a:xfrm>
        </p:grpSpPr>
        <p:sp>
          <p:nvSpPr>
            <p:cNvPr id="87" name="文本框 86">
              <a:extLst>
                <a:ext uri="{FF2B5EF4-FFF2-40B4-BE49-F238E27FC236}">
                  <a16:creationId xmlns:a16="http://schemas.microsoft.com/office/drawing/2014/main" id="{57D0A944-C998-41C0-9B56-F666CD02EF3A}"/>
                </a:ext>
              </a:extLst>
            </p:cNvPr>
            <p:cNvSpPr txBox="1"/>
            <p:nvPr/>
          </p:nvSpPr>
          <p:spPr>
            <a:xfrm>
              <a:off x="824830" y="2152173"/>
              <a:ext cx="1276350" cy="3226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05750"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团队业务</a:t>
              </a:r>
            </a:p>
          </p:txBody>
        </p:sp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E60FB70B-17ED-462C-80D8-34991D6A32F5}"/>
                </a:ext>
              </a:extLst>
            </p:cNvPr>
            <p:cNvSpPr txBox="1"/>
            <p:nvPr/>
          </p:nvSpPr>
          <p:spPr>
            <a:xfrm>
              <a:off x="1981200" y="2152173"/>
              <a:ext cx="38989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请填入您的内容，或复制内容后点击右键选择只保留文本来粘贴您的内容。</a:t>
              </a:r>
            </a:p>
          </p:txBody>
        </p:sp>
      </p:grpSp>
      <p:grpSp>
        <p:nvGrpSpPr>
          <p:cNvPr id="89" name="组合 88">
            <a:extLst>
              <a:ext uri="{FF2B5EF4-FFF2-40B4-BE49-F238E27FC236}">
                <a16:creationId xmlns:a16="http://schemas.microsoft.com/office/drawing/2014/main" id="{AB542A83-99C1-48BD-AEBD-1719211B3387}"/>
              </a:ext>
            </a:extLst>
          </p:cNvPr>
          <p:cNvGrpSpPr/>
          <p:nvPr/>
        </p:nvGrpSpPr>
        <p:grpSpPr>
          <a:xfrm>
            <a:off x="6321090" y="5455137"/>
            <a:ext cx="5055270" cy="584775"/>
            <a:chOff x="824830" y="2152173"/>
            <a:chExt cx="5055270" cy="584775"/>
          </a:xfrm>
        </p:grpSpPr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AB0B8AAF-4EF2-43BF-80C0-1B9FA07D124E}"/>
                </a:ext>
              </a:extLst>
            </p:cNvPr>
            <p:cNvSpPr txBox="1"/>
            <p:nvPr/>
          </p:nvSpPr>
          <p:spPr>
            <a:xfrm>
              <a:off x="824830" y="2152173"/>
              <a:ext cx="1276350" cy="3245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05750"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团队规模</a:t>
              </a:r>
            </a:p>
          </p:txBody>
        </p:sp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id="{72D4BA83-3C61-4E23-BBDA-CFD431160D32}"/>
                </a:ext>
              </a:extLst>
            </p:cNvPr>
            <p:cNvSpPr txBox="1"/>
            <p:nvPr/>
          </p:nvSpPr>
          <p:spPr>
            <a:xfrm>
              <a:off x="1981200" y="2152173"/>
              <a:ext cx="389890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请填入您的内容，或复制内容后点击右键选择只保留文本来粘贴您的内容。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4793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6706B498-2B8F-4A41-8857-A0AA81B0AB44}"/>
              </a:ext>
            </a:extLst>
          </p:cNvPr>
          <p:cNvSpPr/>
          <p:nvPr/>
        </p:nvSpPr>
        <p:spPr>
          <a:xfrm>
            <a:off x="6908801" y="2470826"/>
            <a:ext cx="5283200" cy="4387175"/>
          </a:xfrm>
          <a:custGeom>
            <a:avLst/>
            <a:gdLst>
              <a:gd name="connsiteX0" fmla="*/ 4196519 w 5234792"/>
              <a:gd name="connsiteY0" fmla="*/ 0 h 4818819"/>
              <a:gd name="connsiteX1" fmla="*/ 5042264 w 5234792"/>
              <a:gd name="connsiteY1" fmla="*/ 85259 h 4818819"/>
              <a:gd name="connsiteX2" fmla="*/ 5234792 w 5234792"/>
              <a:gd name="connsiteY2" fmla="*/ 129694 h 4818819"/>
              <a:gd name="connsiteX3" fmla="*/ 5234792 w 5234792"/>
              <a:gd name="connsiteY3" fmla="*/ 4818819 h 4818819"/>
              <a:gd name="connsiteX4" fmla="*/ 51157 w 5234792"/>
              <a:gd name="connsiteY4" fmla="*/ 4818819 h 4818819"/>
              <a:gd name="connsiteX5" fmla="*/ 21667 w 5234792"/>
              <a:gd name="connsiteY5" fmla="*/ 4625589 h 4818819"/>
              <a:gd name="connsiteX6" fmla="*/ 0 w 5234792"/>
              <a:gd name="connsiteY6" fmla="*/ 4196519 h 4818819"/>
              <a:gd name="connsiteX7" fmla="*/ 4196519 w 5234792"/>
              <a:gd name="connsiteY7" fmla="*/ 0 h 4818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4792" h="4818819">
                <a:moveTo>
                  <a:pt x="4196519" y="0"/>
                </a:moveTo>
                <a:cubicBezTo>
                  <a:pt x="4486228" y="0"/>
                  <a:pt x="4769081" y="29357"/>
                  <a:pt x="5042264" y="85259"/>
                </a:cubicBezTo>
                <a:lnTo>
                  <a:pt x="5234792" y="129694"/>
                </a:lnTo>
                <a:lnTo>
                  <a:pt x="5234792" y="4818819"/>
                </a:lnTo>
                <a:lnTo>
                  <a:pt x="51157" y="4818819"/>
                </a:lnTo>
                <a:lnTo>
                  <a:pt x="21667" y="4625589"/>
                </a:lnTo>
                <a:cubicBezTo>
                  <a:pt x="7340" y="4484514"/>
                  <a:pt x="0" y="4341374"/>
                  <a:pt x="0" y="4196519"/>
                </a:cubicBezTo>
                <a:cubicBezTo>
                  <a:pt x="0" y="1878846"/>
                  <a:pt x="1878846" y="0"/>
                  <a:pt x="4196519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5E15ACC8-26D1-4438-8B13-995C7F0CEF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02" b="95424" l="9450" r="90000">
                        <a14:foregroundMark x1="62600" y1="55589" x2="56550" y2="75094"/>
                        <a14:foregroundMark x1="56550" y1="75094" x2="41600" y2="95424"/>
                        <a14:foregroundMark x1="41600" y1="95424" x2="38683" y2="93792"/>
                        <a14:backgroundMark x1="36450" y1="83046" x2="37000" y2="85971"/>
                        <a14:backgroundMark x1="36900" y1="85971" x2="37550" y2="86122"/>
                        <a14:backgroundMark x1="20450" y1="66542" x2="28500" y2="96999"/>
                        <a14:backgroundMark x1="11700" y1="53338" x2="12350" y2="71118"/>
                        <a14:backgroundMark x1="12350" y1="71118" x2="18150" y2="66542"/>
                        <a14:backgroundMark x1="18150" y1="66542" x2="12150" y2="65041"/>
                        <a14:backgroundMark x1="12150" y1="65041" x2="10250" y2="68417"/>
                        <a14:backgroundMark x1="11600" y1="55364" x2="11550" y2="63841"/>
                        <a14:backgroundMark x1="11550" y1="63841" x2="20600" y2="64666"/>
                        <a14:backgroundMark x1="20600" y1="64666" x2="19750" y2="64666"/>
                        <a14:backgroundMark x1="8900" y1="55139" x2="10500" y2="64516"/>
                        <a14:backgroundMark x1="21950" y1="84921" x2="27600" y2="88072"/>
                        <a14:backgroundMark x1="27600" y1="88072" x2="34700" y2="96324"/>
                        <a14:backgroundMark x1="34700" y1="96324" x2="35300" y2="97674"/>
                        <a14:backgroundMark x1="31550" y1="89347" x2="33700" y2="99400"/>
                        <a14:backgroundMark x1="33700" y1="99400" x2="33700" y2="99400"/>
                        <a14:backgroundMark x1="34050" y1="84921" x2="35850" y2="99550"/>
                        <a14:backgroundMark x1="35850" y1="99550" x2="35850" y2="99550"/>
                        <a14:backgroundMark x1="34150" y1="83946" x2="37550" y2="99400"/>
                        <a14:backgroundMark x1="37000" y1="89047" x2="37350" y2="96999"/>
                        <a14:backgroundMark x1="37000" y1="87847" x2="37800" y2="99700"/>
                        <a14:backgroundMark x1="37800" y1="99700" x2="37800" y2="99700"/>
                        <a14:backgroundMark x1="34050" y1="85146" x2="34500" y2="98725"/>
                        <a14:backgroundMark x1="33500" y1="89722" x2="33250" y2="97899"/>
                        <a14:backgroundMark x1="33250" y1="97899" x2="33250" y2="97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9" t="11064" r="12799" b="7746"/>
          <a:stretch/>
        </p:blipFill>
        <p:spPr>
          <a:xfrm>
            <a:off x="4713957" y="2151402"/>
            <a:ext cx="7237379" cy="4849904"/>
          </a:xfrm>
          <a:custGeom>
            <a:avLst/>
            <a:gdLst>
              <a:gd name="connsiteX0" fmla="*/ 0 w 7237379"/>
              <a:gd name="connsiteY0" fmla="*/ 0 h 4849904"/>
              <a:gd name="connsiteX1" fmla="*/ 7237379 w 7237379"/>
              <a:gd name="connsiteY1" fmla="*/ 0 h 4849904"/>
              <a:gd name="connsiteX2" fmla="*/ 7237379 w 7237379"/>
              <a:gd name="connsiteY2" fmla="*/ 4849904 h 4849904"/>
              <a:gd name="connsiteX3" fmla="*/ 0 w 7237379"/>
              <a:gd name="connsiteY3" fmla="*/ 4849904 h 4849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37379" h="4849904">
                <a:moveTo>
                  <a:pt x="0" y="0"/>
                </a:moveTo>
                <a:lnTo>
                  <a:pt x="7237379" y="0"/>
                </a:lnTo>
                <a:lnTo>
                  <a:pt x="7237379" y="4849904"/>
                </a:lnTo>
                <a:lnTo>
                  <a:pt x="0" y="4849904"/>
                </a:lnTo>
                <a:close/>
              </a:path>
            </a:pathLst>
          </a:custGeom>
        </p:spPr>
      </p:pic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1B6074AD-9FC5-4B46-B6FD-293146BA5E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售后保障</a:t>
            </a:r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60A7EF7F-0828-4178-AF7F-79F6EC691B88}"/>
              </a:ext>
            </a:extLst>
          </p:cNvPr>
          <p:cNvGrpSpPr/>
          <p:nvPr/>
        </p:nvGrpSpPr>
        <p:grpSpPr>
          <a:xfrm>
            <a:off x="660400" y="1408480"/>
            <a:ext cx="6207760" cy="2150693"/>
            <a:chOff x="1129553" y="1525330"/>
            <a:chExt cx="6207760" cy="2150693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076A57C1-A887-4D22-AF93-7F20E23CA6D3}"/>
                </a:ext>
              </a:extLst>
            </p:cNvPr>
            <p:cNvSpPr/>
            <p:nvPr/>
          </p:nvSpPr>
          <p:spPr>
            <a:xfrm>
              <a:off x="1129553" y="1891195"/>
              <a:ext cx="6207760" cy="1784828"/>
            </a:xfrm>
            <a:prstGeom prst="roundRect">
              <a:avLst>
                <a:gd name="adj" fmla="val 3986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1</a:t>
              </a:r>
              <a:endParaRPr lang="zh-CN" altLang="en-US" dirty="0"/>
            </a:p>
          </p:txBody>
        </p: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58606BE7-D14C-4346-AE89-3976FC1F8488}"/>
                </a:ext>
              </a:extLst>
            </p:cNvPr>
            <p:cNvSpPr/>
            <p:nvPr/>
          </p:nvSpPr>
          <p:spPr>
            <a:xfrm>
              <a:off x="1129553" y="1525330"/>
              <a:ext cx="2338136" cy="5334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254000" dist="279400" dir="5400000" sx="80000" sy="80000" algn="t" rotWithShape="0">
                <a:schemeClr val="accent2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线上售后保障</a:t>
              </a:r>
            </a:p>
          </p:txBody>
        </p: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4B141CD9-F551-4C4F-AC61-97C77D6AB9C3}"/>
                </a:ext>
              </a:extLst>
            </p:cNvPr>
            <p:cNvGrpSpPr/>
            <p:nvPr/>
          </p:nvGrpSpPr>
          <p:grpSpPr>
            <a:xfrm>
              <a:off x="1705798" y="2177519"/>
              <a:ext cx="5055270" cy="1334101"/>
              <a:chOff x="824830" y="2107723"/>
              <a:chExt cx="5055270" cy="1334101"/>
            </a:xfrm>
          </p:grpSpPr>
          <p:grpSp>
            <p:nvGrpSpPr>
              <p:cNvPr id="32" name="组合 31">
                <a:extLst>
                  <a:ext uri="{FF2B5EF4-FFF2-40B4-BE49-F238E27FC236}">
                    <a16:creationId xmlns:a16="http://schemas.microsoft.com/office/drawing/2014/main" id="{E43DED24-0E60-4C1B-BAA2-376F6811473B}"/>
                  </a:ext>
                </a:extLst>
              </p:cNvPr>
              <p:cNvGrpSpPr/>
              <p:nvPr/>
            </p:nvGrpSpPr>
            <p:grpSpPr>
              <a:xfrm>
                <a:off x="824830" y="2107723"/>
                <a:ext cx="5055270" cy="584775"/>
                <a:chOff x="824830" y="2107723"/>
                <a:chExt cx="5055270" cy="584775"/>
              </a:xfrm>
            </p:grpSpPr>
            <p:sp>
              <p:nvSpPr>
                <p:cNvPr id="36" name="文本框 35">
                  <a:extLst>
                    <a:ext uri="{FF2B5EF4-FFF2-40B4-BE49-F238E27FC236}">
                      <a16:creationId xmlns:a16="http://schemas.microsoft.com/office/drawing/2014/main" id="{C49173A6-F9CB-4BB3-AA62-A1B551E70C43}"/>
                    </a:ext>
                  </a:extLst>
                </p:cNvPr>
                <p:cNvSpPr txBox="1"/>
                <p:nvPr/>
              </p:nvSpPr>
              <p:spPr>
                <a:xfrm>
                  <a:off x="824830" y="2107723"/>
                  <a:ext cx="1276350" cy="32457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105750">
                    <a:lnSpc>
                      <a:spcPct val="130000"/>
                    </a:lnSpc>
                    <a:buClr>
                      <a:schemeClr val="accent5"/>
                    </a:buClr>
                  </a:pPr>
                  <a:r>
                    <a:rPr lang="zh-CN" altLang="en-US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售后范围</a:t>
                  </a:r>
                </a:p>
              </p:txBody>
            </p:sp>
            <p:sp>
              <p:nvSpPr>
                <p:cNvPr id="37" name="文本框 36">
                  <a:extLst>
                    <a:ext uri="{FF2B5EF4-FFF2-40B4-BE49-F238E27FC236}">
                      <a16:creationId xmlns:a16="http://schemas.microsoft.com/office/drawing/2014/main" id="{FAB78C36-FBF8-4BBA-9F72-CC9AE9DBBF04}"/>
                    </a:ext>
                  </a:extLst>
                </p:cNvPr>
                <p:cNvSpPr txBox="1"/>
                <p:nvPr/>
              </p:nvSpPr>
              <p:spPr>
                <a:xfrm>
                  <a:off x="1981200" y="2107723"/>
                  <a:ext cx="3898900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请填入您的内容，或复制内容后点击右键选择只保留文本来粘贴您的内容。</a:t>
                  </a:r>
                </a:p>
              </p:txBody>
            </p:sp>
          </p:grpSp>
          <p:grpSp>
            <p:nvGrpSpPr>
              <p:cNvPr id="33" name="组合 32">
                <a:extLst>
                  <a:ext uri="{FF2B5EF4-FFF2-40B4-BE49-F238E27FC236}">
                    <a16:creationId xmlns:a16="http://schemas.microsoft.com/office/drawing/2014/main" id="{87C42427-5CEE-4DAA-BD2B-CC33897CCC05}"/>
                  </a:ext>
                </a:extLst>
              </p:cNvPr>
              <p:cNvGrpSpPr/>
              <p:nvPr/>
            </p:nvGrpSpPr>
            <p:grpSpPr>
              <a:xfrm>
                <a:off x="824830" y="2857049"/>
                <a:ext cx="5055270" cy="584775"/>
                <a:chOff x="824830" y="2107723"/>
                <a:chExt cx="5055270" cy="584775"/>
              </a:xfrm>
            </p:grpSpPr>
            <p:sp>
              <p:nvSpPr>
                <p:cNvPr id="34" name="文本框 33">
                  <a:extLst>
                    <a:ext uri="{FF2B5EF4-FFF2-40B4-BE49-F238E27FC236}">
                      <a16:creationId xmlns:a16="http://schemas.microsoft.com/office/drawing/2014/main" id="{CDECDA27-9A9A-4E0C-94C4-E57C4AD6E311}"/>
                    </a:ext>
                  </a:extLst>
                </p:cNvPr>
                <p:cNvSpPr txBox="1"/>
                <p:nvPr/>
              </p:nvSpPr>
              <p:spPr>
                <a:xfrm>
                  <a:off x="824830" y="2107723"/>
                  <a:ext cx="1276350" cy="32457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105750">
                    <a:lnSpc>
                      <a:spcPct val="130000"/>
                    </a:lnSpc>
                    <a:buClr>
                      <a:schemeClr val="accent5"/>
                    </a:buClr>
                  </a:pPr>
                  <a:r>
                    <a:rPr lang="zh-CN" altLang="en-US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售后条款</a:t>
                  </a:r>
                </a:p>
              </p:txBody>
            </p:sp>
            <p:sp>
              <p:nvSpPr>
                <p:cNvPr id="35" name="文本框 34">
                  <a:extLst>
                    <a:ext uri="{FF2B5EF4-FFF2-40B4-BE49-F238E27FC236}">
                      <a16:creationId xmlns:a16="http://schemas.microsoft.com/office/drawing/2014/main" id="{42A361D1-DC70-449F-944B-444BCD700ACA}"/>
                    </a:ext>
                  </a:extLst>
                </p:cNvPr>
                <p:cNvSpPr txBox="1"/>
                <p:nvPr/>
              </p:nvSpPr>
              <p:spPr>
                <a:xfrm>
                  <a:off x="1981200" y="2107723"/>
                  <a:ext cx="3898900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请填入您的内容，或复制内容后点击右键选择只保留文本来粘贴您的内容。</a:t>
                  </a:r>
                </a:p>
              </p:txBody>
            </p:sp>
          </p:grpSp>
        </p:grpSp>
      </p:grp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AC57616D-E6EC-43B3-96EF-7EE8E48628D8}"/>
              </a:ext>
            </a:extLst>
          </p:cNvPr>
          <p:cNvGrpSpPr/>
          <p:nvPr/>
        </p:nvGrpSpPr>
        <p:grpSpPr>
          <a:xfrm>
            <a:off x="2124886" y="3772618"/>
            <a:ext cx="6207760" cy="2176695"/>
            <a:chOff x="2607734" y="3742212"/>
            <a:chExt cx="6207760" cy="2176695"/>
          </a:xfrm>
        </p:grpSpPr>
        <p:sp>
          <p:nvSpPr>
            <p:cNvPr id="49" name="矩形: 圆角 48">
              <a:extLst>
                <a:ext uri="{FF2B5EF4-FFF2-40B4-BE49-F238E27FC236}">
                  <a16:creationId xmlns:a16="http://schemas.microsoft.com/office/drawing/2014/main" id="{E490D3FD-62D5-409D-98C6-A9AF3A6DE021}"/>
                </a:ext>
              </a:extLst>
            </p:cNvPr>
            <p:cNvSpPr/>
            <p:nvPr/>
          </p:nvSpPr>
          <p:spPr>
            <a:xfrm>
              <a:off x="2607734" y="4134079"/>
              <a:ext cx="6207760" cy="1784828"/>
            </a:xfrm>
            <a:prstGeom prst="roundRect">
              <a:avLst>
                <a:gd name="adj" fmla="val 2089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1</a:t>
              </a:r>
              <a:endParaRPr lang="zh-CN" altLang="en-US" dirty="0"/>
            </a:p>
          </p:txBody>
        </p:sp>
        <p:grpSp>
          <p:nvGrpSpPr>
            <p:cNvPr id="51" name="组合 50">
              <a:extLst>
                <a:ext uri="{FF2B5EF4-FFF2-40B4-BE49-F238E27FC236}">
                  <a16:creationId xmlns:a16="http://schemas.microsoft.com/office/drawing/2014/main" id="{F7E9542B-AB80-4277-A480-2486776FF958}"/>
                </a:ext>
              </a:extLst>
            </p:cNvPr>
            <p:cNvGrpSpPr/>
            <p:nvPr/>
          </p:nvGrpSpPr>
          <p:grpSpPr>
            <a:xfrm>
              <a:off x="3183979" y="4389923"/>
              <a:ext cx="5055270" cy="1334101"/>
              <a:chOff x="824830" y="2056923"/>
              <a:chExt cx="5055270" cy="1334101"/>
            </a:xfrm>
          </p:grpSpPr>
          <p:grpSp>
            <p:nvGrpSpPr>
              <p:cNvPr id="52" name="组合 51">
                <a:extLst>
                  <a:ext uri="{FF2B5EF4-FFF2-40B4-BE49-F238E27FC236}">
                    <a16:creationId xmlns:a16="http://schemas.microsoft.com/office/drawing/2014/main" id="{BDECA2DE-D945-4877-AA77-69EA3D1647C7}"/>
                  </a:ext>
                </a:extLst>
              </p:cNvPr>
              <p:cNvGrpSpPr/>
              <p:nvPr/>
            </p:nvGrpSpPr>
            <p:grpSpPr>
              <a:xfrm>
                <a:off x="824830" y="2056923"/>
                <a:ext cx="5055270" cy="584775"/>
                <a:chOff x="824830" y="2056923"/>
                <a:chExt cx="5055270" cy="584775"/>
              </a:xfrm>
            </p:grpSpPr>
            <p:sp>
              <p:nvSpPr>
                <p:cNvPr id="56" name="文本框 55">
                  <a:extLst>
                    <a:ext uri="{FF2B5EF4-FFF2-40B4-BE49-F238E27FC236}">
                      <a16:creationId xmlns:a16="http://schemas.microsoft.com/office/drawing/2014/main" id="{648053DF-2F82-42D2-AAE3-5103C9EA1310}"/>
                    </a:ext>
                  </a:extLst>
                </p:cNvPr>
                <p:cNvSpPr txBox="1"/>
                <p:nvPr/>
              </p:nvSpPr>
              <p:spPr>
                <a:xfrm>
                  <a:off x="824830" y="2056923"/>
                  <a:ext cx="1276350" cy="32457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105750">
                    <a:lnSpc>
                      <a:spcPct val="130000"/>
                    </a:lnSpc>
                    <a:buClr>
                      <a:schemeClr val="accent5"/>
                    </a:buClr>
                  </a:pPr>
                  <a:r>
                    <a:rPr lang="zh-CN" altLang="en-US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售后范围</a:t>
                  </a:r>
                </a:p>
              </p:txBody>
            </p:sp>
            <p:sp>
              <p:nvSpPr>
                <p:cNvPr id="57" name="文本框 56">
                  <a:extLst>
                    <a:ext uri="{FF2B5EF4-FFF2-40B4-BE49-F238E27FC236}">
                      <a16:creationId xmlns:a16="http://schemas.microsoft.com/office/drawing/2014/main" id="{36FD1E29-032A-42F9-B298-5C3577AF0105}"/>
                    </a:ext>
                  </a:extLst>
                </p:cNvPr>
                <p:cNvSpPr txBox="1"/>
                <p:nvPr/>
              </p:nvSpPr>
              <p:spPr>
                <a:xfrm>
                  <a:off x="1981200" y="2056923"/>
                  <a:ext cx="3898900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请填入您的内容，或复制内容后点击右键选择只保留文本来粘贴您的内容。</a:t>
                  </a:r>
                </a:p>
              </p:txBody>
            </p:sp>
          </p:grpSp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4CE5C685-3EF5-4B99-A21C-286ED5DADBFF}"/>
                  </a:ext>
                </a:extLst>
              </p:cNvPr>
              <p:cNvGrpSpPr/>
              <p:nvPr/>
            </p:nvGrpSpPr>
            <p:grpSpPr>
              <a:xfrm>
                <a:off x="824830" y="2806249"/>
                <a:ext cx="5055270" cy="584775"/>
                <a:chOff x="824830" y="2056923"/>
                <a:chExt cx="5055270" cy="584775"/>
              </a:xfrm>
            </p:grpSpPr>
            <p:sp>
              <p:nvSpPr>
                <p:cNvPr id="54" name="文本框 53">
                  <a:extLst>
                    <a:ext uri="{FF2B5EF4-FFF2-40B4-BE49-F238E27FC236}">
                      <a16:creationId xmlns:a16="http://schemas.microsoft.com/office/drawing/2014/main" id="{0EC9BB07-A9B1-4427-B1CC-88A496A11605}"/>
                    </a:ext>
                  </a:extLst>
                </p:cNvPr>
                <p:cNvSpPr txBox="1"/>
                <p:nvPr/>
              </p:nvSpPr>
              <p:spPr>
                <a:xfrm>
                  <a:off x="824830" y="2056923"/>
                  <a:ext cx="1276350" cy="32457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105750">
                    <a:lnSpc>
                      <a:spcPct val="130000"/>
                    </a:lnSpc>
                    <a:buClr>
                      <a:schemeClr val="accent5"/>
                    </a:buClr>
                  </a:pPr>
                  <a:r>
                    <a:rPr lang="zh-CN" altLang="en-US" b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售后条款</a:t>
                  </a:r>
                </a:p>
              </p:txBody>
            </p:sp>
            <p:sp>
              <p:nvSpPr>
                <p:cNvPr id="55" name="文本框 54">
                  <a:extLst>
                    <a:ext uri="{FF2B5EF4-FFF2-40B4-BE49-F238E27FC236}">
                      <a16:creationId xmlns:a16="http://schemas.microsoft.com/office/drawing/2014/main" id="{CEBA654D-2F3B-4C6F-9598-D207C98292E5}"/>
                    </a:ext>
                  </a:extLst>
                </p:cNvPr>
                <p:cNvSpPr txBox="1"/>
                <p:nvPr/>
              </p:nvSpPr>
              <p:spPr>
                <a:xfrm>
                  <a:off x="1981200" y="2056923"/>
                  <a:ext cx="3898900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请填入您的内容，或复制内容后点击右键选择只保留文本来粘贴您的内容。</a:t>
                  </a:r>
                </a:p>
              </p:txBody>
            </p:sp>
          </p:grpSp>
        </p:grpSp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8E2D1E2E-98B4-437F-94C0-F0CCD3B5BE58}"/>
                </a:ext>
              </a:extLst>
            </p:cNvPr>
            <p:cNvSpPr/>
            <p:nvPr/>
          </p:nvSpPr>
          <p:spPr>
            <a:xfrm>
              <a:off x="2607734" y="3742212"/>
              <a:ext cx="2338136" cy="5334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254000" dist="279400" dir="5400000" sx="80000" sy="80000" algn="t" rotWithShape="0">
                <a:schemeClr val="accent2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solidFill>
                    <a:schemeClr val="bg1"/>
                  </a:solidFill>
                  <a:latin typeface="+mj-ea"/>
                  <a:ea typeface="+mj-ea"/>
                </a:rPr>
                <a:t>线下售后保障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05468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66936D85-3CA9-4A4E-8E12-DDA57191933E}"/>
              </a:ext>
            </a:extLst>
          </p:cNvPr>
          <p:cNvSpPr/>
          <p:nvPr/>
        </p:nvSpPr>
        <p:spPr>
          <a:xfrm>
            <a:off x="0" y="2387081"/>
            <a:ext cx="12192000" cy="2697430"/>
          </a:xfrm>
          <a:custGeom>
            <a:avLst/>
            <a:gdLst>
              <a:gd name="connsiteX0" fmla="*/ 262512 w 12192000"/>
              <a:gd name="connsiteY0" fmla="*/ 0 h 2697430"/>
              <a:gd name="connsiteX1" fmla="*/ 11929490 w 12192000"/>
              <a:gd name="connsiteY1" fmla="*/ 0 h 2697430"/>
              <a:gd name="connsiteX2" fmla="*/ 12067388 w 12192000"/>
              <a:gd name="connsiteY2" fmla="*/ 6963 h 2697430"/>
              <a:gd name="connsiteX3" fmla="*/ 12192000 w 12192000"/>
              <a:gd name="connsiteY3" fmla="*/ 25981 h 2697430"/>
              <a:gd name="connsiteX4" fmla="*/ 12192000 w 12192000"/>
              <a:gd name="connsiteY4" fmla="*/ 2671449 h 2697430"/>
              <a:gd name="connsiteX5" fmla="*/ 12067387 w 12192000"/>
              <a:gd name="connsiteY5" fmla="*/ 2690467 h 2697430"/>
              <a:gd name="connsiteX6" fmla="*/ 11929489 w 12192000"/>
              <a:gd name="connsiteY6" fmla="*/ 2697430 h 2697430"/>
              <a:gd name="connsiteX7" fmla="*/ 262512 w 12192000"/>
              <a:gd name="connsiteY7" fmla="*/ 2697429 h 2697430"/>
              <a:gd name="connsiteX8" fmla="*/ 124614 w 12192000"/>
              <a:gd name="connsiteY8" fmla="*/ 2690466 h 2697430"/>
              <a:gd name="connsiteX9" fmla="*/ 0 w 12192000"/>
              <a:gd name="connsiteY9" fmla="*/ 2671448 h 2697430"/>
              <a:gd name="connsiteX10" fmla="*/ 0 w 12192000"/>
              <a:gd name="connsiteY10" fmla="*/ 25982 h 2697430"/>
              <a:gd name="connsiteX11" fmla="*/ 124614 w 12192000"/>
              <a:gd name="connsiteY11" fmla="*/ 6963 h 2697430"/>
              <a:gd name="connsiteX12" fmla="*/ 262512 w 12192000"/>
              <a:gd name="connsiteY12" fmla="*/ 0 h 26974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2697430">
                <a:moveTo>
                  <a:pt x="262512" y="0"/>
                </a:moveTo>
                <a:lnTo>
                  <a:pt x="11929490" y="0"/>
                </a:lnTo>
                <a:cubicBezTo>
                  <a:pt x="11976045" y="0"/>
                  <a:pt x="12022048" y="2359"/>
                  <a:pt x="12067388" y="6963"/>
                </a:cubicBezTo>
                <a:lnTo>
                  <a:pt x="12192000" y="25981"/>
                </a:lnTo>
                <a:lnTo>
                  <a:pt x="12192000" y="2671449"/>
                </a:lnTo>
                <a:lnTo>
                  <a:pt x="12067387" y="2690467"/>
                </a:lnTo>
                <a:cubicBezTo>
                  <a:pt x="12022047" y="2695072"/>
                  <a:pt x="11976044" y="2697430"/>
                  <a:pt x="11929489" y="2697430"/>
                </a:cubicBezTo>
                <a:lnTo>
                  <a:pt x="262512" y="2697429"/>
                </a:lnTo>
                <a:cubicBezTo>
                  <a:pt x="215958" y="2697429"/>
                  <a:pt x="169954" y="2695071"/>
                  <a:pt x="124614" y="2690466"/>
                </a:cubicBezTo>
                <a:lnTo>
                  <a:pt x="0" y="2671448"/>
                </a:lnTo>
                <a:lnTo>
                  <a:pt x="0" y="25982"/>
                </a:lnTo>
                <a:lnTo>
                  <a:pt x="124614" y="6963"/>
                </a:lnTo>
                <a:cubicBezTo>
                  <a:pt x="169954" y="2359"/>
                  <a:pt x="215958" y="0"/>
                  <a:pt x="26251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1B6074AD-9FC5-4B46-B6FD-293146BA5E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专业系统</a:t>
            </a: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F2FB37C4-10FF-4C86-9387-C2DEE1CD9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07" r="7231" b="19407"/>
          <a:stretch>
            <a:fillRect/>
          </a:stretch>
        </p:blipFill>
        <p:spPr>
          <a:xfrm>
            <a:off x="735601" y="1199303"/>
            <a:ext cx="10720798" cy="4934798"/>
          </a:xfrm>
          <a:custGeom>
            <a:avLst/>
            <a:gdLst>
              <a:gd name="connsiteX0" fmla="*/ 2098040 w 9542252"/>
              <a:gd name="connsiteY0" fmla="*/ 0 h 4196080"/>
              <a:gd name="connsiteX1" fmla="*/ 7444212 w 9542252"/>
              <a:gd name="connsiteY1" fmla="*/ 0 h 4196080"/>
              <a:gd name="connsiteX2" fmla="*/ 9542252 w 9542252"/>
              <a:gd name="connsiteY2" fmla="*/ 2098040 h 4196080"/>
              <a:gd name="connsiteX3" fmla="*/ 7444212 w 9542252"/>
              <a:gd name="connsiteY3" fmla="*/ 4196080 h 4196080"/>
              <a:gd name="connsiteX4" fmla="*/ 2098040 w 9542252"/>
              <a:gd name="connsiteY4" fmla="*/ 4196080 h 4196080"/>
              <a:gd name="connsiteX5" fmla="*/ 0 w 9542252"/>
              <a:gd name="connsiteY5" fmla="*/ 2098040 h 4196080"/>
              <a:gd name="connsiteX6" fmla="*/ 2098040 w 9542252"/>
              <a:gd name="connsiteY6" fmla="*/ 0 h 419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542252" h="4196080">
                <a:moveTo>
                  <a:pt x="2098040" y="0"/>
                </a:moveTo>
                <a:lnTo>
                  <a:pt x="7444212" y="0"/>
                </a:lnTo>
                <a:cubicBezTo>
                  <a:pt x="8602927" y="0"/>
                  <a:pt x="9542252" y="939325"/>
                  <a:pt x="9542252" y="2098040"/>
                </a:cubicBezTo>
                <a:cubicBezTo>
                  <a:pt x="9542252" y="3256755"/>
                  <a:pt x="8602927" y="4196080"/>
                  <a:pt x="7444212" y="4196080"/>
                </a:cubicBezTo>
                <a:lnTo>
                  <a:pt x="2098040" y="4196080"/>
                </a:lnTo>
                <a:cubicBezTo>
                  <a:pt x="939325" y="4196080"/>
                  <a:pt x="0" y="3256755"/>
                  <a:pt x="0" y="2098040"/>
                </a:cubicBezTo>
                <a:cubicBezTo>
                  <a:pt x="0" y="939325"/>
                  <a:pt x="939325" y="0"/>
                  <a:pt x="2098040" y="0"/>
                </a:cubicBezTo>
                <a:close/>
              </a:path>
            </a:pathLst>
          </a:custGeom>
        </p:spPr>
      </p:pic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0074AB79-E027-42E1-BAB6-0C6AD62FD488}"/>
              </a:ext>
            </a:extLst>
          </p:cNvPr>
          <p:cNvSpPr/>
          <p:nvPr/>
        </p:nvSpPr>
        <p:spPr>
          <a:xfrm>
            <a:off x="5311140" y="4349272"/>
            <a:ext cx="6207760" cy="1784828"/>
          </a:xfrm>
          <a:prstGeom prst="roundRect">
            <a:avLst>
              <a:gd name="adj" fmla="val 5409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088C2D56-30BE-4923-B7D7-09FF41666854}"/>
              </a:ext>
            </a:extLst>
          </p:cNvPr>
          <p:cNvSpPr/>
          <p:nvPr/>
        </p:nvSpPr>
        <p:spPr>
          <a:xfrm>
            <a:off x="9180764" y="3957405"/>
            <a:ext cx="2338136" cy="5334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254000" dist="279400" dir="5400000" sx="80000" sy="80000" algn="t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专业系统平台</a:t>
            </a:r>
          </a:p>
        </p:txBody>
      </p: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19BD0D1B-EAAC-4F60-81AD-73771F3EE6F5}"/>
              </a:ext>
            </a:extLst>
          </p:cNvPr>
          <p:cNvGrpSpPr/>
          <p:nvPr/>
        </p:nvGrpSpPr>
        <p:grpSpPr>
          <a:xfrm>
            <a:off x="5601970" y="4657744"/>
            <a:ext cx="5626100" cy="1334101"/>
            <a:chOff x="824830" y="2056923"/>
            <a:chExt cx="5055270" cy="1334101"/>
          </a:xfrm>
        </p:grpSpPr>
        <p:grpSp>
          <p:nvGrpSpPr>
            <p:cNvPr id="42" name="组合 41">
              <a:extLst>
                <a:ext uri="{FF2B5EF4-FFF2-40B4-BE49-F238E27FC236}">
                  <a16:creationId xmlns:a16="http://schemas.microsoft.com/office/drawing/2014/main" id="{28CB7AC3-DFA4-4A6C-B827-80A9E5F23A13}"/>
                </a:ext>
              </a:extLst>
            </p:cNvPr>
            <p:cNvGrpSpPr/>
            <p:nvPr/>
          </p:nvGrpSpPr>
          <p:grpSpPr>
            <a:xfrm>
              <a:off x="824830" y="2056923"/>
              <a:ext cx="5055270" cy="584775"/>
              <a:chOff x="824830" y="2056923"/>
              <a:chExt cx="5055270" cy="584775"/>
            </a:xfrm>
          </p:grpSpPr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921D29B8-1F74-4C33-8621-B91635E5170B}"/>
                  </a:ext>
                </a:extLst>
              </p:cNvPr>
              <p:cNvSpPr txBox="1"/>
              <p:nvPr/>
            </p:nvSpPr>
            <p:spPr>
              <a:xfrm>
                <a:off x="824830" y="2056923"/>
                <a:ext cx="1276350" cy="3245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05750">
                  <a:lnSpc>
                    <a:spcPct val="130000"/>
                  </a:lnSpc>
                  <a:buClr>
                    <a:schemeClr val="accent5"/>
                  </a:buClr>
                </a:pPr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系统概述</a:t>
                </a:r>
              </a:p>
            </p:txBody>
          </p:sp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F25A9D56-8EE2-43C5-BD18-3EABD3C02934}"/>
                  </a:ext>
                </a:extLst>
              </p:cNvPr>
              <p:cNvSpPr txBox="1"/>
              <p:nvPr/>
            </p:nvSpPr>
            <p:spPr>
              <a:xfrm>
                <a:off x="1981200" y="2056923"/>
                <a:ext cx="389890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请填入您的内容，或复制内容后点击右键选择只保留文本来粘贴您的内容。</a:t>
                </a:r>
              </a:p>
            </p:txBody>
          </p:sp>
        </p:grp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C59FB64C-BA04-487F-9119-2CECD18B1537}"/>
                </a:ext>
              </a:extLst>
            </p:cNvPr>
            <p:cNvGrpSpPr/>
            <p:nvPr/>
          </p:nvGrpSpPr>
          <p:grpSpPr>
            <a:xfrm>
              <a:off x="824830" y="2806249"/>
              <a:ext cx="5055270" cy="584775"/>
              <a:chOff x="824830" y="2056923"/>
              <a:chExt cx="5055270" cy="584775"/>
            </a:xfrm>
          </p:grpSpPr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F264C486-0468-4E9D-BFF1-A5E55A5D27FC}"/>
                  </a:ext>
                </a:extLst>
              </p:cNvPr>
              <p:cNvSpPr txBox="1"/>
              <p:nvPr/>
            </p:nvSpPr>
            <p:spPr>
              <a:xfrm>
                <a:off x="824830" y="2056923"/>
                <a:ext cx="1276350" cy="3245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05750">
                  <a:lnSpc>
                    <a:spcPct val="130000"/>
                  </a:lnSpc>
                  <a:buClr>
                    <a:schemeClr val="accent5"/>
                  </a:buClr>
                </a:pPr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系统优势</a:t>
                </a:r>
              </a:p>
            </p:txBody>
          </p:sp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07102229-60CE-4C56-AAEF-3AE01F4A5269}"/>
                  </a:ext>
                </a:extLst>
              </p:cNvPr>
              <p:cNvSpPr txBox="1"/>
              <p:nvPr/>
            </p:nvSpPr>
            <p:spPr>
              <a:xfrm>
                <a:off x="1981200" y="2056923"/>
                <a:ext cx="389890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请填入您的内容，或复制内容后点击右键选择只保留文本来粘贴您的内容。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03856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组合 114">
            <a:extLst>
              <a:ext uri="{FF2B5EF4-FFF2-40B4-BE49-F238E27FC236}">
                <a16:creationId xmlns:a16="http://schemas.microsoft.com/office/drawing/2014/main" id="{B9A18DED-1365-427A-9ADE-64EF52F0066F}"/>
              </a:ext>
            </a:extLst>
          </p:cNvPr>
          <p:cNvGrpSpPr/>
          <p:nvPr/>
        </p:nvGrpSpPr>
        <p:grpSpPr>
          <a:xfrm>
            <a:off x="6281882" y="1920242"/>
            <a:ext cx="2379007" cy="3720902"/>
            <a:chOff x="8951833" y="1920004"/>
            <a:chExt cx="2379007" cy="3424392"/>
          </a:xfrm>
          <a:effectLst>
            <a:reflection blurRad="127000" stA="30000" endPos="30000" dist="38100" dir="5400000" sy="-100000" algn="bl" rotWithShape="0"/>
          </a:effectLst>
        </p:grpSpPr>
        <p:sp>
          <p:nvSpPr>
            <p:cNvPr id="116" name="矩形: 圆角 115">
              <a:extLst>
                <a:ext uri="{FF2B5EF4-FFF2-40B4-BE49-F238E27FC236}">
                  <a16:creationId xmlns:a16="http://schemas.microsoft.com/office/drawing/2014/main" id="{CF59405F-7C76-4BD1-9A66-3EF7F07B8F08}"/>
                </a:ext>
              </a:extLst>
            </p:cNvPr>
            <p:cNvSpPr/>
            <p:nvPr/>
          </p:nvSpPr>
          <p:spPr>
            <a:xfrm>
              <a:off x="8951833" y="1920004"/>
              <a:ext cx="2379007" cy="3424392"/>
            </a:xfrm>
            <a:prstGeom prst="roundRect">
              <a:avLst>
                <a:gd name="adj" fmla="val 4822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016000" dist="1016000" dir="5400000" sx="75000" sy="75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7" name="图片 116" descr="人的脸&#10;&#10;低可信度描述已自动生成">
              <a:extLst>
                <a:ext uri="{FF2B5EF4-FFF2-40B4-BE49-F238E27FC236}">
                  <a16:creationId xmlns:a16="http://schemas.microsoft.com/office/drawing/2014/main" id="{05E1DA6E-C6FB-4222-8DEF-0633BA1B3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9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4" r="33843" b="23796"/>
            <a:stretch>
              <a:fillRect/>
            </a:stretch>
          </p:blipFill>
          <p:spPr>
            <a:xfrm flipH="1">
              <a:off x="8951833" y="1920004"/>
              <a:ext cx="2379007" cy="3424392"/>
            </a:xfrm>
            <a:custGeom>
              <a:avLst/>
              <a:gdLst>
                <a:gd name="connsiteX0" fmla="*/ 2264291 w 2379007"/>
                <a:gd name="connsiteY0" fmla="*/ 0 h 3424392"/>
                <a:gd name="connsiteX1" fmla="*/ 114716 w 2379007"/>
                <a:gd name="connsiteY1" fmla="*/ 0 h 3424392"/>
                <a:gd name="connsiteX2" fmla="*/ 0 w 2379007"/>
                <a:gd name="connsiteY2" fmla="*/ 114716 h 3424392"/>
                <a:gd name="connsiteX3" fmla="*/ 0 w 2379007"/>
                <a:gd name="connsiteY3" fmla="*/ 3309676 h 3424392"/>
                <a:gd name="connsiteX4" fmla="*/ 114716 w 2379007"/>
                <a:gd name="connsiteY4" fmla="*/ 3424392 h 3424392"/>
                <a:gd name="connsiteX5" fmla="*/ 2264291 w 2379007"/>
                <a:gd name="connsiteY5" fmla="*/ 3424392 h 3424392"/>
                <a:gd name="connsiteX6" fmla="*/ 2379007 w 2379007"/>
                <a:gd name="connsiteY6" fmla="*/ 3309676 h 3424392"/>
                <a:gd name="connsiteX7" fmla="*/ 2379007 w 2379007"/>
                <a:gd name="connsiteY7" fmla="*/ 114716 h 3424392"/>
                <a:gd name="connsiteX8" fmla="*/ 2264291 w 2379007"/>
                <a:gd name="connsiteY8" fmla="*/ 0 h 342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9007" h="3424392">
                  <a:moveTo>
                    <a:pt x="2264291" y="0"/>
                  </a:moveTo>
                  <a:lnTo>
                    <a:pt x="114716" y="0"/>
                  </a:lnTo>
                  <a:cubicBezTo>
                    <a:pt x="51360" y="0"/>
                    <a:pt x="0" y="51360"/>
                    <a:pt x="0" y="114716"/>
                  </a:cubicBezTo>
                  <a:lnTo>
                    <a:pt x="0" y="3309676"/>
                  </a:lnTo>
                  <a:cubicBezTo>
                    <a:pt x="0" y="3373032"/>
                    <a:pt x="51360" y="3424392"/>
                    <a:pt x="114716" y="3424392"/>
                  </a:cubicBezTo>
                  <a:lnTo>
                    <a:pt x="2264291" y="3424392"/>
                  </a:lnTo>
                  <a:cubicBezTo>
                    <a:pt x="2327647" y="3424392"/>
                    <a:pt x="2379007" y="3373032"/>
                    <a:pt x="2379007" y="3309676"/>
                  </a:cubicBezTo>
                  <a:lnTo>
                    <a:pt x="2379007" y="114716"/>
                  </a:lnTo>
                  <a:cubicBezTo>
                    <a:pt x="2379007" y="51360"/>
                    <a:pt x="2327647" y="0"/>
                    <a:pt x="2264291" y="0"/>
                  </a:cubicBezTo>
                  <a:close/>
                </a:path>
              </a:pathLst>
            </a:custGeom>
            <a:effectLst/>
          </p:spPr>
        </p:pic>
      </p:grpSp>
      <p:grpSp>
        <p:nvGrpSpPr>
          <p:cNvPr id="122" name="组合 121">
            <a:extLst>
              <a:ext uri="{FF2B5EF4-FFF2-40B4-BE49-F238E27FC236}">
                <a16:creationId xmlns:a16="http://schemas.microsoft.com/office/drawing/2014/main" id="{5C651909-E50C-4ABB-97C5-C465694E6898}"/>
              </a:ext>
            </a:extLst>
          </p:cNvPr>
          <p:cNvGrpSpPr/>
          <p:nvPr/>
        </p:nvGrpSpPr>
        <p:grpSpPr>
          <a:xfrm>
            <a:off x="3541592" y="1920242"/>
            <a:ext cx="2379007" cy="3720902"/>
            <a:chOff x="8951833" y="1920004"/>
            <a:chExt cx="2379007" cy="3424392"/>
          </a:xfrm>
          <a:effectLst>
            <a:reflection blurRad="127000" stA="30000" endPos="30000" dist="38100" dir="5400000" sy="-100000" algn="bl" rotWithShape="0"/>
          </a:effectLst>
        </p:grpSpPr>
        <p:sp>
          <p:nvSpPr>
            <p:cNvPr id="123" name="矩形: 圆角 122">
              <a:extLst>
                <a:ext uri="{FF2B5EF4-FFF2-40B4-BE49-F238E27FC236}">
                  <a16:creationId xmlns:a16="http://schemas.microsoft.com/office/drawing/2014/main" id="{A08A0344-172E-4428-9D71-E3D0B3865194}"/>
                </a:ext>
              </a:extLst>
            </p:cNvPr>
            <p:cNvSpPr/>
            <p:nvPr/>
          </p:nvSpPr>
          <p:spPr>
            <a:xfrm>
              <a:off x="8951833" y="1920004"/>
              <a:ext cx="2379007" cy="3424392"/>
            </a:xfrm>
            <a:prstGeom prst="roundRect">
              <a:avLst>
                <a:gd name="adj" fmla="val 4822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016000" dist="1016000" dir="5400000" sx="75000" sy="75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4" name="图片 123" descr="人的脸&#10;&#10;低可信度描述已自动生成">
              <a:extLst>
                <a:ext uri="{FF2B5EF4-FFF2-40B4-BE49-F238E27FC236}">
                  <a16:creationId xmlns:a16="http://schemas.microsoft.com/office/drawing/2014/main" id="{F8642729-D5A5-484F-8C1A-28D8965FD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9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4" r="33843" b="23796"/>
            <a:stretch>
              <a:fillRect/>
            </a:stretch>
          </p:blipFill>
          <p:spPr>
            <a:xfrm flipH="1">
              <a:off x="8951833" y="1920004"/>
              <a:ext cx="2379007" cy="3424392"/>
            </a:xfrm>
            <a:custGeom>
              <a:avLst/>
              <a:gdLst>
                <a:gd name="connsiteX0" fmla="*/ 2264291 w 2379007"/>
                <a:gd name="connsiteY0" fmla="*/ 0 h 3424392"/>
                <a:gd name="connsiteX1" fmla="*/ 114716 w 2379007"/>
                <a:gd name="connsiteY1" fmla="*/ 0 h 3424392"/>
                <a:gd name="connsiteX2" fmla="*/ 0 w 2379007"/>
                <a:gd name="connsiteY2" fmla="*/ 114716 h 3424392"/>
                <a:gd name="connsiteX3" fmla="*/ 0 w 2379007"/>
                <a:gd name="connsiteY3" fmla="*/ 3309676 h 3424392"/>
                <a:gd name="connsiteX4" fmla="*/ 114716 w 2379007"/>
                <a:gd name="connsiteY4" fmla="*/ 3424392 h 3424392"/>
                <a:gd name="connsiteX5" fmla="*/ 2264291 w 2379007"/>
                <a:gd name="connsiteY5" fmla="*/ 3424392 h 3424392"/>
                <a:gd name="connsiteX6" fmla="*/ 2379007 w 2379007"/>
                <a:gd name="connsiteY6" fmla="*/ 3309676 h 3424392"/>
                <a:gd name="connsiteX7" fmla="*/ 2379007 w 2379007"/>
                <a:gd name="connsiteY7" fmla="*/ 114716 h 3424392"/>
                <a:gd name="connsiteX8" fmla="*/ 2264291 w 2379007"/>
                <a:gd name="connsiteY8" fmla="*/ 0 h 342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9007" h="3424392">
                  <a:moveTo>
                    <a:pt x="2264291" y="0"/>
                  </a:moveTo>
                  <a:lnTo>
                    <a:pt x="114716" y="0"/>
                  </a:lnTo>
                  <a:cubicBezTo>
                    <a:pt x="51360" y="0"/>
                    <a:pt x="0" y="51360"/>
                    <a:pt x="0" y="114716"/>
                  </a:cubicBezTo>
                  <a:lnTo>
                    <a:pt x="0" y="3309676"/>
                  </a:lnTo>
                  <a:cubicBezTo>
                    <a:pt x="0" y="3373032"/>
                    <a:pt x="51360" y="3424392"/>
                    <a:pt x="114716" y="3424392"/>
                  </a:cubicBezTo>
                  <a:lnTo>
                    <a:pt x="2264291" y="3424392"/>
                  </a:lnTo>
                  <a:cubicBezTo>
                    <a:pt x="2327647" y="3424392"/>
                    <a:pt x="2379007" y="3373032"/>
                    <a:pt x="2379007" y="3309676"/>
                  </a:cubicBezTo>
                  <a:lnTo>
                    <a:pt x="2379007" y="114716"/>
                  </a:lnTo>
                  <a:cubicBezTo>
                    <a:pt x="2379007" y="51360"/>
                    <a:pt x="2327647" y="0"/>
                    <a:pt x="2264291" y="0"/>
                  </a:cubicBezTo>
                  <a:close/>
                </a:path>
              </a:pathLst>
            </a:custGeom>
            <a:effectLst/>
          </p:spPr>
        </p:pic>
      </p:grpSp>
      <p:grpSp>
        <p:nvGrpSpPr>
          <p:cNvPr id="131" name="组合 130">
            <a:extLst>
              <a:ext uri="{FF2B5EF4-FFF2-40B4-BE49-F238E27FC236}">
                <a16:creationId xmlns:a16="http://schemas.microsoft.com/office/drawing/2014/main" id="{5980C18B-4B63-48D3-AAC9-C7ADB13717D7}"/>
              </a:ext>
            </a:extLst>
          </p:cNvPr>
          <p:cNvGrpSpPr/>
          <p:nvPr/>
        </p:nvGrpSpPr>
        <p:grpSpPr>
          <a:xfrm>
            <a:off x="820247" y="1920242"/>
            <a:ext cx="2379007" cy="3720902"/>
            <a:chOff x="8951833" y="1920004"/>
            <a:chExt cx="2379007" cy="3424392"/>
          </a:xfrm>
          <a:effectLst>
            <a:reflection blurRad="127000" stA="30000" endPos="30000" dist="38100" dir="5400000" sy="-100000" algn="bl" rotWithShape="0"/>
          </a:effectLst>
        </p:grpSpPr>
        <p:sp>
          <p:nvSpPr>
            <p:cNvPr id="132" name="矩形: 圆角 131">
              <a:extLst>
                <a:ext uri="{FF2B5EF4-FFF2-40B4-BE49-F238E27FC236}">
                  <a16:creationId xmlns:a16="http://schemas.microsoft.com/office/drawing/2014/main" id="{0F7A4A74-A7F1-4299-AFD9-05E8EC1ACF7C}"/>
                </a:ext>
              </a:extLst>
            </p:cNvPr>
            <p:cNvSpPr/>
            <p:nvPr/>
          </p:nvSpPr>
          <p:spPr>
            <a:xfrm>
              <a:off x="8951833" y="1920004"/>
              <a:ext cx="2379007" cy="3424392"/>
            </a:xfrm>
            <a:prstGeom prst="roundRect">
              <a:avLst>
                <a:gd name="adj" fmla="val 4822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016000" dist="1016000" dir="5400000" sx="75000" sy="75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33" name="图片 132" descr="人的脸&#10;&#10;低可信度描述已自动生成">
              <a:extLst>
                <a:ext uri="{FF2B5EF4-FFF2-40B4-BE49-F238E27FC236}">
                  <a16:creationId xmlns:a16="http://schemas.microsoft.com/office/drawing/2014/main" id="{C42FD20F-FF5F-40E0-BFD0-0F4B4D0A1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9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4" r="33843" b="23796"/>
            <a:stretch>
              <a:fillRect/>
            </a:stretch>
          </p:blipFill>
          <p:spPr>
            <a:xfrm flipH="1">
              <a:off x="8951833" y="1920004"/>
              <a:ext cx="2379007" cy="3424392"/>
            </a:xfrm>
            <a:custGeom>
              <a:avLst/>
              <a:gdLst>
                <a:gd name="connsiteX0" fmla="*/ 2264291 w 2379007"/>
                <a:gd name="connsiteY0" fmla="*/ 0 h 3424392"/>
                <a:gd name="connsiteX1" fmla="*/ 114716 w 2379007"/>
                <a:gd name="connsiteY1" fmla="*/ 0 h 3424392"/>
                <a:gd name="connsiteX2" fmla="*/ 0 w 2379007"/>
                <a:gd name="connsiteY2" fmla="*/ 114716 h 3424392"/>
                <a:gd name="connsiteX3" fmla="*/ 0 w 2379007"/>
                <a:gd name="connsiteY3" fmla="*/ 3309676 h 3424392"/>
                <a:gd name="connsiteX4" fmla="*/ 114716 w 2379007"/>
                <a:gd name="connsiteY4" fmla="*/ 3424392 h 3424392"/>
                <a:gd name="connsiteX5" fmla="*/ 2264291 w 2379007"/>
                <a:gd name="connsiteY5" fmla="*/ 3424392 h 3424392"/>
                <a:gd name="connsiteX6" fmla="*/ 2379007 w 2379007"/>
                <a:gd name="connsiteY6" fmla="*/ 3309676 h 3424392"/>
                <a:gd name="connsiteX7" fmla="*/ 2379007 w 2379007"/>
                <a:gd name="connsiteY7" fmla="*/ 114716 h 3424392"/>
                <a:gd name="connsiteX8" fmla="*/ 2264291 w 2379007"/>
                <a:gd name="connsiteY8" fmla="*/ 0 h 342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9007" h="3424392">
                  <a:moveTo>
                    <a:pt x="2264291" y="0"/>
                  </a:moveTo>
                  <a:lnTo>
                    <a:pt x="114716" y="0"/>
                  </a:lnTo>
                  <a:cubicBezTo>
                    <a:pt x="51360" y="0"/>
                    <a:pt x="0" y="51360"/>
                    <a:pt x="0" y="114716"/>
                  </a:cubicBezTo>
                  <a:lnTo>
                    <a:pt x="0" y="3309676"/>
                  </a:lnTo>
                  <a:cubicBezTo>
                    <a:pt x="0" y="3373032"/>
                    <a:pt x="51360" y="3424392"/>
                    <a:pt x="114716" y="3424392"/>
                  </a:cubicBezTo>
                  <a:lnTo>
                    <a:pt x="2264291" y="3424392"/>
                  </a:lnTo>
                  <a:cubicBezTo>
                    <a:pt x="2327647" y="3424392"/>
                    <a:pt x="2379007" y="3373032"/>
                    <a:pt x="2379007" y="3309676"/>
                  </a:cubicBezTo>
                  <a:lnTo>
                    <a:pt x="2379007" y="114716"/>
                  </a:lnTo>
                  <a:cubicBezTo>
                    <a:pt x="2379007" y="51360"/>
                    <a:pt x="2327647" y="0"/>
                    <a:pt x="2264291" y="0"/>
                  </a:cubicBezTo>
                  <a:close/>
                </a:path>
              </a:pathLst>
            </a:custGeom>
            <a:effectLst/>
          </p:spPr>
        </p:pic>
      </p:grpSp>
      <p:sp>
        <p:nvSpPr>
          <p:cNvPr id="85" name="文本框 84">
            <a:extLst>
              <a:ext uri="{FF2B5EF4-FFF2-40B4-BE49-F238E27FC236}">
                <a16:creationId xmlns:a16="http://schemas.microsoft.com/office/drawing/2014/main" id="{5B0F7BAF-1F40-4CE4-A2B5-55EE28560951}"/>
              </a:ext>
            </a:extLst>
          </p:cNvPr>
          <p:cNvSpPr txBox="1"/>
          <p:nvPr/>
        </p:nvSpPr>
        <p:spPr>
          <a:xfrm>
            <a:off x="6283385" y="3443431"/>
            <a:ext cx="237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100" dirty="0">
                <a:solidFill>
                  <a:schemeClr val="accent1"/>
                </a:solidFill>
                <a:latin typeface="+mj-ea"/>
                <a:ea typeface="+mj-ea"/>
              </a:rPr>
              <a:t>亮点服务</a:t>
            </a: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E401DED8-7ED4-4E92-863F-304AA9F779B8}"/>
              </a:ext>
            </a:extLst>
          </p:cNvPr>
          <p:cNvSpPr txBox="1"/>
          <p:nvPr/>
        </p:nvSpPr>
        <p:spPr>
          <a:xfrm>
            <a:off x="6281882" y="3978331"/>
            <a:ext cx="2379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 spc="1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ctr"/>
            <a:r>
              <a:rPr lang="en-US" altLang="zh-CN" sz="1400" spc="0" dirty="0">
                <a:latin typeface="+mn-ea"/>
              </a:rPr>
              <a:t>HIGHLIGHT SERVICE</a:t>
            </a:r>
            <a:endParaRPr lang="zh-CN" altLang="en-US" sz="1400" spc="0" dirty="0">
              <a:latin typeface="+mn-ea"/>
            </a:endParaRPr>
          </a:p>
        </p:txBody>
      </p:sp>
      <p:sp>
        <p:nvSpPr>
          <p:cNvPr id="89" name="椭圆 88">
            <a:extLst>
              <a:ext uri="{FF2B5EF4-FFF2-40B4-BE49-F238E27FC236}">
                <a16:creationId xmlns:a16="http://schemas.microsoft.com/office/drawing/2014/main" id="{D2961564-AAE5-437E-8DC5-DA983894A88B}"/>
              </a:ext>
            </a:extLst>
          </p:cNvPr>
          <p:cNvSpPr/>
          <p:nvPr/>
        </p:nvSpPr>
        <p:spPr>
          <a:xfrm>
            <a:off x="6924875" y="2197795"/>
            <a:ext cx="1093021" cy="1093021"/>
          </a:xfrm>
          <a:prstGeom prst="ellipse">
            <a:avLst/>
          </a:prstGeom>
          <a:noFill/>
          <a:ln w="95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E97D1C55-7F22-4978-A561-8326F0FB7BA2}"/>
              </a:ext>
            </a:extLst>
          </p:cNvPr>
          <p:cNvGrpSpPr/>
          <p:nvPr/>
        </p:nvGrpSpPr>
        <p:grpSpPr>
          <a:xfrm>
            <a:off x="7052285" y="2388808"/>
            <a:ext cx="838200" cy="666750"/>
            <a:chOff x="7032669" y="2468778"/>
            <a:chExt cx="838200" cy="666750"/>
          </a:xfrm>
        </p:grpSpPr>
        <p:sp>
          <p:nvSpPr>
            <p:cNvPr id="30" name="任意多边形: 形状 29">
              <a:extLst>
                <a:ext uri="{FF2B5EF4-FFF2-40B4-BE49-F238E27FC236}">
                  <a16:creationId xmlns:a16="http://schemas.microsoft.com/office/drawing/2014/main" id="{8244C00C-CB65-4012-936E-E95957589CB0}"/>
                </a:ext>
              </a:extLst>
            </p:cNvPr>
            <p:cNvSpPr/>
            <p:nvPr/>
          </p:nvSpPr>
          <p:spPr>
            <a:xfrm>
              <a:off x="7032669" y="2783106"/>
              <a:ext cx="838200" cy="352422"/>
            </a:xfrm>
            <a:custGeom>
              <a:avLst/>
              <a:gdLst>
                <a:gd name="connsiteX0" fmla="*/ 838200 w 838200"/>
                <a:gd name="connsiteY0" fmla="*/ 38098 h 352422"/>
                <a:gd name="connsiteX1" fmla="*/ 800479 w 838200"/>
                <a:gd name="connsiteY1" fmla="*/ 0 h 352422"/>
                <a:gd name="connsiteX2" fmla="*/ 780402 w 838200"/>
                <a:gd name="connsiteY2" fmla="*/ 5636 h 352422"/>
                <a:gd name="connsiteX3" fmla="*/ 617525 w 838200"/>
                <a:gd name="connsiteY3" fmla="*/ 98762 h 352422"/>
                <a:gd name="connsiteX4" fmla="*/ 617325 w 838200"/>
                <a:gd name="connsiteY4" fmla="*/ 130871 h 352422"/>
                <a:gd name="connsiteX5" fmla="*/ 540506 w 838200"/>
                <a:gd name="connsiteY5" fmla="*/ 190498 h 352422"/>
                <a:gd name="connsiteX6" fmla="*/ 371475 w 838200"/>
                <a:gd name="connsiteY6" fmla="*/ 190498 h 352422"/>
                <a:gd name="connsiteX7" fmla="*/ 371475 w 838200"/>
                <a:gd name="connsiteY7" fmla="*/ 152398 h 352422"/>
                <a:gd name="connsiteX8" fmla="*/ 542925 w 838200"/>
                <a:gd name="connsiteY8" fmla="*/ 152398 h 352422"/>
                <a:gd name="connsiteX9" fmla="*/ 581025 w 838200"/>
                <a:gd name="connsiteY9" fmla="*/ 114298 h 352422"/>
                <a:gd name="connsiteX10" fmla="*/ 542925 w 838200"/>
                <a:gd name="connsiteY10" fmla="*/ 76198 h 352422"/>
                <a:gd name="connsiteX11" fmla="*/ 314325 w 838200"/>
                <a:gd name="connsiteY11" fmla="*/ 76198 h 352422"/>
                <a:gd name="connsiteX12" fmla="*/ 269357 w 838200"/>
                <a:gd name="connsiteY12" fmla="*/ 89037 h 352422"/>
                <a:gd name="connsiteX13" fmla="*/ 0 w 838200"/>
                <a:gd name="connsiteY13" fmla="*/ 219073 h 352422"/>
                <a:gd name="connsiteX14" fmla="*/ 133350 w 838200"/>
                <a:gd name="connsiteY14" fmla="*/ 352423 h 352422"/>
                <a:gd name="connsiteX15" fmla="*/ 361950 w 838200"/>
                <a:gd name="connsiteY15" fmla="*/ 266698 h 352422"/>
                <a:gd name="connsiteX16" fmla="*/ 539972 w 838200"/>
                <a:gd name="connsiteY16" fmla="*/ 266698 h 352422"/>
                <a:gd name="connsiteX17" fmla="*/ 562508 w 838200"/>
                <a:gd name="connsiteY17" fmla="*/ 259316 h 352422"/>
                <a:gd name="connsiteX18" fmla="*/ 824132 w 838200"/>
                <a:gd name="connsiteY18" fmla="*/ 67435 h 352422"/>
                <a:gd name="connsiteX19" fmla="*/ 838200 w 838200"/>
                <a:gd name="connsiteY19" fmla="*/ 38098 h 3524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38200" h="352422">
                  <a:moveTo>
                    <a:pt x="838200" y="38098"/>
                  </a:moveTo>
                  <a:cubicBezTo>
                    <a:pt x="838304" y="17161"/>
                    <a:pt x="821415" y="104"/>
                    <a:pt x="800479" y="0"/>
                  </a:cubicBezTo>
                  <a:cubicBezTo>
                    <a:pt x="793392" y="-35"/>
                    <a:pt x="786436" y="1918"/>
                    <a:pt x="780402" y="5636"/>
                  </a:cubicBezTo>
                  <a:lnTo>
                    <a:pt x="617525" y="98762"/>
                  </a:lnTo>
                  <a:cubicBezTo>
                    <a:pt x="619724" y="109360"/>
                    <a:pt x="619656" y="120302"/>
                    <a:pt x="617325" y="130871"/>
                  </a:cubicBezTo>
                  <a:cubicBezTo>
                    <a:pt x="608780" y="166244"/>
                    <a:pt x="576892" y="190995"/>
                    <a:pt x="540506" y="190498"/>
                  </a:cubicBezTo>
                  <a:lnTo>
                    <a:pt x="371475" y="190498"/>
                  </a:lnTo>
                  <a:lnTo>
                    <a:pt x="371475" y="152398"/>
                  </a:lnTo>
                  <a:lnTo>
                    <a:pt x="542925" y="152398"/>
                  </a:lnTo>
                  <a:cubicBezTo>
                    <a:pt x="563967" y="152398"/>
                    <a:pt x="581025" y="135339"/>
                    <a:pt x="581025" y="114298"/>
                  </a:cubicBezTo>
                  <a:cubicBezTo>
                    <a:pt x="581025" y="93256"/>
                    <a:pt x="563967" y="76198"/>
                    <a:pt x="542925" y="76198"/>
                  </a:cubicBezTo>
                  <a:lnTo>
                    <a:pt x="314325" y="76198"/>
                  </a:lnTo>
                  <a:cubicBezTo>
                    <a:pt x="298432" y="76201"/>
                    <a:pt x="282856" y="80649"/>
                    <a:pt x="269357" y="89037"/>
                  </a:cubicBezTo>
                  <a:lnTo>
                    <a:pt x="0" y="219073"/>
                  </a:lnTo>
                  <a:lnTo>
                    <a:pt x="133350" y="352423"/>
                  </a:lnTo>
                  <a:cubicBezTo>
                    <a:pt x="194967" y="290805"/>
                    <a:pt x="275034" y="266698"/>
                    <a:pt x="361950" y="266698"/>
                  </a:cubicBezTo>
                  <a:lnTo>
                    <a:pt x="539972" y="266698"/>
                  </a:lnTo>
                  <a:cubicBezTo>
                    <a:pt x="548078" y="266697"/>
                    <a:pt x="555973" y="264111"/>
                    <a:pt x="562508" y="259316"/>
                  </a:cubicBezTo>
                  <a:lnTo>
                    <a:pt x="824132" y="67435"/>
                  </a:lnTo>
                  <a:cubicBezTo>
                    <a:pt x="833002" y="60276"/>
                    <a:pt x="838171" y="49497"/>
                    <a:pt x="838200" y="38098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A73A910E-FF51-4B81-AA46-57CEC6F5BE4F}"/>
                </a:ext>
              </a:extLst>
            </p:cNvPr>
            <p:cNvSpPr/>
            <p:nvPr/>
          </p:nvSpPr>
          <p:spPr>
            <a:xfrm>
              <a:off x="7327944" y="2468778"/>
              <a:ext cx="323850" cy="306848"/>
            </a:xfrm>
            <a:custGeom>
              <a:avLst/>
              <a:gdLst>
                <a:gd name="connsiteX0" fmla="*/ 161925 w 323850"/>
                <a:gd name="connsiteY0" fmla="*/ 63961 h 306848"/>
                <a:gd name="connsiteX1" fmla="*/ 0 w 323850"/>
                <a:gd name="connsiteY1" fmla="*/ 83011 h 306848"/>
                <a:gd name="connsiteX2" fmla="*/ 161925 w 323850"/>
                <a:gd name="connsiteY2" fmla="*/ 306848 h 306848"/>
                <a:gd name="connsiteX3" fmla="*/ 323850 w 323850"/>
                <a:gd name="connsiteY3" fmla="*/ 83011 h 306848"/>
                <a:gd name="connsiteX4" fmla="*/ 161925 w 323850"/>
                <a:gd name="connsiteY4" fmla="*/ 63961 h 3068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3850" h="306848">
                  <a:moveTo>
                    <a:pt x="161925" y="63961"/>
                  </a:moveTo>
                  <a:cubicBezTo>
                    <a:pt x="101918" y="-55102"/>
                    <a:pt x="0" y="16336"/>
                    <a:pt x="0" y="83011"/>
                  </a:cubicBezTo>
                  <a:cubicBezTo>
                    <a:pt x="0" y="183023"/>
                    <a:pt x="161925" y="306848"/>
                    <a:pt x="161925" y="306848"/>
                  </a:cubicBezTo>
                  <a:cubicBezTo>
                    <a:pt x="161925" y="306848"/>
                    <a:pt x="323850" y="183023"/>
                    <a:pt x="323850" y="83011"/>
                  </a:cubicBezTo>
                  <a:cubicBezTo>
                    <a:pt x="323850" y="16336"/>
                    <a:pt x="221933" y="-55102"/>
                    <a:pt x="161925" y="6396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74" name="文本框 73">
            <a:extLst>
              <a:ext uri="{FF2B5EF4-FFF2-40B4-BE49-F238E27FC236}">
                <a16:creationId xmlns:a16="http://schemas.microsoft.com/office/drawing/2014/main" id="{160FB3BB-D6C3-4CD8-8544-8D655BB42F63}"/>
              </a:ext>
            </a:extLst>
          </p:cNvPr>
          <p:cNvSpPr txBox="1"/>
          <p:nvPr/>
        </p:nvSpPr>
        <p:spPr>
          <a:xfrm>
            <a:off x="3543095" y="3443431"/>
            <a:ext cx="237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100" dirty="0">
                <a:solidFill>
                  <a:schemeClr val="accent1"/>
                </a:solidFill>
                <a:latin typeface="+mj-ea"/>
                <a:ea typeface="+mj-ea"/>
              </a:rPr>
              <a:t>产品优势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947FD48D-F1B1-4631-B829-0FC2D8C95C7F}"/>
              </a:ext>
            </a:extLst>
          </p:cNvPr>
          <p:cNvSpPr txBox="1"/>
          <p:nvPr/>
        </p:nvSpPr>
        <p:spPr>
          <a:xfrm>
            <a:off x="3541592" y="3978331"/>
            <a:ext cx="2379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 spc="1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ctr"/>
            <a:r>
              <a:rPr lang="en-US" altLang="zh-CN" sz="1400" spc="0" dirty="0">
                <a:latin typeface="+mn-ea"/>
              </a:rPr>
              <a:t>PRODUCT ADVANTAGES</a:t>
            </a:r>
            <a:endParaRPr lang="zh-CN" altLang="en-US" sz="1400" spc="0" dirty="0">
              <a:latin typeface="+mn-ea"/>
            </a:endParaRPr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id="{7C1A36A7-3943-400F-BB42-1AC230B4EF11}"/>
              </a:ext>
            </a:extLst>
          </p:cNvPr>
          <p:cNvSpPr/>
          <p:nvPr/>
        </p:nvSpPr>
        <p:spPr>
          <a:xfrm>
            <a:off x="4184585" y="2197795"/>
            <a:ext cx="1093021" cy="1093021"/>
          </a:xfrm>
          <a:prstGeom prst="ellipse">
            <a:avLst/>
          </a:prstGeom>
          <a:noFill/>
          <a:ln w="95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BEFA9F19-B6C3-436B-A1E4-1108845BFF12}"/>
              </a:ext>
            </a:extLst>
          </p:cNvPr>
          <p:cNvSpPr/>
          <p:nvPr/>
        </p:nvSpPr>
        <p:spPr>
          <a:xfrm>
            <a:off x="4340570" y="2457937"/>
            <a:ext cx="781050" cy="542925"/>
          </a:xfrm>
          <a:custGeom>
            <a:avLst/>
            <a:gdLst>
              <a:gd name="connsiteX0" fmla="*/ 504825 w 781050"/>
              <a:gd name="connsiteY0" fmla="*/ 142875 h 542925"/>
              <a:gd name="connsiteX1" fmla="*/ 504825 w 781050"/>
              <a:gd name="connsiteY1" fmla="*/ 114300 h 542925"/>
              <a:gd name="connsiteX2" fmla="*/ 390525 w 781050"/>
              <a:gd name="connsiteY2" fmla="*/ 0 h 542925"/>
              <a:gd name="connsiteX3" fmla="*/ 276225 w 781050"/>
              <a:gd name="connsiteY3" fmla="*/ 114300 h 542925"/>
              <a:gd name="connsiteX4" fmla="*/ 276225 w 781050"/>
              <a:gd name="connsiteY4" fmla="*/ 142875 h 542925"/>
              <a:gd name="connsiteX5" fmla="*/ 0 w 781050"/>
              <a:gd name="connsiteY5" fmla="*/ 142875 h 542925"/>
              <a:gd name="connsiteX6" fmla="*/ 0 w 781050"/>
              <a:gd name="connsiteY6" fmla="*/ 180975 h 542925"/>
              <a:gd name="connsiteX7" fmla="*/ 19050 w 781050"/>
              <a:gd name="connsiteY7" fmla="*/ 180975 h 542925"/>
              <a:gd name="connsiteX8" fmla="*/ 19050 w 781050"/>
              <a:gd name="connsiteY8" fmla="*/ 542925 h 542925"/>
              <a:gd name="connsiteX9" fmla="*/ 762000 w 781050"/>
              <a:gd name="connsiteY9" fmla="*/ 542925 h 542925"/>
              <a:gd name="connsiteX10" fmla="*/ 762000 w 781050"/>
              <a:gd name="connsiteY10" fmla="*/ 180975 h 542925"/>
              <a:gd name="connsiteX11" fmla="*/ 781050 w 781050"/>
              <a:gd name="connsiteY11" fmla="*/ 180975 h 542925"/>
              <a:gd name="connsiteX12" fmla="*/ 781050 w 781050"/>
              <a:gd name="connsiteY12" fmla="*/ 142875 h 542925"/>
              <a:gd name="connsiteX13" fmla="*/ 114300 w 781050"/>
              <a:gd name="connsiteY13" fmla="*/ 466725 h 542925"/>
              <a:gd name="connsiteX14" fmla="*/ 57150 w 781050"/>
              <a:gd name="connsiteY14" fmla="*/ 466725 h 542925"/>
              <a:gd name="connsiteX15" fmla="*/ 57150 w 781050"/>
              <a:gd name="connsiteY15" fmla="*/ 409575 h 542925"/>
              <a:gd name="connsiteX16" fmla="*/ 114300 w 781050"/>
              <a:gd name="connsiteY16" fmla="*/ 409575 h 542925"/>
              <a:gd name="connsiteX17" fmla="*/ 114300 w 781050"/>
              <a:gd name="connsiteY17" fmla="*/ 371475 h 542925"/>
              <a:gd name="connsiteX18" fmla="*/ 57150 w 781050"/>
              <a:gd name="connsiteY18" fmla="*/ 371475 h 542925"/>
              <a:gd name="connsiteX19" fmla="*/ 57150 w 781050"/>
              <a:gd name="connsiteY19" fmla="*/ 314325 h 542925"/>
              <a:gd name="connsiteX20" fmla="*/ 114300 w 781050"/>
              <a:gd name="connsiteY20" fmla="*/ 314325 h 542925"/>
              <a:gd name="connsiteX21" fmla="*/ 114300 w 781050"/>
              <a:gd name="connsiteY21" fmla="*/ 276225 h 542925"/>
              <a:gd name="connsiteX22" fmla="*/ 57150 w 781050"/>
              <a:gd name="connsiteY22" fmla="*/ 276225 h 542925"/>
              <a:gd name="connsiteX23" fmla="*/ 57150 w 781050"/>
              <a:gd name="connsiteY23" fmla="*/ 219075 h 542925"/>
              <a:gd name="connsiteX24" fmla="*/ 114300 w 781050"/>
              <a:gd name="connsiteY24" fmla="*/ 219075 h 542925"/>
              <a:gd name="connsiteX25" fmla="*/ 209550 w 781050"/>
              <a:gd name="connsiteY25" fmla="*/ 466725 h 542925"/>
              <a:gd name="connsiteX26" fmla="*/ 152400 w 781050"/>
              <a:gd name="connsiteY26" fmla="*/ 466725 h 542925"/>
              <a:gd name="connsiteX27" fmla="*/ 152400 w 781050"/>
              <a:gd name="connsiteY27" fmla="*/ 409575 h 542925"/>
              <a:gd name="connsiteX28" fmla="*/ 209550 w 781050"/>
              <a:gd name="connsiteY28" fmla="*/ 409575 h 542925"/>
              <a:gd name="connsiteX29" fmla="*/ 209550 w 781050"/>
              <a:gd name="connsiteY29" fmla="*/ 371475 h 542925"/>
              <a:gd name="connsiteX30" fmla="*/ 152400 w 781050"/>
              <a:gd name="connsiteY30" fmla="*/ 371475 h 542925"/>
              <a:gd name="connsiteX31" fmla="*/ 152400 w 781050"/>
              <a:gd name="connsiteY31" fmla="*/ 314325 h 542925"/>
              <a:gd name="connsiteX32" fmla="*/ 209550 w 781050"/>
              <a:gd name="connsiteY32" fmla="*/ 314325 h 542925"/>
              <a:gd name="connsiteX33" fmla="*/ 209550 w 781050"/>
              <a:gd name="connsiteY33" fmla="*/ 276225 h 542925"/>
              <a:gd name="connsiteX34" fmla="*/ 152400 w 781050"/>
              <a:gd name="connsiteY34" fmla="*/ 276225 h 542925"/>
              <a:gd name="connsiteX35" fmla="*/ 152400 w 781050"/>
              <a:gd name="connsiteY35" fmla="*/ 219075 h 542925"/>
              <a:gd name="connsiteX36" fmla="*/ 209550 w 781050"/>
              <a:gd name="connsiteY36" fmla="*/ 219075 h 542925"/>
              <a:gd name="connsiteX37" fmla="*/ 304800 w 781050"/>
              <a:gd name="connsiteY37" fmla="*/ 466725 h 542925"/>
              <a:gd name="connsiteX38" fmla="*/ 247650 w 781050"/>
              <a:gd name="connsiteY38" fmla="*/ 466725 h 542925"/>
              <a:gd name="connsiteX39" fmla="*/ 247650 w 781050"/>
              <a:gd name="connsiteY39" fmla="*/ 409575 h 542925"/>
              <a:gd name="connsiteX40" fmla="*/ 304800 w 781050"/>
              <a:gd name="connsiteY40" fmla="*/ 409575 h 542925"/>
              <a:gd name="connsiteX41" fmla="*/ 304800 w 781050"/>
              <a:gd name="connsiteY41" fmla="*/ 371475 h 542925"/>
              <a:gd name="connsiteX42" fmla="*/ 247650 w 781050"/>
              <a:gd name="connsiteY42" fmla="*/ 371475 h 542925"/>
              <a:gd name="connsiteX43" fmla="*/ 247650 w 781050"/>
              <a:gd name="connsiteY43" fmla="*/ 314325 h 542925"/>
              <a:gd name="connsiteX44" fmla="*/ 304800 w 781050"/>
              <a:gd name="connsiteY44" fmla="*/ 314325 h 542925"/>
              <a:gd name="connsiteX45" fmla="*/ 304800 w 781050"/>
              <a:gd name="connsiteY45" fmla="*/ 276225 h 542925"/>
              <a:gd name="connsiteX46" fmla="*/ 247650 w 781050"/>
              <a:gd name="connsiteY46" fmla="*/ 276225 h 542925"/>
              <a:gd name="connsiteX47" fmla="*/ 247650 w 781050"/>
              <a:gd name="connsiteY47" fmla="*/ 219075 h 542925"/>
              <a:gd name="connsiteX48" fmla="*/ 304800 w 781050"/>
              <a:gd name="connsiteY48" fmla="*/ 219075 h 542925"/>
              <a:gd name="connsiteX49" fmla="*/ 352425 w 781050"/>
              <a:gd name="connsiteY49" fmla="*/ 504825 h 542925"/>
              <a:gd name="connsiteX50" fmla="*/ 352425 w 781050"/>
              <a:gd name="connsiteY50" fmla="*/ 371475 h 542925"/>
              <a:gd name="connsiteX51" fmla="*/ 428625 w 781050"/>
              <a:gd name="connsiteY51" fmla="*/ 371475 h 542925"/>
              <a:gd name="connsiteX52" fmla="*/ 428625 w 781050"/>
              <a:gd name="connsiteY52" fmla="*/ 504825 h 542925"/>
              <a:gd name="connsiteX53" fmla="*/ 457200 w 781050"/>
              <a:gd name="connsiteY53" fmla="*/ 179832 h 542925"/>
              <a:gd name="connsiteX54" fmla="*/ 439388 w 781050"/>
              <a:gd name="connsiteY54" fmla="*/ 210693 h 542925"/>
              <a:gd name="connsiteX55" fmla="*/ 408337 w 781050"/>
              <a:gd name="connsiteY55" fmla="*/ 192691 h 542925"/>
              <a:gd name="connsiteX56" fmla="*/ 408337 w 781050"/>
              <a:gd name="connsiteY56" fmla="*/ 228600 h 542925"/>
              <a:gd name="connsiteX57" fmla="*/ 372713 w 781050"/>
              <a:gd name="connsiteY57" fmla="*/ 228600 h 542925"/>
              <a:gd name="connsiteX58" fmla="*/ 372713 w 781050"/>
              <a:gd name="connsiteY58" fmla="*/ 192691 h 542925"/>
              <a:gd name="connsiteX59" fmla="*/ 341662 w 781050"/>
              <a:gd name="connsiteY59" fmla="*/ 210693 h 542925"/>
              <a:gd name="connsiteX60" fmla="*/ 323850 w 781050"/>
              <a:gd name="connsiteY60" fmla="*/ 179832 h 542925"/>
              <a:gd name="connsiteX61" fmla="*/ 354997 w 781050"/>
              <a:gd name="connsiteY61" fmla="*/ 161925 h 542925"/>
              <a:gd name="connsiteX62" fmla="*/ 323850 w 781050"/>
              <a:gd name="connsiteY62" fmla="*/ 144018 h 542925"/>
              <a:gd name="connsiteX63" fmla="*/ 341662 w 781050"/>
              <a:gd name="connsiteY63" fmla="*/ 113157 h 542925"/>
              <a:gd name="connsiteX64" fmla="*/ 372713 w 781050"/>
              <a:gd name="connsiteY64" fmla="*/ 131159 h 542925"/>
              <a:gd name="connsiteX65" fmla="*/ 372713 w 781050"/>
              <a:gd name="connsiteY65" fmla="*/ 95250 h 542925"/>
              <a:gd name="connsiteX66" fmla="*/ 408337 w 781050"/>
              <a:gd name="connsiteY66" fmla="*/ 95250 h 542925"/>
              <a:gd name="connsiteX67" fmla="*/ 408337 w 781050"/>
              <a:gd name="connsiteY67" fmla="*/ 131159 h 542925"/>
              <a:gd name="connsiteX68" fmla="*/ 439388 w 781050"/>
              <a:gd name="connsiteY68" fmla="*/ 113157 h 542925"/>
              <a:gd name="connsiteX69" fmla="*/ 457200 w 781050"/>
              <a:gd name="connsiteY69" fmla="*/ 144018 h 542925"/>
              <a:gd name="connsiteX70" fmla="*/ 426053 w 781050"/>
              <a:gd name="connsiteY70" fmla="*/ 161925 h 542925"/>
              <a:gd name="connsiteX71" fmla="*/ 533400 w 781050"/>
              <a:gd name="connsiteY71" fmla="*/ 466725 h 542925"/>
              <a:gd name="connsiteX72" fmla="*/ 476250 w 781050"/>
              <a:gd name="connsiteY72" fmla="*/ 466725 h 542925"/>
              <a:gd name="connsiteX73" fmla="*/ 476250 w 781050"/>
              <a:gd name="connsiteY73" fmla="*/ 409575 h 542925"/>
              <a:gd name="connsiteX74" fmla="*/ 533400 w 781050"/>
              <a:gd name="connsiteY74" fmla="*/ 409575 h 542925"/>
              <a:gd name="connsiteX75" fmla="*/ 533400 w 781050"/>
              <a:gd name="connsiteY75" fmla="*/ 371475 h 542925"/>
              <a:gd name="connsiteX76" fmla="*/ 476250 w 781050"/>
              <a:gd name="connsiteY76" fmla="*/ 371475 h 542925"/>
              <a:gd name="connsiteX77" fmla="*/ 476250 w 781050"/>
              <a:gd name="connsiteY77" fmla="*/ 314325 h 542925"/>
              <a:gd name="connsiteX78" fmla="*/ 533400 w 781050"/>
              <a:gd name="connsiteY78" fmla="*/ 314325 h 542925"/>
              <a:gd name="connsiteX79" fmla="*/ 533400 w 781050"/>
              <a:gd name="connsiteY79" fmla="*/ 276225 h 542925"/>
              <a:gd name="connsiteX80" fmla="*/ 476250 w 781050"/>
              <a:gd name="connsiteY80" fmla="*/ 276225 h 542925"/>
              <a:gd name="connsiteX81" fmla="*/ 476250 w 781050"/>
              <a:gd name="connsiteY81" fmla="*/ 219075 h 542925"/>
              <a:gd name="connsiteX82" fmla="*/ 533400 w 781050"/>
              <a:gd name="connsiteY82" fmla="*/ 219075 h 542925"/>
              <a:gd name="connsiteX83" fmla="*/ 628650 w 781050"/>
              <a:gd name="connsiteY83" fmla="*/ 466725 h 542925"/>
              <a:gd name="connsiteX84" fmla="*/ 571500 w 781050"/>
              <a:gd name="connsiteY84" fmla="*/ 466725 h 542925"/>
              <a:gd name="connsiteX85" fmla="*/ 571500 w 781050"/>
              <a:gd name="connsiteY85" fmla="*/ 409575 h 542925"/>
              <a:gd name="connsiteX86" fmla="*/ 628650 w 781050"/>
              <a:gd name="connsiteY86" fmla="*/ 409575 h 542925"/>
              <a:gd name="connsiteX87" fmla="*/ 628650 w 781050"/>
              <a:gd name="connsiteY87" fmla="*/ 371475 h 542925"/>
              <a:gd name="connsiteX88" fmla="*/ 571500 w 781050"/>
              <a:gd name="connsiteY88" fmla="*/ 371475 h 542925"/>
              <a:gd name="connsiteX89" fmla="*/ 571500 w 781050"/>
              <a:gd name="connsiteY89" fmla="*/ 314325 h 542925"/>
              <a:gd name="connsiteX90" fmla="*/ 628650 w 781050"/>
              <a:gd name="connsiteY90" fmla="*/ 314325 h 542925"/>
              <a:gd name="connsiteX91" fmla="*/ 628650 w 781050"/>
              <a:gd name="connsiteY91" fmla="*/ 276225 h 542925"/>
              <a:gd name="connsiteX92" fmla="*/ 571500 w 781050"/>
              <a:gd name="connsiteY92" fmla="*/ 276225 h 542925"/>
              <a:gd name="connsiteX93" fmla="*/ 571500 w 781050"/>
              <a:gd name="connsiteY93" fmla="*/ 219075 h 542925"/>
              <a:gd name="connsiteX94" fmla="*/ 628650 w 781050"/>
              <a:gd name="connsiteY94" fmla="*/ 219075 h 542925"/>
              <a:gd name="connsiteX95" fmla="*/ 723900 w 781050"/>
              <a:gd name="connsiteY95" fmla="*/ 466725 h 542925"/>
              <a:gd name="connsiteX96" fmla="*/ 666750 w 781050"/>
              <a:gd name="connsiteY96" fmla="*/ 466725 h 542925"/>
              <a:gd name="connsiteX97" fmla="*/ 666750 w 781050"/>
              <a:gd name="connsiteY97" fmla="*/ 409575 h 542925"/>
              <a:gd name="connsiteX98" fmla="*/ 723900 w 781050"/>
              <a:gd name="connsiteY98" fmla="*/ 409575 h 542925"/>
              <a:gd name="connsiteX99" fmla="*/ 723900 w 781050"/>
              <a:gd name="connsiteY99" fmla="*/ 371475 h 542925"/>
              <a:gd name="connsiteX100" fmla="*/ 666750 w 781050"/>
              <a:gd name="connsiteY100" fmla="*/ 371475 h 542925"/>
              <a:gd name="connsiteX101" fmla="*/ 666750 w 781050"/>
              <a:gd name="connsiteY101" fmla="*/ 314325 h 542925"/>
              <a:gd name="connsiteX102" fmla="*/ 723900 w 781050"/>
              <a:gd name="connsiteY102" fmla="*/ 314325 h 542925"/>
              <a:gd name="connsiteX103" fmla="*/ 723900 w 781050"/>
              <a:gd name="connsiteY103" fmla="*/ 276225 h 542925"/>
              <a:gd name="connsiteX104" fmla="*/ 666750 w 781050"/>
              <a:gd name="connsiteY104" fmla="*/ 276225 h 542925"/>
              <a:gd name="connsiteX105" fmla="*/ 666750 w 781050"/>
              <a:gd name="connsiteY105" fmla="*/ 219075 h 542925"/>
              <a:gd name="connsiteX106" fmla="*/ 723900 w 781050"/>
              <a:gd name="connsiteY106" fmla="*/ 219075 h 542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781050" h="542925">
                <a:moveTo>
                  <a:pt x="504825" y="142875"/>
                </a:moveTo>
                <a:lnTo>
                  <a:pt x="504825" y="114300"/>
                </a:lnTo>
                <a:lnTo>
                  <a:pt x="390525" y="0"/>
                </a:lnTo>
                <a:lnTo>
                  <a:pt x="276225" y="114300"/>
                </a:lnTo>
                <a:lnTo>
                  <a:pt x="276225" y="142875"/>
                </a:lnTo>
                <a:lnTo>
                  <a:pt x="0" y="142875"/>
                </a:lnTo>
                <a:lnTo>
                  <a:pt x="0" y="180975"/>
                </a:lnTo>
                <a:lnTo>
                  <a:pt x="19050" y="180975"/>
                </a:lnTo>
                <a:lnTo>
                  <a:pt x="19050" y="542925"/>
                </a:lnTo>
                <a:lnTo>
                  <a:pt x="762000" y="542925"/>
                </a:lnTo>
                <a:lnTo>
                  <a:pt x="762000" y="180975"/>
                </a:lnTo>
                <a:lnTo>
                  <a:pt x="781050" y="180975"/>
                </a:lnTo>
                <a:lnTo>
                  <a:pt x="781050" y="142875"/>
                </a:lnTo>
                <a:close/>
                <a:moveTo>
                  <a:pt x="114300" y="466725"/>
                </a:moveTo>
                <a:lnTo>
                  <a:pt x="57150" y="466725"/>
                </a:lnTo>
                <a:lnTo>
                  <a:pt x="57150" y="409575"/>
                </a:lnTo>
                <a:lnTo>
                  <a:pt x="114300" y="409575"/>
                </a:lnTo>
                <a:close/>
                <a:moveTo>
                  <a:pt x="114300" y="371475"/>
                </a:moveTo>
                <a:lnTo>
                  <a:pt x="57150" y="371475"/>
                </a:lnTo>
                <a:lnTo>
                  <a:pt x="57150" y="314325"/>
                </a:lnTo>
                <a:lnTo>
                  <a:pt x="114300" y="314325"/>
                </a:lnTo>
                <a:close/>
                <a:moveTo>
                  <a:pt x="114300" y="276225"/>
                </a:moveTo>
                <a:lnTo>
                  <a:pt x="57150" y="276225"/>
                </a:lnTo>
                <a:lnTo>
                  <a:pt x="57150" y="219075"/>
                </a:lnTo>
                <a:lnTo>
                  <a:pt x="114300" y="219075"/>
                </a:lnTo>
                <a:close/>
                <a:moveTo>
                  <a:pt x="209550" y="466725"/>
                </a:moveTo>
                <a:lnTo>
                  <a:pt x="152400" y="466725"/>
                </a:lnTo>
                <a:lnTo>
                  <a:pt x="152400" y="409575"/>
                </a:lnTo>
                <a:lnTo>
                  <a:pt x="209550" y="409575"/>
                </a:lnTo>
                <a:close/>
                <a:moveTo>
                  <a:pt x="209550" y="371475"/>
                </a:moveTo>
                <a:lnTo>
                  <a:pt x="152400" y="371475"/>
                </a:lnTo>
                <a:lnTo>
                  <a:pt x="152400" y="314325"/>
                </a:lnTo>
                <a:lnTo>
                  <a:pt x="209550" y="314325"/>
                </a:lnTo>
                <a:close/>
                <a:moveTo>
                  <a:pt x="209550" y="276225"/>
                </a:moveTo>
                <a:lnTo>
                  <a:pt x="152400" y="276225"/>
                </a:lnTo>
                <a:lnTo>
                  <a:pt x="152400" y="219075"/>
                </a:lnTo>
                <a:lnTo>
                  <a:pt x="209550" y="219075"/>
                </a:lnTo>
                <a:close/>
                <a:moveTo>
                  <a:pt x="304800" y="466725"/>
                </a:moveTo>
                <a:lnTo>
                  <a:pt x="247650" y="466725"/>
                </a:lnTo>
                <a:lnTo>
                  <a:pt x="247650" y="409575"/>
                </a:lnTo>
                <a:lnTo>
                  <a:pt x="304800" y="409575"/>
                </a:lnTo>
                <a:close/>
                <a:moveTo>
                  <a:pt x="304800" y="371475"/>
                </a:moveTo>
                <a:lnTo>
                  <a:pt x="247650" y="371475"/>
                </a:lnTo>
                <a:lnTo>
                  <a:pt x="247650" y="314325"/>
                </a:lnTo>
                <a:lnTo>
                  <a:pt x="304800" y="314325"/>
                </a:lnTo>
                <a:close/>
                <a:moveTo>
                  <a:pt x="304800" y="276225"/>
                </a:moveTo>
                <a:lnTo>
                  <a:pt x="247650" y="276225"/>
                </a:lnTo>
                <a:lnTo>
                  <a:pt x="247650" y="219075"/>
                </a:lnTo>
                <a:lnTo>
                  <a:pt x="304800" y="219075"/>
                </a:lnTo>
                <a:close/>
                <a:moveTo>
                  <a:pt x="352425" y="504825"/>
                </a:moveTo>
                <a:lnTo>
                  <a:pt x="352425" y="371475"/>
                </a:lnTo>
                <a:lnTo>
                  <a:pt x="428625" y="371475"/>
                </a:lnTo>
                <a:lnTo>
                  <a:pt x="428625" y="504825"/>
                </a:lnTo>
                <a:close/>
                <a:moveTo>
                  <a:pt x="457200" y="179832"/>
                </a:moveTo>
                <a:lnTo>
                  <a:pt x="439388" y="210693"/>
                </a:lnTo>
                <a:lnTo>
                  <a:pt x="408337" y="192691"/>
                </a:lnTo>
                <a:lnTo>
                  <a:pt x="408337" y="228600"/>
                </a:lnTo>
                <a:lnTo>
                  <a:pt x="372713" y="228600"/>
                </a:lnTo>
                <a:lnTo>
                  <a:pt x="372713" y="192691"/>
                </a:lnTo>
                <a:lnTo>
                  <a:pt x="341662" y="210693"/>
                </a:lnTo>
                <a:lnTo>
                  <a:pt x="323850" y="179832"/>
                </a:lnTo>
                <a:lnTo>
                  <a:pt x="354997" y="161925"/>
                </a:lnTo>
                <a:lnTo>
                  <a:pt x="323850" y="144018"/>
                </a:lnTo>
                <a:lnTo>
                  <a:pt x="341662" y="113157"/>
                </a:lnTo>
                <a:lnTo>
                  <a:pt x="372713" y="131159"/>
                </a:lnTo>
                <a:lnTo>
                  <a:pt x="372713" y="95250"/>
                </a:lnTo>
                <a:lnTo>
                  <a:pt x="408337" y="95250"/>
                </a:lnTo>
                <a:lnTo>
                  <a:pt x="408337" y="131159"/>
                </a:lnTo>
                <a:lnTo>
                  <a:pt x="439388" y="113157"/>
                </a:lnTo>
                <a:lnTo>
                  <a:pt x="457200" y="144018"/>
                </a:lnTo>
                <a:lnTo>
                  <a:pt x="426053" y="161925"/>
                </a:lnTo>
                <a:close/>
                <a:moveTo>
                  <a:pt x="533400" y="466725"/>
                </a:moveTo>
                <a:lnTo>
                  <a:pt x="476250" y="466725"/>
                </a:lnTo>
                <a:lnTo>
                  <a:pt x="476250" y="409575"/>
                </a:lnTo>
                <a:lnTo>
                  <a:pt x="533400" y="409575"/>
                </a:lnTo>
                <a:close/>
                <a:moveTo>
                  <a:pt x="533400" y="371475"/>
                </a:moveTo>
                <a:lnTo>
                  <a:pt x="476250" y="371475"/>
                </a:lnTo>
                <a:lnTo>
                  <a:pt x="476250" y="314325"/>
                </a:lnTo>
                <a:lnTo>
                  <a:pt x="533400" y="314325"/>
                </a:lnTo>
                <a:close/>
                <a:moveTo>
                  <a:pt x="533400" y="276225"/>
                </a:moveTo>
                <a:lnTo>
                  <a:pt x="476250" y="276225"/>
                </a:lnTo>
                <a:lnTo>
                  <a:pt x="476250" y="219075"/>
                </a:lnTo>
                <a:lnTo>
                  <a:pt x="533400" y="219075"/>
                </a:lnTo>
                <a:close/>
                <a:moveTo>
                  <a:pt x="628650" y="466725"/>
                </a:moveTo>
                <a:lnTo>
                  <a:pt x="571500" y="466725"/>
                </a:lnTo>
                <a:lnTo>
                  <a:pt x="571500" y="409575"/>
                </a:lnTo>
                <a:lnTo>
                  <a:pt x="628650" y="409575"/>
                </a:lnTo>
                <a:close/>
                <a:moveTo>
                  <a:pt x="628650" y="371475"/>
                </a:moveTo>
                <a:lnTo>
                  <a:pt x="571500" y="371475"/>
                </a:lnTo>
                <a:lnTo>
                  <a:pt x="571500" y="314325"/>
                </a:lnTo>
                <a:lnTo>
                  <a:pt x="628650" y="314325"/>
                </a:lnTo>
                <a:close/>
                <a:moveTo>
                  <a:pt x="628650" y="276225"/>
                </a:moveTo>
                <a:lnTo>
                  <a:pt x="571500" y="276225"/>
                </a:lnTo>
                <a:lnTo>
                  <a:pt x="571500" y="219075"/>
                </a:lnTo>
                <a:lnTo>
                  <a:pt x="628650" y="219075"/>
                </a:lnTo>
                <a:close/>
                <a:moveTo>
                  <a:pt x="723900" y="466725"/>
                </a:moveTo>
                <a:lnTo>
                  <a:pt x="666750" y="466725"/>
                </a:lnTo>
                <a:lnTo>
                  <a:pt x="666750" y="409575"/>
                </a:lnTo>
                <a:lnTo>
                  <a:pt x="723900" y="409575"/>
                </a:lnTo>
                <a:close/>
                <a:moveTo>
                  <a:pt x="723900" y="371475"/>
                </a:moveTo>
                <a:lnTo>
                  <a:pt x="666750" y="371475"/>
                </a:lnTo>
                <a:lnTo>
                  <a:pt x="666750" y="314325"/>
                </a:lnTo>
                <a:lnTo>
                  <a:pt x="723900" y="314325"/>
                </a:lnTo>
                <a:close/>
                <a:moveTo>
                  <a:pt x="723900" y="276225"/>
                </a:moveTo>
                <a:lnTo>
                  <a:pt x="666750" y="276225"/>
                </a:lnTo>
                <a:lnTo>
                  <a:pt x="666750" y="219075"/>
                </a:lnTo>
                <a:lnTo>
                  <a:pt x="723900" y="219075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071D875A-8839-4F80-8B19-46DC6637C2A0}"/>
              </a:ext>
            </a:extLst>
          </p:cNvPr>
          <p:cNvSpPr/>
          <p:nvPr/>
        </p:nvSpPr>
        <p:spPr>
          <a:xfrm>
            <a:off x="4565265" y="2354781"/>
            <a:ext cx="331660" cy="192785"/>
          </a:xfrm>
          <a:custGeom>
            <a:avLst/>
            <a:gdLst>
              <a:gd name="connsiteX0" fmla="*/ 165830 w 331660"/>
              <a:gd name="connsiteY0" fmla="*/ 53912 h 192785"/>
              <a:gd name="connsiteX1" fmla="*/ 304800 w 331660"/>
              <a:gd name="connsiteY1" fmla="*/ 192786 h 192785"/>
              <a:gd name="connsiteX2" fmla="*/ 331661 w 331660"/>
              <a:gd name="connsiteY2" fmla="*/ 165926 h 192785"/>
              <a:gd name="connsiteX3" fmla="*/ 165830 w 331660"/>
              <a:gd name="connsiteY3" fmla="*/ 0 h 192785"/>
              <a:gd name="connsiteX4" fmla="*/ 0 w 331660"/>
              <a:gd name="connsiteY4" fmla="*/ 165926 h 192785"/>
              <a:gd name="connsiteX5" fmla="*/ 26860 w 331660"/>
              <a:gd name="connsiteY5" fmla="*/ 192786 h 192785"/>
              <a:gd name="connsiteX6" fmla="*/ 165830 w 331660"/>
              <a:gd name="connsiteY6" fmla="*/ 53912 h 192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1660" h="192785">
                <a:moveTo>
                  <a:pt x="165830" y="53912"/>
                </a:moveTo>
                <a:lnTo>
                  <a:pt x="304800" y="192786"/>
                </a:lnTo>
                <a:lnTo>
                  <a:pt x="331661" y="165926"/>
                </a:lnTo>
                <a:lnTo>
                  <a:pt x="165830" y="0"/>
                </a:lnTo>
                <a:lnTo>
                  <a:pt x="0" y="165926"/>
                </a:lnTo>
                <a:lnTo>
                  <a:pt x="26860" y="192786"/>
                </a:lnTo>
                <a:lnTo>
                  <a:pt x="165830" y="53912"/>
                </a:lnTo>
                <a:close/>
              </a:path>
            </a:pathLst>
          </a:custGeom>
          <a:solidFill>
            <a:schemeClr val="accent2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37E11F21-A187-468D-AFCB-FB9F838DDB33}"/>
              </a:ext>
            </a:extLst>
          </p:cNvPr>
          <p:cNvGrpSpPr/>
          <p:nvPr/>
        </p:nvGrpSpPr>
        <p:grpSpPr>
          <a:xfrm>
            <a:off x="8987002" y="1920242"/>
            <a:ext cx="2379007" cy="3720902"/>
            <a:chOff x="8951833" y="1920004"/>
            <a:chExt cx="2379007" cy="3424392"/>
          </a:xfrm>
          <a:effectLst>
            <a:reflection blurRad="127000" stA="30000" endPos="30000" dist="38100" dir="5400000" sy="-100000" algn="bl" rotWithShape="0"/>
          </a:effectLst>
        </p:grpSpPr>
        <p:sp>
          <p:nvSpPr>
            <p:cNvPr id="94" name="矩形: 圆角 93">
              <a:extLst>
                <a:ext uri="{FF2B5EF4-FFF2-40B4-BE49-F238E27FC236}">
                  <a16:creationId xmlns:a16="http://schemas.microsoft.com/office/drawing/2014/main" id="{D0FF581B-18CC-4FF7-A5C5-24BFD7A344EC}"/>
                </a:ext>
              </a:extLst>
            </p:cNvPr>
            <p:cNvSpPr/>
            <p:nvPr/>
          </p:nvSpPr>
          <p:spPr>
            <a:xfrm>
              <a:off x="8951833" y="1920004"/>
              <a:ext cx="2379007" cy="3424392"/>
            </a:xfrm>
            <a:prstGeom prst="roundRect">
              <a:avLst>
                <a:gd name="adj" fmla="val 4822"/>
              </a:avLst>
            </a:prstGeom>
            <a:gradFill flip="none" rotWithShape="1">
              <a:gsLst>
                <a:gs pos="0">
                  <a:schemeClr val="bg1"/>
                </a:gs>
                <a:gs pos="100000">
                  <a:schemeClr val="accent1">
                    <a:lumMod val="0"/>
                    <a:lumOff val="100000"/>
                  </a:scheme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1016000" dist="1016000" dir="5400000" sx="75000" sy="75000" algn="t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95" name="图片 94" descr="人的脸&#10;&#10;低可信度描述已自动生成">
              <a:extLst>
                <a:ext uri="{FF2B5EF4-FFF2-40B4-BE49-F238E27FC236}">
                  <a16:creationId xmlns:a16="http://schemas.microsoft.com/office/drawing/2014/main" id="{BB336A73-0C32-49F4-9CB6-C5DEAFFDB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bg2">
                  <a:shade val="45000"/>
                  <a:satMod val="135000"/>
                </a:schemeClr>
                <a:prstClr val="white"/>
              </a:duotone>
              <a:alphaModFix amt="9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44" r="33843" b="23796"/>
            <a:stretch>
              <a:fillRect/>
            </a:stretch>
          </p:blipFill>
          <p:spPr>
            <a:xfrm flipH="1">
              <a:off x="8951833" y="1920004"/>
              <a:ext cx="2379007" cy="3424392"/>
            </a:xfrm>
            <a:custGeom>
              <a:avLst/>
              <a:gdLst>
                <a:gd name="connsiteX0" fmla="*/ 2264291 w 2379007"/>
                <a:gd name="connsiteY0" fmla="*/ 0 h 3424392"/>
                <a:gd name="connsiteX1" fmla="*/ 114716 w 2379007"/>
                <a:gd name="connsiteY1" fmla="*/ 0 h 3424392"/>
                <a:gd name="connsiteX2" fmla="*/ 0 w 2379007"/>
                <a:gd name="connsiteY2" fmla="*/ 114716 h 3424392"/>
                <a:gd name="connsiteX3" fmla="*/ 0 w 2379007"/>
                <a:gd name="connsiteY3" fmla="*/ 3309676 h 3424392"/>
                <a:gd name="connsiteX4" fmla="*/ 114716 w 2379007"/>
                <a:gd name="connsiteY4" fmla="*/ 3424392 h 3424392"/>
                <a:gd name="connsiteX5" fmla="*/ 2264291 w 2379007"/>
                <a:gd name="connsiteY5" fmla="*/ 3424392 h 3424392"/>
                <a:gd name="connsiteX6" fmla="*/ 2379007 w 2379007"/>
                <a:gd name="connsiteY6" fmla="*/ 3309676 h 3424392"/>
                <a:gd name="connsiteX7" fmla="*/ 2379007 w 2379007"/>
                <a:gd name="connsiteY7" fmla="*/ 114716 h 3424392"/>
                <a:gd name="connsiteX8" fmla="*/ 2264291 w 2379007"/>
                <a:gd name="connsiteY8" fmla="*/ 0 h 3424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79007" h="3424392">
                  <a:moveTo>
                    <a:pt x="2264291" y="0"/>
                  </a:moveTo>
                  <a:lnTo>
                    <a:pt x="114716" y="0"/>
                  </a:lnTo>
                  <a:cubicBezTo>
                    <a:pt x="51360" y="0"/>
                    <a:pt x="0" y="51360"/>
                    <a:pt x="0" y="114716"/>
                  </a:cubicBezTo>
                  <a:lnTo>
                    <a:pt x="0" y="3309676"/>
                  </a:lnTo>
                  <a:cubicBezTo>
                    <a:pt x="0" y="3373032"/>
                    <a:pt x="51360" y="3424392"/>
                    <a:pt x="114716" y="3424392"/>
                  </a:cubicBezTo>
                  <a:lnTo>
                    <a:pt x="2264291" y="3424392"/>
                  </a:lnTo>
                  <a:cubicBezTo>
                    <a:pt x="2327647" y="3424392"/>
                    <a:pt x="2379007" y="3373032"/>
                    <a:pt x="2379007" y="3309676"/>
                  </a:cubicBezTo>
                  <a:lnTo>
                    <a:pt x="2379007" y="114716"/>
                  </a:lnTo>
                  <a:cubicBezTo>
                    <a:pt x="2379007" y="51360"/>
                    <a:pt x="2327647" y="0"/>
                    <a:pt x="2264291" y="0"/>
                  </a:cubicBezTo>
                  <a:close/>
                </a:path>
              </a:pathLst>
            </a:custGeom>
            <a:effectLst/>
          </p:spPr>
        </p:pic>
      </p:grpSp>
      <p:sp>
        <p:nvSpPr>
          <p:cNvPr id="96" name="文本框 95">
            <a:extLst>
              <a:ext uri="{FF2B5EF4-FFF2-40B4-BE49-F238E27FC236}">
                <a16:creationId xmlns:a16="http://schemas.microsoft.com/office/drawing/2014/main" id="{A2775301-DE33-4AE3-81A5-6DDC1FEE936E}"/>
              </a:ext>
            </a:extLst>
          </p:cNvPr>
          <p:cNvSpPr txBox="1"/>
          <p:nvPr/>
        </p:nvSpPr>
        <p:spPr>
          <a:xfrm>
            <a:off x="8988505" y="3443431"/>
            <a:ext cx="237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100" dirty="0">
                <a:solidFill>
                  <a:schemeClr val="accent1"/>
                </a:solidFill>
                <a:latin typeface="+mj-ea"/>
                <a:ea typeface="+mj-ea"/>
              </a:rPr>
              <a:t>市场价值</a:t>
            </a: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6678C3A8-5615-4CF6-B04C-48F981BA88B3}"/>
              </a:ext>
            </a:extLst>
          </p:cNvPr>
          <p:cNvSpPr txBox="1"/>
          <p:nvPr/>
        </p:nvSpPr>
        <p:spPr>
          <a:xfrm>
            <a:off x="8987002" y="3978331"/>
            <a:ext cx="2379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 spc="1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ctr"/>
            <a:r>
              <a:rPr lang="en-US" altLang="zh-CN" sz="1400" spc="0" dirty="0">
                <a:latin typeface="+mn-ea"/>
              </a:rPr>
              <a:t>MARKET VALUE</a:t>
            </a:r>
            <a:endParaRPr lang="zh-CN" altLang="en-US" sz="1400" spc="0" dirty="0">
              <a:latin typeface="+mn-ea"/>
            </a:endParaRPr>
          </a:p>
        </p:txBody>
      </p:sp>
      <p:sp>
        <p:nvSpPr>
          <p:cNvPr id="100" name="椭圆 99">
            <a:extLst>
              <a:ext uri="{FF2B5EF4-FFF2-40B4-BE49-F238E27FC236}">
                <a16:creationId xmlns:a16="http://schemas.microsoft.com/office/drawing/2014/main" id="{A52DD9D3-5C26-44D9-8767-504AC5462CED}"/>
              </a:ext>
            </a:extLst>
          </p:cNvPr>
          <p:cNvSpPr/>
          <p:nvPr/>
        </p:nvSpPr>
        <p:spPr>
          <a:xfrm>
            <a:off x="9629995" y="2197795"/>
            <a:ext cx="1093021" cy="1093021"/>
          </a:xfrm>
          <a:prstGeom prst="ellipse">
            <a:avLst/>
          </a:prstGeom>
          <a:noFill/>
          <a:ln w="95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9" name="组合 58">
            <a:extLst>
              <a:ext uri="{FF2B5EF4-FFF2-40B4-BE49-F238E27FC236}">
                <a16:creationId xmlns:a16="http://schemas.microsoft.com/office/drawing/2014/main" id="{828505CD-F680-4B99-AF66-F2AE9A882ED9}"/>
              </a:ext>
            </a:extLst>
          </p:cNvPr>
          <p:cNvGrpSpPr/>
          <p:nvPr/>
        </p:nvGrpSpPr>
        <p:grpSpPr>
          <a:xfrm>
            <a:off x="9822965" y="2416762"/>
            <a:ext cx="707081" cy="704685"/>
            <a:chOff x="5828887" y="1456092"/>
            <a:chExt cx="767138" cy="764539"/>
          </a:xfrm>
        </p:grpSpPr>
        <p:sp>
          <p:nvSpPr>
            <p:cNvPr id="50" name="任意多边形: 形状 49">
              <a:extLst>
                <a:ext uri="{FF2B5EF4-FFF2-40B4-BE49-F238E27FC236}">
                  <a16:creationId xmlns:a16="http://schemas.microsoft.com/office/drawing/2014/main" id="{08BDEEAC-4992-460A-BB96-308FF881912D}"/>
                </a:ext>
              </a:extLst>
            </p:cNvPr>
            <p:cNvSpPr/>
            <p:nvPr/>
          </p:nvSpPr>
          <p:spPr>
            <a:xfrm>
              <a:off x="6421278" y="1456092"/>
              <a:ext cx="174747" cy="167919"/>
            </a:xfrm>
            <a:custGeom>
              <a:avLst/>
              <a:gdLst>
                <a:gd name="connsiteX0" fmla="*/ 170498 w 174747"/>
                <a:gd name="connsiteY0" fmla="*/ 5042 h 167919"/>
                <a:gd name="connsiteX1" fmla="*/ 0 w 174747"/>
                <a:gd name="connsiteY1" fmla="*/ 25997 h 167919"/>
                <a:gd name="connsiteX2" fmla="*/ 78105 w 174747"/>
                <a:gd name="connsiteY2" fmla="*/ 87910 h 167919"/>
                <a:gd name="connsiteX3" fmla="*/ 140970 w 174747"/>
                <a:gd name="connsiteY3" fmla="*/ 167920 h 167919"/>
                <a:gd name="connsiteX4" fmla="*/ 170498 w 174747"/>
                <a:gd name="connsiteY4" fmla="*/ 5042 h 1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747" h="167919">
                  <a:moveTo>
                    <a:pt x="170498" y="5042"/>
                  </a:moveTo>
                  <a:cubicBezTo>
                    <a:pt x="157163" y="-8293"/>
                    <a:pt x="71438" y="6947"/>
                    <a:pt x="0" y="25997"/>
                  </a:cubicBezTo>
                  <a:cubicBezTo>
                    <a:pt x="25717" y="41237"/>
                    <a:pt x="52388" y="62192"/>
                    <a:pt x="78105" y="87910"/>
                  </a:cubicBezTo>
                  <a:cubicBezTo>
                    <a:pt x="104775" y="114580"/>
                    <a:pt x="125730" y="141250"/>
                    <a:pt x="140970" y="167920"/>
                  </a:cubicBezTo>
                  <a:cubicBezTo>
                    <a:pt x="160020" y="94577"/>
                    <a:pt x="184785" y="18377"/>
                    <a:pt x="170498" y="504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5" name="任意多边形: 形状 54">
              <a:extLst>
                <a:ext uri="{FF2B5EF4-FFF2-40B4-BE49-F238E27FC236}">
                  <a16:creationId xmlns:a16="http://schemas.microsoft.com/office/drawing/2014/main" id="{BB59CF71-EA53-4556-BC16-FCCF4A764B37}"/>
                </a:ext>
              </a:extLst>
            </p:cNvPr>
            <p:cNvSpPr/>
            <p:nvPr/>
          </p:nvSpPr>
          <p:spPr>
            <a:xfrm>
              <a:off x="5828887" y="1717952"/>
              <a:ext cx="232345" cy="222232"/>
            </a:xfrm>
            <a:custGeom>
              <a:avLst/>
              <a:gdLst>
                <a:gd name="connsiteX0" fmla="*/ 232346 w 232345"/>
                <a:gd name="connsiteY0" fmla="*/ 14645 h 222232"/>
                <a:gd name="connsiteX1" fmla="*/ 199961 w 232345"/>
                <a:gd name="connsiteY1" fmla="*/ 2262 h 222232"/>
                <a:gd name="connsiteX2" fmla="*/ 161861 w 232345"/>
                <a:gd name="connsiteY2" fmla="*/ 9882 h 222232"/>
                <a:gd name="connsiteX3" fmla="*/ 10413 w 232345"/>
                <a:gd name="connsiteY3" fmla="*/ 161330 h 222232"/>
                <a:gd name="connsiteX4" fmla="*/ 42798 w 232345"/>
                <a:gd name="connsiteY4" fmla="*/ 221337 h 222232"/>
                <a:gd name="connsiteX5" fmla="*/ 169481 w 232345"/>
                <a:gd name="connsiteY5" fmla="*/ 192762 h 222232"/>
                <a:gd name="connsiteX6" fmla="*/ 232346 w 232345"/>
                <a:gd name="connsiteY6" fmla="*/ 14645 h 22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345" h="222232">
                  <a:moveTo>
                    <a:pt x="232346" y="14645"/>
                  </a:moveTo>
                  <a:lnTo>
                    <a:pt x="199961" y="2262"/>
                  </a:lnTo>
                  <a:cubicBezTo>
                    <a:pt x="186626" y="-2500"/>
                    <a:pt x="172338" y="357"/>
                    <a:pt x="161861" y="9882"/>
                  </a:cubicBezTo>
                  <a:lnTo>
                    <a:pt x="10413" y="161330"/>
                  </a:lnTo>
                  <a:cubicBezTo>
                    <a:pt x="-14352" y="186095"/>
                    <a:pt x="8508" y="228957"/>
                    <a:pt x="42798" y="221337"/>
                  </a:cubicBezTo>
                  <a:lnTo>
                    <a:pt x="169481" y="192762"/>
                  </a:lnTo>
                  <a:cubicBezTo>
                    <a:pt x="179958" y="145137"/>
                    <a:pt x="197103" y="81320"/>
                    <a:pt x="232346" y="1464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6" name="任意多边形: 形状 55">
              <a:extLst>
                <a:ext uri="{FF2B5EF4-FFF2-40B4-BE49-F238E27FC236}">
                  <a16:creationId xmlns:a16="http://schemas.microsoft.com/office/drawing/2014/main" id="{1323FAF0-E54C-4655-8C13-3E85F7922470}"/>
                </a:ext>
              </a:extLst>
            </p:cNvPr>
            <p:cNvSpPr/>
            <p:nvPr/>
          </p:nvSpPr>
          <p:spPr>
            <a:xfrm>
              <a:off x="6108899" y="1981200"/>
              <a:ext cx="222671" cy="239431"/>
            </a:xfrm>
            <a:custGeom>
              <a:avLst/>
              <a:gdLst>
                <a:gd name="connsiteX0" fmla="*/ 204747 w 222671"/>
                <a:gd name="connsiteY0" fmla="*/ 0 h 239431"/>
                <a:gd name="connsiteX1" fmla="*/ 30439 w 222671"/>
                <a:gd name="connsiteY1" fmla="*/ 60960 h 239431"/>
                <a:gd name="connsiteX2" fmla="*/ 912 w 222671"/>
                <a:gd name="connsiteY2" fmla="*/ 196215 h 239431"/>
                <a:gd name="connsiteX3" fmla="*/ 60919 w 222671"/>
                <a:gd name="connsiteY3" fmla="*/ 228600 h 239431"/>
                <a:gd name="connsiteX4" fmla="*/ 212367 w 222671"/>
                <a:gd name="connsiteY4" fmla="*/ 77152 h 239431"/>
                <a:gd name="connsiteX5" fmla="*/ 219987 w 222671"/>
                <a:gd name="connsiteY5" fmla="*/ 39052 h 239431"/>
                <a:gd name="connsiteX6" fmla="*/ 204747 w 222671"/>
                <a:gd name="connsiteY6" fmla="*/ 0 h 23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671" h="239431">
                  <a:moveTo>
                    <a:pt x="204747" y="0"/>
                  </a:moveTo>
                  <a:cubicBezTo>
                    <a:pt x="140929" y="33338"/>
                    <a:pt x="79969" y="51435"/>
                    <a:pt x="30439" y="60960"/>
                  </a:cubicBezTo>
                  <a:lnTo>
                    <a:pt x="912" y="196215"/>
                  </a:lnTo>
                  <a:cubicBezTo>
                    <a:pt x="-6708" y="230505"/>
                    <a:pt x="35202" y="254317"/>
                    <a:pt x="60919" y="228600"/>
                  </a:cubicBezTo>
                  <a:lnTo>
                    <a:pt x="212367" y="77152"/>
                  </a:lnTo>
                  <a:cubicBezTo>
                    <a:pt x="221892" y="67627"/>
                    <a:pt x="225702" y="52388"/>
                    <a:pt x="219987" y="39052"/>
                  </a:cubicBezTo>
                  <a:lnTo>
                    <a:pt x="204747" y="0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7" name="任意多边形: 形状 56">
              <a:extLst>
                <a:ext uri="{FF2B5EF4-FFF2-40B4-BE49-F238E27FC236}">
                  <a16:creationId xmlns:a16="http://schemas.microsoft.com/office/drawing/2014/main" id="{CBC1BC04-A910-4829-BDE8-1AB0F7D71EC3}"/>
                </a:ext>
              </a:extLst>
            </p:cNvPr>
            <p:cNvSpPr/>
            <p:nvPr/>
          </p:nvSpPr>
          <p:spPr>
            <a:xfrm>
              <a:off x="6031706" y="1499234"/>
              <a:ext cx="512445" cy="511492"/>
            </a:xfrm>
            <a:custGeom>
              <a:avLst/>
              <a:gdLst>
                <a:gd name="connsiteX0" fmla="*/ 338138 w 512445"/>
                <a:gd name="connsiteY0" fmla="*/ 0 h 511492"/>
                <a:gd name="connsiteX1" fmla="*/ 156210 w 512445"/>
                <a:gd name="connsiteY1" fmla="*/ 123825 h 511492"/>
                <a:gd name="connsiteX2" fmla="*/ 0 w 512445"/>
                <a:gd name="connsiteY2" fmla="*/ 452438 h 511492"/>
                <a:gd name="connsiteX3" fmla="*/ 59055 w 512445"/>
                <a:gd name="connsiteY3" fmla="*/ 511493 h 511492"/>
                <a:gd name="connsiteX4" fmla="*/ 388620 w 512445"/>
                <a:gd name="connsiteY4" fmla="*/ 356235 h 511492"/>
                <a:gd name="connsiteX5" fmla="*/ 512445 w 512445"/>
                <a:gd name="connsiteY5" fmla="*/ 175260 h 511492"/>
                <a:gd name="connsiteX6" fmla="*/ 440055 w 512445"/>
                <a:gd name="connsiteY6" fmla="*/ 70485 h 511492"/>
                <a:gd name="connsiteX7" fmla="*/ 338138 w 512445"/>
                <a:gd name="connsiteY7" fmla="*/ 0 h 511492"/>
                <a:gd name="connsiteX8" fmla="*/ 386715 w 512445"/>
                <a:gd name="connsiteY8" fmla="*/ 205740 h 511492"/>
                <a:gd name="connsiteX9" fmla="*/ 305753 w 512445"/>
                <a:gd name="connsiteY9" fmla="*/ 205740 h 511492"/>
                <a:gd name="connsiteX10" fmla="*/ 305753 w 512445"/>
                <a:gd name="connsiteY10" fmla="*/ 124778 h 511492"/>
                <a:gd name="connsiteX11" fmla="*/ 386715 w 512445"/>
                <a:gd name="connsiteY11" fmla="*/ 124778 h 511492"/>
                <a:gd name="connsiteX12" fmla="*/ 386715 w 512445"/>
                <a:gd name="connsiteY12" fmla="*/ 205740 h 511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2445" h="511492">
                  <a:moveTo>
                    <a:pt x="338138" y="0"/>
                  </a:moveTo>
                  <a:cubicBezTo>
                    <a:pt x="281940" y="22860"/>
                    <a:pt x="218123" y="61913"/>
                    <a:pt x="156210" y="123825"/>
                  </a:cubicBezTo>
                  <a:cubicBezTo>
                    <a:pt x="42863" y="237173"/>
                    <a:pt x="9525" y="374333"/>
                    <a:pt x="0" y="452438"/>
                  </a:cubicBezTo>
                  <a:lnTo>
                    <a:pt x="59055" y="511493"/>
                  </a:lnTo>
                  <a:cubicBezTo>
                    <a:pt x="137160" y="501968"/>
                    <a:pt x="275273" y="469583"/>
                    <a:pt x="388620" y="356235"/>
                  </a:cubicBezTo>
                  <a:cubicBezTo>
                    <a:pt x="450533" y="294323"/>
                    <a:pt x="489585" y="231458"/>
                    <a:pt x="512445" y="175260"/>
                  </a:cubicBezTo>
                  <a:cubicBezTo>
                    <a:pt x="500063" y="143828"/>
                    <a:pt x="475298" y="106680"/>
                    <a:pt x="440055" y="70485"/>
                  </a:cubicBezTo>
                  <a:cubicBezTo>
                    <a:pt x="405765" y="37147"/>
                    <a:pt x="369570" y="12383"/>
                    <a:pt x="338138" y="0"/>
                  </a:cubicBezTo>
                  <a:close/>
                  <a:moveTo>
                    <a:pt x="386715" y="205740"/>
                  </a:moveTo>
                  <a:cubicBezTo>
                    <a:pt x="364808" y="227648"/>
                    <a:pt x="328613" y="227648"/>
                    <a:pt x="305753" y="205740"/>
                  </a:cubicBezTo>
                  <a:cubicBezTo>
                    <a:pt x="283845" y="183833"/>
                    <a:pt x="283845" y="147638"/>
                    <a:pt x="305753" y="124778"/>
                  </a:cubicBezTo>
                  <a:cubicBezTo>
                    <a:pt x="327660" y="102870"/>
                    <a:pt x="363855" y="102870"/>
                    <a:pt x="386715" y="124778"/>
                  </a:cubicBezTo>
                  <a:cubicBezTo>
                    <a:pt x="408623" y="147638"/>
                    <a:pt x="408623" y="183833"/>
                    <a:pt x="386715" y="20574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58" name="任意多边形: 形状 57">
              <a:extLst>
                <a:ext uri="{FF2B5EF4-FFF2-40B4-BE49-F238E27FC236}">
                  <a16:creationId xmlns:a16="http://schemas.microsoft.com/office/drawing/2014/main" id="{0392E921-AE68-41BF-BAE1-0EF1F4768032}"/>
                </a:ext>
              </a:extLst>
            </p:cNvPr>
            <p:cNvSpPr/>
            <p:nvPr/>
          </p:nvSpPr>
          <p:spPr>
            <a:xfrm>
              <a:off x="5919518" y="1987252"/>
              <a:ext cx="135662" cy="135943"/>
            </a:xfrm>
            <a:custGeom>
              <a:avLst/>
              <a:gdLst>
                <a:gd name="connsiteX0" fmla="*/ 111235 w 135662"/>
                <a:gd name="connsiteY0" fmla="*/ 24428 h 135943"/>
                <a:gd name="connsiteX1" fmla="*/ 66467 w 135662"/>
                <a:gd name="connsiteY1" fmla="*/ 14903 h 135943"/>
                <a:gd name="connsiteX2" fmla="*/ 2650 w 135662"/>
                <a:gd name="connsiteY2" fmla="*/ 133013 h 135943"/>
                <a:gd name="connsiteX3" fmla="*/ 120760 w 135662"/>
                <a:gd name="connsiteY3" fmla="*/ 69195 h 135943"/>
                <a:gd name="connsiteX4" fmla="*/ 111235 w 135662"/>
                <a:gd name="connsiteY4" fmla="*/ 24428 h 13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662" h="135943">
                  <a:moveTo>
                    <a:pt x="111235" y="24428"/>
                  </a:moveTo>
                  <a:cubicBezTo>
                    <a:pt x="95995" y="9188"/>
                    <a:pt x="97900" y="-16530"/>
                    <a:pt x="66467" y="14903"/>
                  </a:cubicBezTo>
                  <a:cubicBezTo>
                    <a:pt x="35035" y="46335"/>
                    <a:pt x="-11638" y="117773"/>
                    <a:pt x="2650" y="133013"/>
                  </a:cubicBezTo>
                  <a:cubicBezTo>
                    <a:pt x="17890" y="148253"/>
                    <a:pt x="89327" y="100628"/>
                    <a:pt x="120760" y="69195"/>
                  </a:cubicBezTo>
                  <a:cubicBezTo>
                    <a:pt x="152192" y="36810"/>
                    <a:pt x="126475" y="38715"/>
                    <a:pt x="111235" y="2442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FC6FEBAF-F68F-424A-A969-B6A8D24173A1}"/>
              </a:ext>
            </a:extLst>
          </p:cNvPr>
          <p:cNvSpPr txBox="1"/>
          <p:nvPr/>
        </p:nvSpPr>
        <p:spPr>
          <a:xfrm>
            <a:off x="821750" y="3443431"/>
            <a:ext cx="2376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spc="100" dirty="0">
                <a:solidFill>
                  <a:schemeClr val="accent1"/>
                </a:solidFill>
                <a:latin typeface="+mj-ea"/>
                <a:ea typeface="+mj-ea"/>
              </a:rPr>
              <a:t>产品介绍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FCA8B0C2-B058-4A83-8FAB-FD49FC6F5A52}"/>
              </a:ext>
            </a:extLst>
          </p:cNvPr>
          <p:cNvSpPr/>
          <p:nvPr/>
        </p:nvSpPr>
        <p:spPr>
          <a:xfrm>
            <a:off x="1463240" y="2197795"/>
            <a:ext cx="1093021" cy="1093021"/>
          </a:xfrm>
          <a:prstGeom prst="ellipse">
            <a:avLst/>
          </a:prstGeom>
          <a:noFill/>
          <a:ln w="95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6" name="图形 2" descr="药品 纯色填充">
            <a:extLst>
              <a:ext uri="{FF2B5EF4-FFF2-40B4-BE49-F238E27FC236}">
                <a16:creationId xmlns:a16="http://schemas.microsoft.com/office/drawing/2014/main" id="{36CA1AC3-6193-4EE4-9176-503C7B85D09D}"/>
              </a:ext>
            </a:extLst>
          </p:cNvPr>
          <p:cNvGrpSpPr/>
          <p:nvPr/>
        </p:nvGrpSpPr>
        <p:grpSpPr>
          <a:xfrm>
            <a:off x="1755089" y="2380503"/>
            <a:ext cx="509322" cy="727604"/>
            <a:chOff x="1990345" y="2497576"/>
            <a:chExt cx="509322" cy="727604"/>
          </a:xfrm>
          <a:solidFill>
            <a:srgbClr val="000000"/>
          </a:solidFill>
        </p:grpSpPr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14606CA0-101D-4E4B-A2E4-6B7FA16B995F}"/>
                </a:ext>
              </a:extLst>
            </p:cNvPr>
            <p:cNvSpPr/>
            <p:nvPr/>
          </p:nvSpPr>
          <p:spPr>
            <a:xfrm>
              <a:off x="1990345" y="2497576"/>
              <a:ext cx="400182" cy="654843"/>
            </a:xfrm>
            <a:custGeom>
              <a:avLst/>
              <a:gdLst>
                <a:gd name="connsiteX0" fmla="*/ 400182 w 400182"/>
                <a:gd name="connsiteY0" fmla="*/ 545703 h 654843"/>
                <a:gd name="connsiteX1" fmla="*/ 400182 w 400182"/>
                <a:gd name="connsiteY1" fmla="*/ 472943 h 654843"/>
                <a:gd name="connsiteX2" fmla="*/ 90951 w 400182"/>
                <a:gd name="connsiteY2" fmla="*/ 472943 h 654843"/>
                <a:gd name="connsiteX3" fmla="*/ 72760 w 400182"/>
                <a:gd name="connsiteY3" fmla="*/ 454753 h 654843"/>
                <a:gd name="connsiteX4" fmla="*/ 72760 w 400182"/>
                <a:gd name="connsiteY4" fmla="*/ 272852 h 654843"/>
                <a:gd name="connsiteX5" fmla="*/ 90951 w 400182"/>
                <a:gd name="connsiteY5" fmla="*/ 254661 h 654843"/>
                <a:gd name="connsiteX6" fmla="*/ 400182 w 400182"/>
                <a:gd name="connsiteY6" fmla="*/ 254661 h 654843"/>
                <a:gd name="connsiteX7" fmla="*/ 400182 w 400182"/>
                <a:gd name="connsiteY7" fmla="*/ 181901 h 654843"/>
                <a:gd name="connsiteX8" fmla="*/ 363802 w 400182"/>
                <a:gd name="connsiteY8" fmla="*/ 145521 h 654843"/>
                <a:gd name="connsiteX9" fmla="*/ 331969 w 400182"/>
                <a:gd name="connsiteY9" fmla="*/ 145521 h 654843"/>
                <a:gd name="connsiteX10" fmla="*/ 327422 w 400182"/>
                <a:gd name="connsiteY10" fmla="*/ 140973 h 654843"/>
                <a:gd name="connsiteX11" fmla="*/ 327422 w 400182"/>
                <a:gd name="connsiteY11" fmla="*/ 113688 h 654843"/>
                <a:gd name="connsiteX12" fmla="*/ 331969 w 400182"/>
                <a:gd name="connsiteY12" fmla="*/ 109141 h 654843"/>
                <a:gd name="connsiteX13" fmla="*/ 354707 w 400182"/>
                <a:gd name="connsiteY13" fmla="*/ 109141 h 654843"/>
                <a:gd name="connsiteX14" fmla="*/ 363802 w 400182"/>
                <a:gd name="connsiteY14" fmla="*/ 100046 h 654843"/>
                <a:gd name="connsiteX15" fmla="*/ 363802 w 400182"/>
                <a:gd name="connsiteY15" fmla="*/ 36380 h 654843"/>
                <a:gd name="connsiteX16" fmla="*/ 327422 w 400182"/>
                <a:gd name="connsiteY16" fmla="*/ 0 h 654843"/>
                <a:gd name="connsiteX17" fmla="*/ 72760 w 400182"/>
                <a:gd name="connsiteY17" fmla="*/ 0 h 654843"/>
                <a:gd name="connsiteX18" fmla="*/ 36380 w 400182"/>
                <a:gd name="connsiteY18" fmla="*/ 36380 h 654843"/>
                <a:gd name="connsiteX19" fmla="*/ 36380 w 400182"/>
                <a:gd name="connsiteY19" fmla="*/ 100046 h 654843"/>
                <a:gd name="connsiteX20" fmla="*/ 45475 w 400182"/>
                <a:gd name="connsiteY20" fmla="*/ 109141 h 654843"/>
                <a:gd name="connsiteX21" fmla="*/ 68213 w 400182"/>
                <a:gd name="connsiteY21" fmla="*/ 109141 h 654843"/>
                <a:gd name="connsiteX22" fmla="*/ 72760 w 400182"/>
                <a:gd name="connsiteY22" fmla="*/ 113688 h 654843"/>
                <a:gd name="connsiteX23" fmla="*/ 72760 w 400182"/>
                <a:gd name="connsiteY23" fmla="*/ 140973 h 654843"/>
                <a:gd name="connsiteX24" fmla="*/ 68213 w 400182"/>
                <a:gd name="connsiteY24" fmla="*/ 145521 h 654843"/>
                <a:gd name="connsiteX25" fmla="*/ 36380 w 400182"/>
                <a:gd name="connsiteY25" fmla="*/ 145521 h 654843"/>
                <a:gd name="connsiteX26" fmla="*/ 0 w 400182"/>
                <a:gd name="connsiteY26" fmla="*/ 181901 h 654843"/>
                <a:gd name="connsiteX27" fmla="*/ 0 w 400182"/>
                <a:gd name="connsiteY27" fmla="*/ 618464 h 654843"/>
                <a:gd name="connsiteX28" fmla="*/ 36380 w 400182"/>
                <a:gd name="connsiteY28" fmla="*/ 654844 h 654843"/>
                <a:gd name="connsiteX29" fmla="*/ 163711 w 400182"/>
                <a:gd name="connsiteY29" fmla="*/ 654844 h 654843"/>
                <a:gd name="connsiteX30" fmla="*/ 272852 w 400182"/>
                <a:gd name="connsiteY30" fmla="*/ 545703 h 654843"/>
                <a:gd name="connsiteX31" fmla="*/ 400182 w 400182"/>
                <a:gd name="connsiteY31" fmla="*/ 545703 h 65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00182" h="654843">
                  <a:moveTo>
                    <a:pt x="400182" y="545703"/>
                  </a:moveTo>
                  <a:lnTo>
                    <a:pt x="400182" y="472943"/>
                  </a:lnTo>
                  <a:lnTo>
                    <a:pt x="90951" y="472943"/>
                  </a:lnTo>
                  <a:cubicBezTo>
                    <a:pt x="80946" y="472943"/>
                    <a:pt x="72760" y="464757"/>
                    <a:pt x="72760" y="454753"/>
                  </a:cubicBezTo>
                  <a:lnTo>
                    <a:pt x="72760" y="272852"/>
                  </a:lnTo>
                  <a:cubicBezTo>
                    <a:pt x="72760" y="262847"/>
                    <a:pt x="80946" y="254661"/>
                    <a:pt x="90951" y="254661"/>
                  </a:cubicBezTo>
                  <a:lnTo>
                    <a:pt x="400182" y="254661"/>
                  </a:lnTo>
                  <a:lnTo>
                    <a:pt x="400182" y="181901"/>
                  </a:lnTo>
                  <a:cubicBezTo>
                    <a:pt x="400182" y="161892"/>
                    <a:pt x="383811" y="145521"/>
                    <a:pt x="363802" y="145521"/>
                  </a:cubicBezTo>
                  <a:lnTo>
                    <a:pt x="331969" y="145521"/>
                  </a:lnTo>
                  <a:cubicBezTo>
                    <a:pt x="329241" y="145521"/>
                    <a:pt x="327422" y="143702"/>
                    <a:pt x="327422" y="140973"/>
                  </a:cubicBezTo>
                  <a:lnTo>
                    <a:pt x="327422" y="113688"/>
                  </a:lnTo>
                  <a:cubicBezTo>
                    <a:pt x="327422" y="110960"/>
                    <a:pt x="329241" y="109141"/>
                    <a:pt x="331969" y="109141"/>
                  </a:cubicBezTo>
                  <a:lnTo>
                    <a:pt x="354707" y="109141"/>
                  </a:lnTo>
                  <a:cubicBezTo>
                    <a:pt x="360164" y="109141"/>
                    <a:pt x="363802" y="105503"/>
                    <a:pt x="363802" y="100046"/>
                  </a:cubicBezTo>
                  <a:lnTo>
                    <a:pt x="363802" y="36380"/>
                  </a:lnTo>
                  <a:cubicBezTo>
                    <a:pt x="363802" y="16371"/>
                    <a:pt x="347431" y="0"/>
                    <a:pt x="327422" y="0"/>
                  </a:cubicBezTo>
                  <a:lnTo>
                    <a:pt x="72760" y="0"/>
                  </a:lnTo>
                  <a:cubicBezTo>
                    <a:pt x="52751" y="0"/>
                    <a:pt x="36380" y="16371"/>
                    <a:pt x="36380" y="36380"/>
                  </a:cubicBezTo>
                  <a:lnTo>
                    <a:pt x="36380" y="100046"/>
                  </a:lnTo>
                  <a:cubicBezTo>
                    <a:pt x="36380" y="105503"/>
                    <a:pt x="40018" y="109141"/>
                    <a:pt x="45475" y="109141"/>
                  </a:cubicBezTo>
                  <a:lnTo>
                    <a:pt x="68213" y="109141"/>
                  </a:lnTo>
                  <a:cubicBezTo>
                    <a:pt x="70941" y="109141"/>
                    <a:pt x="72760" y="110960"/>
                    <a:pt x="72760" y="113688"/>
                  </a:cubicBezTo>
                  <a:lnTo>
                    <a:pt x="72760" y="140973"/>
                  </a:lnTo>
                  <a:cubicBezTo>
                    <a:pt x="72760" y="143702"/>
                    <a:pt x="70941" y="145521"/>
                    <a:pt x="68213" y="145521"/>
                  </a:cubicBezTo>
                  <a:lnTo>
                    <a:pt x="36380" y="145521"/>
                  </a:lnTo>
                  <a:cubicBezTo>
                    <a:pt x="16371" y="145521"/>
                    <a:pt x="0" y="161892"/>
                    <a:pt x="0" y="181901"/>
                  </a:cubicBezTo>
                  <a:lnTo>
                    <a:pt x="0" y="618464"/>
                  </a:lnTo>
                  <a:cubicBezTo>
                    <a:pt x="0" y="638473"/>
                    <a:pt x="16371" y="654844"/>
                    <a:pt x="36380" y="654844"/>
                  </a:cubicBezTo>
                  <a:lnTo>
                    <a:pt x="163711" y="654844"/>
                  </a:lnTo>
                  <a:cubicBezTo>
                    <a:pt x="163711" y="594816"/>
                    <a:pt x="212824" y="545703"/>
                    <a:pt x="272852" y="545703"/>
                  </a:cubicBezTo>
                  <a:lnTo>
                    <a:pt x="400182" y="545703"/>
                  </a:lnTo>
                  <a:close/>
                </a:path>
              </a:pathLst>
            </a:custGeom>
            <a:solidFill>
              <a:schemeClr val="accent1"/>
            </a:solidFill>
            <a:ln w="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11F7521B-E11E-48DE-A883-7C2915ECB895}"/>
                </a:ext>
              </a:extLst>
            </p:cNvPr>
            <p:cNvSpPr/>
            <p:nvPr/>
          </p:nvSpPr>
          <p:spPr>
            <a:xfrm>
              <a:off x="2099485" y="2788618"/>
              <a:ext cx="291041" cy="145520"/>
            </a:xfrm>
            <a:custGeom>
              <a:avLst/>
              <a:gdLst>
                <a:gd name="connsiteX0" fmla="*/ 0 w 291041"/>
                <a:gd name="connsiteY0" fmla="*/ 9095 h 145520"/>
                <a:gd name="connsiteX1" fmla="*/ 0 w 291041"/>
                <a:gd name="connsiteY1" fmla="*/ 136426 h 145520"/>
                <a:gd name="connsiteX2" fmla="*/ 9095 w 291041"/>
                <a:gd name="connsiteY2" fmla="*/ 145521 h 145520"/>
                <a:gd name="connsiteX3" fmla="*/ 291042 w 291041"/>
                <a:gd name="connsiteY3" fmla="*/ 145521 h 145520"/>
                <a:gd name="connsiteX4" fmla="*/ 291042 w 291041"/>
                <a:gd name="connsiteY4" fmla="*/ 0 h 145520"/>
                <a:gd name="connsiteX5" fmla="*/ 9095 w 291041"/>
                <a:gd name="connsiteY5" fmla="*/ 0 h 145520"/>
                <a:gd name="connsiteX6" fmla="*/ 0 w 291041"/>
                <a:gd name="connsiteY6" fmla="*/ 9095 h 14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1041" h="145520">
                  <a:moveTo>
                    <a:pt x="0" y="9095"/>
                  </a:moveTo>
                  <a:lnTo>
                    <a:pt x="0" y="136426"/>
                  </a:lnTo>
                  <a:cubicBezTo>
                    <a:pt x="0" y="141883"/>
                    <a:pt x="3638" y="145521"/>
                    <a:pt x="9095" y="145521"/>
                  </a:cubicBezTo>
                  <a:lnTo>
                    <a:pt x="291042" y="145521"/>
                  </a:lnTo>
                  <a:lnTo>
                    <a:pt x="291042" y="0"/>
                  </a:lnTo>
                  <a:lnTo>
                    <a:pt x="9095" y="0"/>
                  </a:lnTo>
                  <a:cubicBezTo>
                    <a:pt x="3638" y="0"/>
                    <a:pt x="0" y="3638"/>
                    <a:pt x="0" y="9095"/>
                  </a:cubicBezTo>
                  <a:close/>
                </a:path>
              </a:pathLst>
            </a:custGeom>
            <a:solidFill>
              <a:schemeClr val="accent2"/>
            </a:solidFill>
            <a:ln w="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01693FF1-7054-45A1-B1A0-270EC6CFFD08}"/>
                </a:ext>
              </a:extLst>
            </p:cNvPr>
            <p:cNvSpPr/>
            <p:nvPr/>
          </p:nvSpPr>
          <p:spPr>
            <a:xfrm>
              <a:off x="2190436" y="3079659"/>
              <a:ext cx="309231" cy="145520"/>
            </a:xfrm>
            <a:custGeom>
              <a:avLst/>
              <a:gdLst>
                <a:gd name="connsiteX0" fmla="*/ 154616 w 309231"/>
                <a:gd name="connsiteY0" fmla="*/ 109141 h 145520"/>
                <a:gd name="connsiteX1" fmla="*/ 72760 w 309231"/>
                <a:gd name="connsiteY1" fmla="*/ 109141 h 145520"/>
                <a:gd name="connsiteX2" fmla="*/ 36380 w 309231"/>
                <a:gd name="connsiteY2" fmla="*/ 72760 h 145520"/>
                <a:gd name="connsiteX3" fmla="*/ 72760 w 309231"/>
                <a:gd name="connsiteY3" fmla="*/ 36380 h 145520"/>
                <a:gd name="connsiteX4" fmla="*/ 154616 w 309231"/>
                <a:gd name="connsiteY4" fmla="*/ 36380 h 145520"/>
                <a:gd name="connsiteX5" fmla="*/ 154616 w 309231"/>
                <a:gd name="connsiteY5" fmla="*/ 109141 h 145520"/>
                <a:gd name="connsiteX6" fmla="*/ 236471 w 309231"/>
                <a:gd name="connsiteY6" fmla="*/ 0 h 145520"/>
                <a:gd name="connsiteX7" fmla="*/ 72760 w 309231"/>
                <a:gd name="connsiteY7" fmla="*/ 0 h 145520"/>
                <a:gd name="connsiteX8" fmla="*/ 0 w 309231"/>
                <a:gd name="connsiteY8" fmla="*/ 72760 h 145520"/>
                <a:gd name="connsiteX9" fmla="*/ 72760 w 309231"/>
                <a:gd name="connsiteY9" fmla="*/ 145521 h 145520"/>
                <a:gd name="connsiteX10" fmla="*/ 236471 w 309231"/>
                <a:gd name="connsiteY10" fmla="*/ 145521 h 145520"/>
                <a:gd name="connsiteX11" fmla="*/ 309232 w 309231"/>
                <a:gd name="connsiteY11" fmla="*/ 72760 h 145520"/>
                <a:gd name="connsiteX12" fmla="*/ 236471 w 309231"/>
                <a:gd name="connsiteY12" fmla="*/ 0 h 145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9231" h="145520">
                  <a:moveTo>
                    <a:pt x="154616" y="109141"/>
                  </a:moveTo>
                  <a:lnTo>
                    <a:pt x="72760" y="109141"/>
                  </a:lnTo>
                  <a:cubicBezTo>
                    <a:pt x="52751" y="109141"/>
                    <a:pt x="36380" y="92770"/>
                    <a:pt x="36380" y="72760"/>
                  </a:cubicBezTo>
                  <a:cubicBezTo>
                    <a:pt x="36380" y="52751"/>
                    <a:pt x="52751" y="36380"/>
                    <a:pt x="72760" y="36380"/>
                  </a:cubicBezTo>
                  <a:lnTo>
                    <a:pt x="154616" y="36380"/>
                  </a:lnTo>
                  <a:lnTo>
                    <a:pt x="154616" y="109141"/>
                  </a:lnTo>
                  <a:close/>
                  <a:moveTo>
                    <a:pt x="236471" y="0"/>
                  </a:moveTo>
                  <a:lnTo>
                    <a:pt x="72760" y="0"/>
                  </a:lnTo>
                  <a:cubicBezTo>
                    <a:pt x="32742" y="0"/>
                    <a:pt x="0" y="32742"/>
                    <a:pt x="0" y="72760"/>
                  </a:cubicBezTo>
                  <a:cubicBezTo>
                    <a:pt x="0" y="112779"/>
                    <a:pt x="32742" y="145521"/>
                    <a:pt x="72760" y="145521"/>
                  </a:cubicBezTo>
                  <a:lnTo>
                    <a:pt x="236471" y="145521"/>
                  </a:lnTo>
                  <a:cubicBezTo>
                    <a:pt x="276490" y="145521"/>
                    <a:pt x="309232" y="112779"/>
                    <a:pt x="309232" y="72760"/>
                  </a:cubicBezTo>
                  <a:cubicBezTo>
                    <a:pt x="309232" y="32742"/>
                    <a:pt x="276490" y="0"/>
                    <a:pt x="236471" y="0"/>
                  </a:cubicBezTo>
                  <a:close/>
                </a:path>
              </a:pathLst>
            </a:custGeom>
            <a:solidFill>
              <a:schemeClr val="accent2"/>
            </a:solidFill>
            <a:ln w="9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663D9B7B-0CE0-4276-AB96-C9135B005EA2}"/>
              </a:ext>
            </a:extLst>
          </p:cNvPr>
          <p:cNvSpPr txBox="1"/>
          <p:nvPr/>
        </p:nvSpPr>
        <p:spPr>
          <a:xfrm>
            <a:off x="820247" y="3978331"/>
            <a:ext cx="23790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2000" spc="100">
                <a:solidFill>
                  <a:schemeClr val="bg2">
                    <a:lumMod val="90000"/>
                  </a:schemeClr>
                </a:solidFill>
              </a:defRPr>
            </a:lvl1pPr>
          </a:lstStyle>
          <a:p>
            <a:pPr algn="ctr"/>
            <a:r>
              <a:rPr lang="en-US" altLang="zh-CN" sz="1400" spc="0" dirty="0">
                <a:latin typeface="+mn-ea"/>
              </a:rPr>
              <a:t>PRODUCT DESCRIPTION</a:t>
            </a:r>
            <a:endParaRPr lang="zh-CN" altLang="en-US" sz="1400" spc="0" dirty="0">
              <a:latin typeface="+mn-ea"/>
            </a:endParaRPr>
          </a:p>
        </p:txBody>
      </p:sp>
      <p:cxnSp>
        <p:nvCxnSpPr>
          <p:cNvPr id="134" name="直接箭头连接符 133">
            <a:extLst>
              <a:ext uri="{FF2B5EF4-FFF2-40B4-BE49-F238E27FC236}">
                <a16:creationId xmlns:a16="http://schemas.microsoft.com/office/drawing/2014/main" id="{5481E0A3-1925-4BA6-8335-89B3357CC457}"/>
              </a:ext>
            </a:extLst>
          </p:cNvPr>
          <p:cNvCxnSpPr>
            <a:cxnSpLocks/>
          </p:cNvCxnSpPr>
          <p:nvPr/>
        </p:nvCxnSpPr>
        <p:spPr>
          <a:xfrm>
            <a:off x="1656901" y="5137789"/>
            <a:ext cx="648000" cy="0"/>
          </a:xfrm>
          <a:prstGeom prst="straightConnector1">
            <a:avLst/>
          </a:prstGeom>
          <a:ln w="34925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直接箭头连接符 134">
            <a:extLst>
              <a:ext uri="{FF2B5EF4-FFF2-40B4-BE49-F238E27FC236}">
                <a16:creationId xmlns:a16="http://schemas.microsoft.com/office/drawing/2014/main" id="{F8A93D0A-7BBA-4FFB-8017-E113D3B32CF3}"/>
              </a:ext>
            </a:extLst>
          </p:cNvPr>
          <p:cNvCxnSpPr>
            <a:cxnSpLocks/>
          </p:cNvCxnSpPr>
          <p:nvPr/>
        </p:nvCxnSpPr>
        <p:spPr>
          <a:xfrm>
            <a:off x="4378246" y="5137789"/>
            <a:ext cx="648000" cy="0"/>
          </a:xfrm>
          <a:prstGeom prst="straightConnector1">
            <a:avLst/>
          </a:prstGeom>
          <a:ln w="34925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直接箭头连接符 135">
            <a:extLst>
              <a:ext uri="{FF2B5EF4-FFF2-40B4-BE49-F238E27FC236}">
                <a16:creationId xmlns:a16="http://schemas.microsoft.com/office/drawing/2014/main" id="{59CEC27D-3585-4AA3-80CF-4755C0ACE111}"/>
              </a:ext>
            </a:extLst>
          </p:cNvPr>
          <p:cNvCxnSpPr>
            <a:cxnSpLocks/>
          </p:cNvCxnSpPr>
          <p:nvPr/>
        </p:nvCxnSpPr>
        <p:spPr>
          <a:xfrm>
            <a:off x="7118536" y="5137789"/>
            <a:ext cx="648000" cy="0"/>
          </a:xfrm>
          <a:prstGeom prst="straightConnector1">
            <a:avLst/>
          </a:prstGeom>
          <a:ln w="34925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直接箭头连接符 136">
            <a:extLst>
              <a:ext uri="{FF2B5EF4-FFF2-40B4-BE49-F238E27FC236}">
                <a16:creationId xmlns:a16="http://schemas.microsoft.com/office/drawing/2014/main" id="{A8423EF3-823D-4493-8268-818AF63C19E7}"/>
              </a:ext>
            </a:extLst>
          </p:cNvPr>
          <p:cNvCxnSpPr>
            <a:cxnSpLocks/>
          </p:cNvCxnSpPr>
          <p:nvPr/>
        </p:nvCxnSpPr>
        <p:spPr>
          <a:xfrm>
            <a:off x="9823656" y="5137789"/>
            <a:ext cx="648000" cy="0"/>
          </a:xfrm>
          <a:prstGeom prst="straightConnector1">
            <a:avLst/>
          </a:prstGeom>
          <a:ln w="34925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文本框 85">
            <a:extLst>
              <a:ext uri="{FF2B5EF4-FFF2-40B4-BE49-F238E27FC236}">
                <a16:creationId xmlns:a16="http://schemas.microsoft.com/office/drawing/2014/main" id="{2F5DF1AE-1211-40CE-ADBD-08FE23914DA0}"/>
              </a:ext>
            </a:extLst>
          </p:cNvPr>
          <p:cNvSpPr txBox="1"/>
          <p:nvPr/>
        </p:nvSpPr>
        <p:spPr>
          <a:xfrm>
            <a:off x="6666424" y="4178788"/>
            <a:ext cx="1609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100" dirty="0">
                <a:solidFill>
                  <a:schemeClr val="bg2">
                    <a:alpha val="85000"/>
                  </a:schemeClr>
                </a:solidFill>
                <a:latin typeface="+mj-lt"/>
              </a:rPr>
              <a:t>03</a:t>
            </a:r>
            <a:endParaRPr lang="zh-CN" altLang="en-US" sz="5400" spc="100" dirty="0">
              <a:solidFill>
                <a:schemeClr val="bg2">
                  <a:alpha val="85000"/>
                </a:schemeClr>
              </a:solidFill>
              <a:latin typeface="+mj-lt"/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C3BB03A1-B6D2-43E8-8B25-21FD2D82D10D}"/>
              </a:ext>
            </a:extLst>
          </p:cNvPr>
          <p:cNvSpPr txBox="1"/>
          <p:nvPr/>
        </p:nvSpPr>
        <p:spPr>
          <a:xfrm>
            <a:off x="3926134" y="4178788"/>
            <a:ext cx="1609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100" dirty="0">
                <a:solidFill>
                  <a:schemeClr val="bg2">
                    <a:alpha val="85000"/>
                  </a:schemeClr>
                </a:solidFill>
                <a:latin typeface="+mj-lt"/>
              </a:rPr>
              <a:t>02</a:t>
            </a:r>
            <a:endParaRPr lang="zh-CN" altLang="en-US" sz="5400" spc="100" dirty="0">
              <a:solidFill>
                <a:schemeClr val="bg2">
                  <a:alpha val="85000"/>
                </a:schemeClr>
              </a:solidFill>
              <a:latin typeface="+mj-lt"/>
            </a:endParaRP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B4C31BDB-FC1D-4C72-BA74-E8827D422174}"/>
              </a:ext>
            </a:extLst>
          </p:cNvPr>
          <p:cNvSpPr txBox="1"/>
          <p:nvPr/>
        </p:nvSpPr>
        <p:spPr>
          <a:xfrm>
            <a:off x="9371544" y="4178788"/>
            <a:ext cx="1609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100" dirty="0">
                <a:solidFill>
                  <a:schemeClr val="bg2">
                    <a:alpha val="85000"/>
                  </a:schemeClr>
                </a:solidFill>
                <a:latin typeface="+mj-lt"/>
              </a:rPr>
              <a:t>04</a:t>
            </a:r>
            <a:endParaRPr lang="zh-CN" altLang="en-US" sz="5400" spc="100" dirty="0">
              <a:solidFill>
                <a:schemeClr val="bg2">
                  <a:alpha val="85000"/>
                </a:schemeClr>
              </a:solidFill>
              <a:latin typeface="+mj-lt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4CE0048-D162-4444-BEA8-C1206DFAD725}"/>
              </a:ext>
            </a:extLst>
          </p:cNvPr>
          <p:cNvSpPr txBox="1"/>
          <p:nvPr/>
        </p:nvSpPr>
        <p:spPr>
          <a:xfrm>
            <a:off x="1204789" y="4178788"/>
            <a:ext cx="1609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spc="100" dirty="0">
                <a:solidFill>
                  <a:schemeClr val="bg2">
                    <a:alpha val="85000"/>
                  </a:schemeClr>
                </a:solidFill>
                <a:latin typeface="+mj-lt"/>
              </a:rPr>
              <a:t>01</a:t>
            </a:r>
            <a:endParaRPr lang="zh-CN" altLang="en-US" sz="5400" spc="100" dirty="0">
              <a:solidFill>
                <a:schemeClr val="bg2">
                  <a:alpha val="8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473347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1B6074AD-9FC5-4B46-B6FD-293146BA5E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数据支撑</a:t>
            </a:r>
          </a:p>
        </p:txBody>
      </p:sp>
      <p:graphicFrame>
        <p:nvGraphicFramePr>
          <p:cNvPr id="4" name="图表 3">
            <a:extLst>
              <a:ext uri="{FF2B5EF4-FFF2-40B4-BE49-F238E27FC236}">
                <a16:creationId xmlns:a16="http://schemas.microsoft.com/office/drawing/2014/main" id="{84A63C72-6F70-44B0-A16B-CBF65CE06DF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1035614"/>
              </p:ext>
            </p:extLst>
          </p:nvPr>
        </p:nvGraphicFramePr>
        <p:xfrm>
          <a:off x="600075" y="3772441"/>
          <a:ext cx="5435600" cy="25267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7" name="图表 16">
                <a:extLst>
                  <a:ext uri="{FF2B5EF4-FFF2-40B4-BE49-F238E27FC236}">
                    <a16:creationId xmlns:a16="http://schemas.microsoft.com/office/drawing/2014/main" id="{6EFAA6C7-F23D-4BED-987A-B80B5850F9F7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960609116"/>
                  </p:ext>
                </p:extLst>
              </p:nvPr>
            </p:nvGraphicFramePr>
            <p:xfrm>
              <a:off x="6156325" y="3824881"/>
              <a:ext cx="5435600" cy="247431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17" name="图表 16">
                <a:extLst>
                  <a:ext uri="{FF2B5EF4-FFF2-40B4-BE49-F238E27FC236}">
                    <a16:creationId xmlns:a16="http://schemas.microsoft.com/office/drawing/2014/main" id="{6EFAA6C7-F23D-4BED-987A-B80B5850F9F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56325" y="3824881"/>
                <a:ext cx="5435600" cy="2474319"/>
              </a:xfrm>
              <a:prstGeom prst="rect">
                <a:avLst/>
              </a:prstGeom>
            </p:spPr>
          </p:pic>
        </mc:Fallback>
      </mc:AlternateContent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407F4E38-0534-47B6-93CE-6FAA2FE24485}"/>
              </a:ext>
            </a:extLst>
          </p:cNvPr>
          <p:cNvSpPr/>
          <p:nvPr/>
        </p:nvSpPr>
        <p:spPr>
          <a:xfrm>
            <a:off x="666750" y="1823062"/>
            <a:ext cx="5308600" cy="1784828"/>
          </a:xfrm>
          <a:prstGeom prst="roundRect">
            <a:avLst>
              <a:gd name="adj" fmla="val 4415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472C93AA-6D5D-4669-BD7E-2764B90CCBA7}"/>
              </a:ext>
            </a:extLst>
          </p:cNvPr>
          <p:cNvSpPr/>
          <p:nvPr/>
        </p:nvSpPr>
        <p:spPr>
          <a:xfrm>
            <a:off x="666750" y="1431195"/>
            <a:ext cx="2338136" cy="533400"/>
          </a:xfrm>
          <a:prstGeom prst="roundRect">
            <a:avLst>
              <a:gd name="adj" fmla="val 13492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254000" dist="279400" dir="5400000" sx="80000" sy="80000" algn="t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客户画像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5A9D0ADF-9BF3-4661-A355-44161AA9B0CA}"/>
              </a:ext>
            </a:extLst>
          </p:cNvPr>
          <p:cNvGrpSpPr/>
          <p:nvPr/>
        </p:nvGrpSpPr>
        <p:grpSpPr>
          <a:xfrm>
            <a:off x="793415" y="2150026"/>
            <a:ext cx="5055270" cy="1334101"/>
            <a:chOff x="824830" y="2056923"/>
            <a:chExt cx="5055270" cy="1334101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6383EF58-AF43-448C-A716-E2410736AD20}"/>
                </a:ext>
              </a:extLst>
            </p:cNvPr>
            <p:cNvGrpSpPr/>
            <p:nvPr/>
          </p:nvGrpSpPr>
          <p:grpSpPr>
            <a:xfrm>
              <a:off x="824830" y="2056923"/>
              <a:ext cx="5055270" cy="584775"/>
              <a:chOff x="824830" y="2056923"/>
              <a:chExt cx="5055270" cy="584775"/>
            </a:xfrm>
          </p:grpSpPr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D14A4C30-ED71-45BD-B43F-0ECE1DEBF815}"/>
                  </a:ext>
                </a:extLst>
              </p:cNvPr>
              <p:cNvSpPr txBox="1"/>
              <p:nvPr/>
            </p:nvSpPr>
            <p:spPr>
              <a:xfrm>
                <a:off x="824830" y="2056923"/>
                <a:ext cx="1276350" cy="3245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05750">
                  <a:lnSpc>
                    <a:spcPct val="130000"/>
                  </a:lnSpc>
                  <a:buClr>
                    <a:schemeClr val="accent5"/>
                  </a:buClr>
                </a:pPr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服务数量</a:t>
                </a:r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0491906D-FC82-4F8C-8D16-54CD7A455087}"/>
                  </a:ext>
                </a:extLst>
              </p:cNvPr>
              <p:cNvSpPr txBox="1"/>
              <p:nvPr/>
            </p:nvSpPr>
            <p:spPr>
              <a:xfrm>
                <a:off x="1981200" y="2056923"/>
                <a:ext cx="389890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请填入您的内容，或复制内容后点击右键选择只保留文本来粘贴您的内容。</a:t>
                </a:r>
              </a:p>
            </p:txBody>
          </p:sp>
        </p:grp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3A1D0BB5-21F7-42D9-913C-AD9ABBF3302C}"/>
                </a:ext>
              </a:extLst>
            </p:cNvPr>
            <p:cNvGrpSpPr/>
            <p:nvPr/>
          </p:nvGrpSpPr>
          <p:grpSpPr>
            <a:xfrm>
              <a:off x="824830" y="2806249"/>
              <a:ext cx="5055270" cy="584775"/>
              <a:chOff x="824830" y="2056923"/>
              <a:chExt cx="5055270" cy="584775"/>
            </a:xfrm>
          </p:grpSpPr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5564E9C4-13AB-4B33-8A92-0A78AE593B8E}"/>
                  </a:ext>
                </a:extLst>
              </p:cNvPr>
              <p:cNvSpPr txBox="1"/>
              <p:nvPr/>
            </p:nvSpPr>
            <p:spPr>
              <a:xfrm>
                <a:off x="824830" y="2056923"/>
                <a:ext cx="1276350" cy="3245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05750">
                  <a:lnSpc>
                    <a:spcPct val="130000"/>
                  </a:lnSpc>
                  <a:buClr>
                    <a:schemeClr val="accent5"/>
                  </a:buClr>
                </a:pPr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主要客户</a:t>
                </a: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241F2799-610D-4807-B67D-3556A6973847}"/>
                  </a:ext>
                </a:extLst>
              </p:cNvPr>
              <p:cNvSpPr txBox="1"/>
              <p:nvPr/>
            </p:nvSpPr>
            <p:spPr>
              <a:xfrm>
                <a:off x="1981200" y="2056923"/>
                <a:ext cx="389890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请填入您的内容，或复制内容后点击右键选择只保留文本来粘贴您的内容。</a:t>
                </a:r>
              </a:p>
            </p:txBody>
          </p:sp>
        </p:grpSp>
      </p:grp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36AF1EE9-EC14-44C1-B72E-58F9785D7370}"/>
              </a:ext>
            </a:extLst>
          </p:cNvPr>
          <p:cNvSpPr>
            <a:spLocks/>
          </p:cNvSpPr>
          <p:nvPr/>
        </p:nvSpPr>
        <p:spPr>
          <a:xfrm>
            <a:off x="6223000" y="1823062"/>
            <a:ext cx="5308600" cy="1784828"/>
          </a:xfrm>
          <a:prstGeom prst="roundRect">
            <a:avLst>
              <a:gd name="adj" fmla="val 4415"/>
            </a:avLst>
          </a:prstGeom>
          <a:solidFill>
            <a:schemeClr val="bg1"/>
          </a:solidFill>
          <a:ln>
            <a:noFill/>
          </a:ln>
          <a:effectLst>
            <a:outerShdw blurRad="1905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337224E7-301F-4BD0-BF80-A5E62CFE0657}"/>
              </a:ext>
            </a:extLst>
          </p:cNvPr>
          <p:cNvSpPr/>
          <p:nvPr/>
        </p:nvSpPr>
        <p:spPr>
          <a:xfrm>
            <a:off x="6223000" y="1431195"/>
            <a:ext cx="2338136" cy="533400"/>
          </a:xfrm>
          <a:prstGeom prst="roundRect">
            <a:avLst>
              <a:gd name="adj" fmla="val 15079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254000" dist="279400" dir="5400000" sx="80000" sy="80000" algn="t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服务满意度统计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BCB25B33-4B28-4B01-95B7-60F56574AD33}"/>
              </a:ext>
            </a:extLst>
          </p:cNvPr>
          <p:cNvGrpSpPr/>
          <p:nvPr/>
        </p:nvGrpSpPr>
        <p:grpSpPr>
          <a:xfrm>
            <a:off x="6349665" y="2150026"/>
            <a:ext cx="5055270" cy="1334101"/>
            <a:chOff x="824830" y="2056923"/>
            <a:chExt cx="5055270" cy="1334101"/>
          </a:xfrm>
        </p:grpSpPr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19A31611-CD87-44B0-9D8B-68A0C7F4CDD3}"/>
                </a:ext>
              </a:extLst>
            </p:cNvPr>
            <p:cNvGrpSpPr/>
            <p:nvPr/>
          </p:nvGrpSpPr>
          <p:grpSpPr>
            <a:xfrm>
              <a:off x="824830" y="2056923"/>
              <a:ext cx="5055270" cy="584775"/>
              <a:chOff x="824830" y="2056923"/>
              <a:chExt cx="5055270" cy="584775"/>
            </a:xfrm>
          </p:grpSpPr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920FFB83-2649-4BD9-9DAE-7ACC644B7F56}"/>
                  </a:ext>
                </a:extLst>
              </p:cNvPr>
              <p:cNvSpPr txBox="1"/>
              <p:nvPr/>
            </p:nvSpPr>
            <p:spPr>
              <a:xfrm>
                <a:off x="824830" y="2056923"/>
                <a:ext cx="1276350" cy="3245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05750">
                  <a:lnSpc>
                    <a:spcPct val="130000"/>
                  </a:lnSpc>
                  <a:buClr>
                    <a:schemeClr val="accent5"/>
                  </a:buClr>
                </a:pPr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服务总量</a:t>
                </a:r>
              </a:p>
            </p:txBody>
          </p:sp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E8A14075-27B7-4A0F-8F5F-9BF05AD0CEC0}"/>
                  </a:ext>
                </a:extLst>
              </p:cNvPr>
              <p:cNvSpPr txBox="1"/>
              <p:nvPr/>
            </p:nvSpPr>
            <p:spPr>
              <a:xfrm>
                <a:off x="1981200" y="2056923"/>
                <a:ext cx="389890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请填入您的内容，或复制内容后点击右键选择只保留文本来粘贴您的内容。</a:t>
                </a:r>
              </a:p>
            </p:txBody>
          </p:sp>
        </p:grpSp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3492E829-C24A-4491-A11A-4B0EBE173273}"/>
                </a:ext>
              </a:extLst>
            </p:cNvPr>
            <p:cNvGrpSpPr/>
            <p:nvPr/>
          </p:nvGrpSpPr>
          <p:grpSpPr>
            <a:xfrm>
              <a:off x="824830" y="2806249"/>
              <a:ext cx="5055270" cy="584775"/>
              <a:chOff x="824830" y="2056923"/>
              <a:chExt cx="5055270" cy="584775"/>
            </a:xfrm>
          </p:grpSpPr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58F0E1CD-0952-4ED1-B2D4-DF6D43817F93}"/>
                  </a:ext>
                </a:extLst>
              </p:cNvPr>
              <p:cNvSpPr txBox="1"/>
              <p:nvPr/>
            </p:nvSpPr>
            <p:spPr>
              <a:xfrm>
                <a:off x="824830" y="2056923"/>
                <a:ext cx="1276350" cy="3245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05750">
                  <a:lnSpc>
                    <a:spcPct val="130000"/>
                  </a:lnSpc>
                  <a:buClr>
                    <a:schemeClr val="accent5"/>
                  </a:buClr>
                </a:pPr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满意度</a:t>
                </a:r>
              </a:p>
            </p:txBody>
          </p:sp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4BF67384-1DD0-495A-AD2F-D322AD5F4355}"/>
                  </a:ext>
                </a:extLst>
              </p:cNvPr>
              <p:cNvSpPr txBox="1"/>
              <p:nvPr/>
            </p:nvSpPr>
            <p:spPr>
              <a:xfrm>
                <a:off x="1981200" y="2056923"/>
                <a:ext cx="389890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请填入您的内容，或复制内容后点击右键选择只保留文本来粘贴您的内容。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087673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F6FE2B4-0BCA-4E33-9622-A3B44886E5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4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562A152-D040-4684-BEA7-F088D90802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市场价值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F34D0A-8E94-4C3D-95C5-7FEEF90BBA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altLang="zh-CN" dirty="0"/>
              <a:t>PART FOUR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80D494-FDEF-4ADF-9DD8-1EB2FDF738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algn="just"/>
            <a:r>
              <a:rPr lang="en-US" altLang="zh-CN" sz="2400" dirty="0">
                <a:latin typeface="+mn-ea"/>
              </a:rPr>
              <a:t>MARKET VALUE</a:t>
            </a:r>
            <a:endParaRPr lang="zh-CN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06824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5C19F0BF-9C3C-4D02-ABFB-57B4AE6BBE43}"/>
              </a:ext>
            </a:extLst>
          </p:cNvPr>
          <p:cNvSpPr>
            <a:spLocks/>
          </p:cNvSpPr>
          <p:nvPr/>
        </p:nvSpPr>
        <p:spPr>
          <a:xfrm>
            <a:off x="0" y="1028700"/>
            <a:ext cx="12192000" cy="4569944"/>
          </a:xfrm>
          <a:prstGeom prst="roundRect">
            <a:avLst>
              <a:gd name="adj" fmla="val 0"/>
            </a:avLst>
          </a:prstGeom>
          <a:blipFill dpi="0" rotWithShape="1">
            <a:blip r:embed="rId2">
              <a:alphaModFix amt="4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2700000" algn="tl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1B6074AD-9FC5-4B46-B6FD-293146BA5E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行业领先</a:t>
            </a: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D08F9DCE-1D90-4EB8-80A4-4B613449AF48}"/>
              </a:ext>
            </a:extLst>
          </p:cNvPr>
          <p:cNvGrpSpPr/>
          <p:nvPr/>
        </p:nvGrpSpPr>
        <p:grpSpPr>
          <a:xfrm>
            <a:off x="0" y="913046"/>
            <a:ext cx="12191999" cy="5944955"/>
            <a:chOff x="0" y="913046"/>
            <a:chExt cx="12191999" cy="5944955"/>
          </a:xfrm>
        </p:grpSpPr>
        <p:sp>
          <p:nvSpPr>
            <p:cNvPr id="29" name="任意多边形: 形状 28">
              <a:extLst>
                <a:ext uri="{FF2B5EF4-FFF2-40B4-BE49-F238E27FC236}">
                  <a16:creationId xmlns:a16="http://schemas.microsoft.com/office/drawing/2014/main" id="{DCB3E55B-20C0-4111-9DB7-BA5161E2BE51}"/>
                </a:ext>
              </a:extLst>
            </p:cNvPr>
            <p:cNvSpPr/>
            <p:nvPr/>
          </p:nvSpPr>
          <p:spPr>
            <a:xfrm rot="16200000">
              <a:off x="1053533" y="1979360"/>
              <a:ext cx="3825107" cy="5932173"/>
            </a:xfrm>
            <a:custGeom>
              <a:avLst/>
              <a:gdLst>
                <a:gd name="connsiteX0" fmla="*/ 3825107 w 3825107"/>
                <a:gd name="connsiteY0" fmla="*/ 2492761 h 5932173"/>
                <a:gd name="connsiteX1" fmla="*/ 2959998 w 3825107"/>
                <a:gd name="connsiteY1" fmla="*/ 4072295 h 5932173"/>
                <a:gd name="connsiteX2" fmla="*/ 2959998 w 3825107"/>
                <a:gd name="connsiteY2" fmla="*/ 3282528 h 5932173"/>
                <a:gd name="connsiteX3" fmla="*/ 78142 w 3825107"/>
                <a:gd name="connsiteY3" fmla="*/ 5797829 h 5932173"/>
                <a:gd name="connsiteX4" fmla="*/ 0 w 3825107"/>
                <a:gd name="connsiteY4" fmla="*/ 5932173 h 5932173"/>
                <a:gd name="connsiteX5" fmla="*/ 0 w 3825107"/>
                <a:gd name="connsiteY5" fmla="*/ 0 h 5932173"/>
                <a:gd name="connsiteX6" fmla="*/ 323239 w 3825107"/>
                <a:gd name="connsiteY6" fmla="*/ 0 h 5932173"/>
                <a:gd name="connsiteX7" fmla="*/ 444658 w 3825107"/>
                <a:gd name="connsiteY7" fmla="*/ 178603 h 5932173"/>
                <a:gd name="connsiteX8" fmla="*/ 2959998 w 3825107"/>
                <a:gd name="connsiteY8" fmla="*/ 1702993 h 5932173"/>
                <a:gd name="connsiteX9" fmla="*/ 2959998 w 3825107"/>
                <a:gd name="connsiteY9" fmla="*/ 913226 h 59321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25107" h="5932173">
                  <a:moveTo>
                    <a:pt x="3825107" y="2492761"/>
                  </a:moveTo>
                  <a:lnTo>
                    <a:pt x="2959998" y="4072295"/>
                  </a:lnTo>
                  <a:lnTo>
                    <a:pt x="2959998" y="3282528"/>
                  </a:lnTo>
                  <a:cubicBezTo>
                    <a:pt x="1193864" y="3501960"/>
                    <a:pt x="1383670" y="3540699"/>
                    <a:pt x="78142" y="5797829"/>
                  </a:cubicBezTo>
                  <a:lnTo>
                    <a:pt x="0" y="5932173"/>
                  </a:lnTo>
                  <a:lnTo>
                    <a:pt x="0" y="0"/>
                  </a:lnTo>
                  <a:lnTo>
                    <a:pt x="323239" y="0"/>
                  </a:lnTo>
                  <a:lnTo>
                    <a:pt x="444658" y="178603"/>
                  </a:lnTo>
                  <a:cubicBezTo>
                    <a:pt x="1493254" y="1660051"/>
                    <a:pt x="2003419" y="1508102"/>
                    <a:pt x="2959998" y="1702993"/>
                  </a:cubicBezTo>
                  <a:lnTo>
                    <a:pt x="2959998" y="913226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F94F2"/>
                </a:gs>
                <a:gs pos="70000">
                  <a:srgbClr val="3F71E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24E17307-3EE6-46D4-AF8D-30D15D76D633}"/>
                </a:ext>
              </a:extLst>
            </p:cNvPr>
            <p:cNvSpPr/>
            <p:nvPr/>
          </p:nvSpPr>
          <p:spPr>
            <a:xfrm rot="5400000" flipH="1">
              <a:off x="7459411" y="2125412"/>
              <a:ext cx="3825106" cy="5640071"/>
            </a:xfrm>
            <a:custGeom>
              <a:avLst/>
              <a:gdLst>
                <a:gd name="connsiteX0" fmla="*/ 3825106 w 3825106"/>
                <a:gd name="connsiteY0" fmla="*/ 2200661 h 5640071"/>
                <a:gd name="connsiteX1" fmla="*/ 2959997 w 3825106"/>
                <a:gd name="connsiteY1" fmla="*/ 621125 h 5640071"/>
                <a:gd name="connsiteX2" fmla="*/ 2959997 w 3825106"/>
                <a:gd name="connsiteY2" fmla="*/ 1410892 h 5640071"/>
                <a:gd name="connsiteX3" fmla="*/ 661474 w 3825106"/>
                <a:gd name="connsiteY3" fmla="*/ 179676 h 5640071"/>
                <a:gd name="connsiteX4" fmla="*/ 528594 w 3825106"/>
                <a:gd name="connsiteY4" fmla="*/ 0 h 5640071"/>
                <a:gd name="connsiteX5" fmla="*/ 0 w 3825106"/>
                <a:gd name="connsiteY5" fmla="*/ 0 h 5640071"/>
                <a:gd name="connsiteX6" fmla="*/ 0 w 3825106"/>
                <a:gd name="connsiteY6" fmla="*/ 5640071 h 5640071"/>
                <a:gd name="connsiteX7" fmla="*/ 78141 w 3825106"/>
                <a:gd name="connsiteY7" fmla="*/ 5505728 h 5640071"/>
                <a:gd name="connsiteX8" fmla="*/ 2959997 w 3825106"/>
                <a:gd name="connsiteY8" fmla="*/ 2990428 h 5640071"/>
                <a:gd name="connsiteX9" fmla="*/ 2959997 w 3825106"/>
                <a:gd name="connsiteY9" fmla="*/ 3780195 h 5640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25106" h="5640071">
                  <a:moveTo>
                    <a:pt x="3825106" y="2200661"/>
                  </a:moveTo>
                  <a:lnTo>
                    <a:pt x="2959997" y="621125"/>
                  </a:lnTo>
                  <a:lnTo>
                    <a:pt x="2959997" y="1410892"/>
                  </a:lnTo>
                  <a:cubicBezTo>
                    <a:pt x="2071746" y="1229923"/>
                    <a:pt x="1568412" y="1348013"/>
                    <a:pt x="661474" y="179676"/>
                  </a:cubicBezTo>
                  <a:lnTo>
                    <a:pt x="528594" y="0"/>
                  </a:lnTo>
                  <a:lnTo>
                    <a:pt x="0" y="0"/>
                  </a:lnTo>
                  <a:lnTo>
                    <a:pt x="0" y="5640071"/>
                  </a:lnTo>
                  <a:lnTo>
                    <a:pt x="78141" y="5505728"/>
                  </a:lnTo>
                  <a:cubicBezTo>
                    <a:pt x="1383669" y="3248599"/>
                    <a:pt x="1193863" y="3209859"/>
                    <a:pt x="2959997" y="2990428"/>
                  </a:cubicBezTo>
                  <a:lnTo>
                    <a:pt x="2959997" y="3780195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4F94F2"/>
                </a:gs>
                <a:gs pos="70000">
                  <a:srgbClr val="3F71EF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3" name="任意多边形: 形状 32">
              <a:extLst>
                <a:ext uri="{FF2B5EF4-FFF2-40B4-BE49-F238E27FC236}">
                  <a16:creationId xmlns:a16="http://schemas.microsoft.com/office/drawing/2014/main" id="{A9A91840-0AB6-4C9D-993D-64960867FD51}"/>
                </a:ext>
              </a:extLst>
            </p:cNvPr>
            <p:cNvSpPr/>
            <p:nvPr/>
          </p:nvSpPr>
          <p:spPr>
            <a:xfrm rot="16200000">
              <a:off x="3123524" y="-1071780"/>
              <a:ext cx="5944953" cy="9914606"/>
            </a:xfrm>
            <a:custGeom>
              <a:avLst/>
              <a:gdLst>
                <a:gd name="connsiteX0" fmla="*/ 6311821 w 6311821"/>
                <a:gd name="connsiteY0" fmla="*/ 4971675 h 9914606"/>
                <a:gd name="connsiteX1" fmla="*/ 4894819 w 6311821"/>
                <a:gd name="connsiteY1" fmla="*/ 7558868 h 9914606"/>
                <a:gd name="connsiteX2" fmla="*/ 4894819 w 6311821"/>
                <a:gd name="connsiteY2" fmla="*/ 6265272 h 9914606"/>
                <a:gd name="connsiteX3" fmla="*/ 161828 w 6311821"/>
                <a:gd name="connsiteY3" fmla="*/ 9638050 h 9914606"/>
                <a:gd name="connsiteX4" fmla="*/ 0 w 6311821"/>
                <a:gd name="connsiteY4" fmla="*/ 9914606 h 9914606"/>
                <a:gd name="connsiteX5" fmla="*/ 0 w 6311821"/>
                <a:gd name="connsiteY5" fmla="*/ 0 h 9914606"/>
                <a:gd name="connsiteX6" fmla="*/ 190401 w 6311821"/>
                <a:gd name="connsiteY6" fmla="*/ 305123 h 9914606"/>
                <a:gd name="connsiteX7" fmla="*/ 4894819 w 6311821"/>
                <a:gd name="connsiteY7" fmla="*/ 3678077 h 9914606"/>
                <a:gd name="connsiteX8" fmla="*/ 4894819 w 6311821"/>
                <a:gd name="connsiteY8" fmla="*/ 2384481 h 9914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311821" h="9914606">
                  <a:moveTo>
                    <a:pt x="6311821" y="4971675"/>
                  </a:moveTo>
                  <a:lnTo>
                    <a:pt x="4894819" y="7558868"/>
                  </a:lnTo>
                  <a:lnTo>
                    <a:pt x="4894819" y="6265272"/>
                  </a:lnTo>
                  <a:cubicBezTo>
                    <a:pt x="2001985" y="6624688"/>
                    <a:pt x="2300959" y="5984942"/>
                    <a:pt x="161828" y="9638050"/>
                  </a:cubicBezTo>
                  <a:lnTo>
                    <a:pt x="0" y="9914606"/>
                  </a:lnTo>
                  <a:lnTo>
                    <a:pt x="0" y="0"/>
                  </a:lnTo>
                  <a:lnTo>
                    <a:pt x="190401" y="305123"/>
                  </a:lnTo>
                  <a:cubicBezTo>
                    <a:pt x="2321702" y="3667593"/>
                    <a:pt x="3160119" y="3324655"/>
                    <a:pt x="4894819" y="3678077"/>
                  </a:cubicBezTo>
                  <a:lnTo>
                    <a:pt x="4894819" y="2384481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1872ED">
                    <a:alpha val="60000"/>
                  </a:srgbClr>
                </a:gs>
                <a:gs pos="70000">
                  <a:srgbClr val="1249DA">
                    <a:alpha val="90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dirty="0"/>
            </a:p>
          </p:txBody>
        </p:sp>
      </p:grp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D11BD3E6-AAC7-41C4-A1BF-25B46CF9F05E}"/>
              </a:ext>
            </a:extLst>
          </p:cNvPr>
          <p:cNvSpPr/>
          <p:nvPr/>
        </p:nvSpPr>
        <p:spPr>
          <a:xfrm>
            <a:off x="3873355" y="2734318"/>
            <a:ext cx="4445290" cy="907431"/>
          </a:xfrm>
          <a:prstGeom prst="roundRect">
            <a:avLst>
              <a:gd name="adj" fmla="val 14545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algn="tl" rotWithShape="0">
              <a:schemeClr val="accent5">
                <a:lumMod val="20000"/>
                <a:lumOff val="80000"/>
                <a:alpha val="20000"/>
              </a:scheme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XX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方面取得行业领先地位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F4F9A6E5-31CA-4FD0-A15C-6D4EF05EE8D2}"/>
              </a:ext>
            </a:extLst>
          </p:cNvPr>
          <p:cNvSpPr/>
          <p:nvPr/>
        </p:nvSpPr>
        <p:spPr>
          <a:xfrm>
            <a:off x="2885783" y="3728582"/>
            <a:ext cx="6420435" cy="907431"/>
          </a:xfrm>
          <a:prstGeom prst="roundRect">
            <a:avLst>
              <a:gd name="adj" fmla="val 13612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algn="tl" rotWithShape="0">
              <a:schemeClr val="accent5">
                <a:lumMod val="20000"/>
                <a:lumOff val="80000"/>
                <a:alpha val="20000"/>
              </a:scheme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20XX-20XX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年</a:t>
            </a:r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销售额突破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1000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万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74F324D-889F-44BB-B78D-36401B14EAA1}"/>
              </a:ext>
            </a:extLst>
          </p:cNvPr>
          <p:cNvSpPr/>
          <p:nvPr/>
        </p:nvSpPr>
        <p:spPr>
          <a:xfrm>
            <a:off x="1776878" y="4722846"/>
            <a:ext cx="8638244" cy="907431"/>
          </a:xfrm>
          <a:prstGeom prst="roundRect">
            <a:avLst>
              <a:gd name="adj" fmla="val 17344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algn="tl" rotWithShape="0">
              <a:schemeClr val="accent5">
                <a:lumMod val="20000"/>
                <a:lumOff val="80000"/>
                <a:alpha val="20000"/>
              </a:scheme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20XX-20XX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年连续</a:t>
            </a:r>
            <a:r>
              <a:rPr lang="zh-CN" altLang="en-US" sz="2400" b="1">
                <a:solidFill>
                  <a:schemeClr val="tx1">
                    <a:lumMod val="75000"/>
                    <a:lumOff val="25000"/>
                  </a:schemeClr>
                </a:solidFill>
              </a:rPr>
              <a:t>获得 “</a:t>
            </a:r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XXXX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”奖项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E9402AE8-D432-4B66-BB57-1BB81874718F}"/>
              </a:ext>
            </a:extLst>
          </p:cNvPr>
          <p:cNvSpPr/>
          <p:nvPr/>
        </p:nvSpPr>
        <p:spPr>
          <a:xfrm>
            <a:off x="702778" y="5736564"/>
            <a:ext cx="10786445" cy="907431"/>
          </a:xfrm>
          <a:prstGeom prst="roundRect">
            <a:avLst>
              <a:gd name="adj" fmla="val 14544"/>
            </a:avLst>
          </a:prstGeom>
          <a:solidFill>
            <a:schemeClr val="bg1"/>
          </a:solidFill>
          <a:ln>
            <a:noFill/>
          </a:ln>
          <a:effectLst>
            <a:outerShdw blurRad="254000" dist="38100" dir="2700000" algn="tl" rotWithShape="0">
              <a:schemeClr val="accent5">
                <a:lumMod val="20000"/>
                <a:lumOff val="80000"/>
                <a:alpha val="20000"/>
              </a:scheme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20XX</a:t>
            </a:r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年获得 “最具有发展潜力的发明”荣誉称号</a:t>
            </a:r>
          </a:p>
        </p:txBody>
      </p:sp>
      <p:pic>
        <p:nvPicPr>
          <p:cNvPr id="12" name="图形 11" descr="领奖台">
            <a:extLst>
              <a:ext uri="{FF2B5EF4-FFF2-40B4-BE49-F238E27FC236}">
                <a16:creationId xmlns:a16="http://schemas.microsoft.com/office/drawing/2014/main" id="{D9052F89-2CDB-4F39-AFB5-0AC9C7223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65750" y="1430622"/>
            <a:ext cx="14605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279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任意多边形: 形状 234">
            <a:extLst>
              <a:ext uri="{FF2B5EF4-FFF2-40B4-BE49-F238E27FC236}">
                <a16:creationId xmlns:a16="http://schemas.microsoft.com/office/drawing/2014/main" id="{BEB60693-F20A-4307-92DE-CACC8EBCC207}"/>
              </a:ext>
            </a:extLst>
          </p:cNvPr>
          <p:cNvSpPr/>
          <p:nvPr/>
        </p:nvSpPr>
        <p:spPr>
          <a:xfrm>
            <a:off x="0" y="5586602"/>
            <a:ext cx="12192000" cy="1271399"/>
          </a:xfrm>
          <a:custGeom>
            <a:avLst/>
            <a:gdLst>
              <a:gd name="connsiteX0" fmla="*/ 6096000 w 12192000"/>
              <a:gd name="connsiteY0" fmla="*/ 0 h 1271399"/>
              <a:gd name="connsiteX1" fmla="*/ 11925525 w 12192000"/>
              <a:gd name="connsiteY1" fmla="*/ 938156 h 1271399"/>
              <a:gd name="connsiteX2" fmla="*/ 12192000 w 12192000"/>
              <a:gd name="connsiteY2" fmla="*/ 1046747 h 1271399"/>
              <a:gd name="connsiteX3" fmla="*/ 12192000 w 12192000"/>
              <a:gd name="connsiteY3" fmla="*/ 1271399 h 1271399"/>
              <a:gd name="connsiteX4" fmla="*/ 0 w 12192000"/>
              <a:gd name="connsiteY4" fmla="*/ 1271399 h 1271399"/>
              <a:gd name="connsiteX5" fmla="*/ 0 w 12192000"/>
              <a:gd name="connsiteY5" fmla="*/ 1046747 h 1271399"/>
              <a:gd name="connsiteX6" fmla="*/ 266476 w 12192000"/>
              <a:gd name="connsiteY6" fmla="*/ 938156 h 1271399"/>
              <a:gd name="connsiteX7" fmla="*/ 6096000 w 12192000"/>
              <a:gd name="connsiteY7" fmla="*/ 0 h 1271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271399">
                <a:moveTo>
                  <a:pt x="6096000" y="0"/>
                </a:moveTo>
                <a:cubicBezTo>
                  <a:pt x="8372571" y="0"/>
                  <a:pt x="10433619" y="358516"/>
                  <a:pt x="11925525" y="938156"/>
                </a:cubicBezTo>
                <a:lnTo>
                  <a:pt x="12192000" y="1046747"/>
                </a:lnTo>
                <a:lnTo>
                  <a:pt x="12192000" y="1271399"/>
                </a:lnTo>
                <a:lnTo>
                  <a:pt x="0" y="1271399"/>
                </a:lnTo>
                <a:lnTo>
                  <a:pt x="0" y="1046747"/>
                </a:lnTo>
                <a:lnTo>
                  <a:pt x="266476" y="938156"/>
                </a:lnTo>
                <a:cubicBezTo>
                  <a:pt x="1758381" y="358516"/>
                  <a:pt x="3819429" y="0"/>
                  <a:pt x="6096000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138" name="组合 137">
            <a:extLst>
              <a:ext uri="{FF2B5EF4-FFF2-40B4-BE49-F238E27FC236}">
                <a16:creationId xmlns:a16="http://schemas.microsoft.com/office/drawing/2014/main" id="{EF2666C8-B6FA-42D4-9EE1-ECF266E9085B}"/>
              </a:ext>
            </a:extLst>
          </p:cNvPr>
          <p:cNvGrpSpPr>
            <a:grpSpLocks/>
          </p:cNvGrpSpPr>
          <p:nvPr/>
        </p:nvGrpSpPr>
        <p:grpSpPr>
          <a:xfrm>
            <a:off x="8835771" y="1511300"/>
            <a:ext cx="2810128" cy="4991100"/>
            <a:chOff x="5076413" y="2035582"/>
            <a:chExt cx="2039175" cy="4223632"/>
          </a:xfrm>
          <a:scene3d>
            <a:camera prst="perspectiveLeft"/>
            <a:lightRig rig="threePt" dir="t"/>
          </a:scene3d>
        </p:grpSpPr>
        <p:sp>
          <p:nvSpPr>
            <p:cNvPr id="139" name="矩形: 圆角 138">
              <a:extLst>
                <a:ext uri="{FF2B5EF4-FFF2-40B4-BE49-F238E27FC236}">
                  <a16:creationId xmlns:a16="http://schemas.microsoft.com/office/drawing/2014/main" id="{B1BC5DBD-F031-4206-AECA-49984BA66312}"/>
                </a:ext>
              </a:extLst>
            </p:cNvPr>
            <p:cNvSpPr>
              <a:spLocks/>
            </p:cNvSpPr>
            <p:nvPr/>
          </p:nvSpPr>
          <p:spPr>
            <a:xfrm>
              <a:off x="5076413" y="2897745"/>
              <a:ext cx="2039175" cy="774978"/>
            </a:xfrm>
            <a:prstGeom prst="roundRect">
              <a:avLst>
                <a:gd name="adj" fmla="val 1895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2700000" algn="tl" rotWithShape="0">
                <a:schemeClr val="accent1">
                  <a:alpha val="20000"/>
                </a:schemeClr>
              </a:outerShdw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40" name="图片 139">
              <a:hlinkClick r:id="rId2"/>
              <a:extLst>
                <a:ext uri="{FF2B5EF4-FFF2-40B4-BE49-F238E27FC236}">
                  <a16:creationId xmlns:a16="http://schemas.microsoft.com/office/drawing/2014/main" id="{3EC8CF9F-A397-4239-876E-1FC64DE34E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380" y="3174085"/>
              <a:ext cx="1667241" cy="222298"/>
            </a:xfrm>
            <a:prstGeom prst="rect">
              <a:avLst/>
            </a:prstGeom>
          </p:spPr>
        </p:pic>
        <p:sp>
          <p:nvSpPr>
            <p:cNvPr id="143" name="矩形: 圆角 142">
              <a:extLst>
                <a:ext uri="{FF2B5EF4-FFF2-40B4-BE49-F238E27FC236}">
                  <a16:creationId xmlns:a16="http://schemas.microsoft.com/office/drawing/2014/main" id="{3CE5F676-F31E-4AAF-BC8D-6EC571E1B78E}"/>
                </a:ext>
              </a:extLst>
            </p:cNvPr>
            <p:cNvSpPr>
              <a:spLocks/>
            </p:cNvSpPr>
            <p:nvPr/>
          </p:nvSpPr>
          <p:spPr>
            <a:xfrm>
              <a:off x="5076413" y="3759909"/>
              <a:ext cx="2039175" cy="774978"/>
            </a:xfrm>
            <a:prstGeom prst="roundRect">
              <a:avLst>
                <a:gd name="adj" fmla="val 1895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2700000" algn="tl" rotWithShape="0">
                <a:schemeClr val="accent1">
                  <a:alpha val="20000"/>
                </a:schemeClr>
              </a:outerShdw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44" name="图片 143">
              <a:hlinkClick r:id="rId2"/>
              <a:extLst>
                <a:ext uri="{FF2B5EF4-FFF2-40B4-BE49-F238E27FC236}">
                  <a16:creationId xmlns:a16="http://schemas.microsoft.com/office/drawing/2014/main" id="{AEC127D9-D46F-4FEF-BAEC-CC9ECC195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380" y="4036249"/>
              <a:ext cx="1667241" cy="222298"/>
            </a:xfrm>
            <a:prstGeom prst="rect">
              <a:avLst/>
            </a:prstGeom>
          </p:spPr>
        </p:pic>
        <p:sp>
          <p:nvSpPr>
            <p:cNvPr id="145" name="矩形: 圆角 144">
              <a:extLst>
                <a:ext uri="{FF2B5EF4-FFF2-40B4-BE49-F238E27FC236}">
                  <a16:creationId xmlns:a16="http://schemas.microsoft.com/office/drawing/2014/main" id="{6F70A90A-28FE-45B3-B46A-94D421DAAD58}"/>
                </a:ext>
              </a:extLst>
            </p:cNvPr>
            <p:cNvSpPr>
              <a:spLocks/>
            </p:cNvSpPr>
            <p:nvPr/>
          </p:nvSpPr>
          <p:spPr>
            <a:xfrm>
              <a:off x="5076413" y="4622072"/>
              <a:ext cx="2039175" cy="774978"/>
            </a:xfrm>
            <a:prstGeom prst="roundRect">
              <a:avLst>
                <a:gd name="adj" fmla="val 1895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2700000" algn="tl" rotWithShape="0">
                <a:schemeClr val="accent1">
                  <a:alpha val="20000"/>
                </a:schemeClr>
              </a:outerShdw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60" name="图片 159">
              <a:hlinkClick r:id="rId2"/>
              <a:extLst>
                <a:ext uri="{FF2B5EF4-FFF2-40B4-BE49-F238E27FC236}">
                  <a16:creationId xmlns:a16="http://schemas.microsoft.com/office/drawing/2014/main" id="{BCD1A434-7AC9-4924-A011-9E6D610CE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380" y="4898412"/>
              <a:ext cx="1667241" cy="222298"/>
            </a:xfrm>
            <a:prstGeom prst="rect">
              <a:avLst/>
            </a:prstGeom>
          </p:spPr>
        </p:pic>
        <p:sp>
          <p:nvSpPr>
            <p:cNvPr id="161" name="矩形: 圆角 160">
              <a:extLst>
                <a:ext uri="{FF2B5EF4-FFF2-40B4-BE49-F238E27FC236}">
                  <a16:creationId xmlns:a16="http://schemas.microsoft.com/office/drawing/2014/main" id="{10F5A750-A8E2-407C-BEE6-761127A716B5}"/>
                </a:ext>
              </a:extLst>
            </p:cNvPr>
            <p:cNvSpPr>
              <a:spLocks/>
            </p:cNvSpPr>
            <p:nvPr/>
          </p:nvSpPr>
          <p:spPr>
            <a:xfrm>
              <a:off x="5076413" y="5484236"/>
              <a:ext cx="2039175" cy="774978"/>
            </a:xfrm>
            <a:prstGeom prst="roundRect">
              <a:avLst>
                <a:gd name="adj" fmla="val 1895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2700000" algn="tl" rotWithShape="0">
                <a:schemeClr val="accent1">
                  <a:alpha val="20000"/>
                </a:schemeClr>
              </a:outerShdw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62" name="图片 161">
              <a:hlinkClick r:id="rId2"/>
              <a:extLst>
                <a:ext uri="{FF2B5EF4-FFF2-40B4-BE49-F238E27FC236}">
                  <a16:creationId xmlns:a16="http://schemas.microsoft.com/office/drawing/2014/main" id="{14D3EAD8-E0E9-4EE5-AA09-420FAB486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380" y="5760576"/>
              <a:ext cx="1667241" cy="222298"/>
            </a:xfrm>
            <a:prstGeom prst="rect">
              <a:avLst/>
            </a:prstGeom>
          </p:spPr>
        </p:pic>
        <p:sp>
          <p:nvSpPr>
            <p:cNvPr id="163" name="矩形: 圆角 162">
              <a:extLst>
                <a:ext uri="{FF2B5EF4-FFF2-40B4-BE49-F238E27FC236}">
                  <a16:creationId xmlns:a16="http://schemas.microsoft.com/office/drawing/2014/main" id="{6A9A6AE7-5DE0-4BEA-B73F-35F17AD08584}"/>
                </a:ext>
              </a:extLst>
            </p:cNvPr>
            <p:cNvSpPr/>
            <p:nvPr/>
          </p:nvSpPr>
          <p:spPr>
            <a:xfrm>
              <a:off x="5076413" y="2035582"/>
              <a:ext cx="2039175" cy="774978"/>
            </a:xfrm>
            <a:prstGeom prst="roundRect">
              <a:avLst>
                <a:gd name="adj" fmla="val 1895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2700000" algn="tl" rotWithShape="0">
                <a:schemeClr val="accent1">
                  <a:alpha val="20000"/>
                </a:schemeClr>
              </a:outerShdw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64" name="图片 163">
              <a:hlinkClick r:id="rId2"/>
              <a:extLst>
                <a:ext uri="{FF2B5EF4-FFF2-40B4-BE49-F238E27FC236}">
                  <a16:creationId xmlns:a16="http://schemas.microsoft.com/office/drawing/2014/main" id="{21E0727C-AEBB-4E16-B1B6-3094EF5A7A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380" y="2311922"/>
              <a:ext cx="1667241" cy="222298"/>
            </a:xfrm>
            <a:prstGeom prst="rect">
              <a:avLst/>
            </a:prstGeom>
          </p:spPr>
        </p:pic>
      </p:grpSp>
      <p:grpSp>
        <p:nvGrpSpPr>
          <p:cNvPr id="92" name="组合 91">
            <a:extLst>
              <a:ext uri="{FF2B5EF4-FFF2-40B4-BE49-F238E27FC236}">
                <a16:creationId xmlns:a16="http://schemas.microsoft.com/office/drawing/2014/main" id="{EC2B7DFE-4D13-4BDD-B5E4-AF41A1BFA098}"/>
              </a:ext>
            </a:extLst>
          </p:cNvPr>
          <p:cNvGrpSpPr>
            <a:grpSpLocks/>
          </p:cNvGrpSpPr>
          <p:nvPr/>
        </p:nvGrpSpPr>
        <p:grpSpPr>
          <a:xfrm>
            <a:off x="6878464" y="1845949"/>
            <a:ext cx="2519535" cy="4535437"/>
            <a:chOff x="5076413" y="2035582"/>
            <a:chExt cx="2039175" cy="4223632"/>
          </a:xfrm>
          <a:scene3d>
            <a:camera prst="perspectiveLeft"/>
            <a:lightRig rig="threePt" dir="t"/>
          </a:scene3d>
        </p:grpSpPr>
        <p:sp>
          <p:nvSpPr>
            <p:cNvPr id="93" name="矩形: 圆角 92">
              <a:extLst>
                <a:ext uri="{FF2B5EF4-FFF2-40B4-BE49-F238E27FC236}">
                  <a16:creationId xmlns:a16="http://schemas.microsoft.com/office/drawing/2014/main" id="{20642E01-5CDB-4B35-8FC2-334A24D48954}"/>
                </a:ext>
              </a:extLst>
            </p:cNvPr>
            <p:cNvSpPr>
              <a:spLocks/>
            </p:cNvSpPr>
            <p:nvPr/>
          </p:nvSpPr>
          <p:spPr>
            <a:xfrm>
              <a:off x="5076413" y="2897745"/>
              <a:ext cx="2039175" cy="774978"/>
            </a:xfrm>
            <a:prstGeom prst="roundRect">
              <a:avLst>
                <a:gd name="adj" fmla="val 1895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2700000" algn="tl" rotWithShape="0">
                <a:schemeClr val="accent1">
                  <a:alpha val="20000"/>
                </a:schemeClr>
              </a:outerShdw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94" name="图片 93">
              <a:hlinkClick r:id="rId2"/>
              <a:extLst>
                <a:ext uri="{FF2B5EF4-FFF2-40B4-BE49-F238E27FC236}">
                  <a16:creationId xmlns:a16="http://schemas.microsoft.com/office/drawing/2014/main" id="{FCE807A7-B3F2-4151-B9F2-892C7F05C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380" y="3174085"/>
              <a:ext cx="1667241" cy="222298"/>
            </a:xfrm>
            <a:prstGeom prst="rect">
              <a:avLst/>
            </a:prstGeom>
          </p:spPr>
        </p:pic>
        <p:sp>
          <p:nvSpPr>
            <p:cNvPr id="95" name="矩形: 圆角 94">
              <a:extLst>
                <a:ext uri="{FF2B5EF4-FFF2-40B4-BE49-F238E27FC236}">
                  <a16:creationId xmlns:a16="http://schemas.microsoft.com/office/drawing/2014/main" id="{6C341698-34E6-4EBD-BE4F-7AA9010151DC}"/>
                </a:ext>
              </a:extLst>
            </p:cNvPr>
            <p:cNvSpPr>
              <a:spLocks/>
            </p:cNvSpPr>
            <p:nvPr/>
          </p:nvSpPr>
          <p:spPr>
            <a:xfrm>
              <a:off x="5076413" y="3759909"/>
              <a:ext cx="2039175" cy="774978"/>
            </a:xfrm>
            <a:prstGeom prst="roundRect">
              <a:avLst>
                <a:gd name="adj" fmla="val 1895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2700000" algn="tl" rotWithShape="0">
                <a:schemeClr val="accent1">
                  <a:alpha val="20000"/>
                </a:schemeClr>
              </a:outerShdw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96" name="图片 95">
              <a:hlinkClick r:id="rId2"/>
              <a:extLst>
                <a:ext uri="{FF2B5EF4-FFF2-40B4-BE49-F238E27FC236}">
                  <a16:creationId xmlns:a16="http://schemas.microsoft.com/office/drawing/2014/main" id="{197569EE-E283-4802-B7A6-D9A0F2544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380" y="4036249"/>
              <a:ext cx="1667241" cy="222298"/>
            </a:xfrm>
            <a:prstGeom prst="rect">
              <a:avLst/>
            </a:prstGeom>
          </p:spPr>
        </p:pic>
        <p:sp>
          <p:nvSpPr>
            <p:cNvPr id="97" name="矩形: 圆角 96">
              <a:extLst>
                <a:ext uri="{FF2B5EF4-FFF2-40B4-BE49-F238E27FC236}">
                  <a16:creationId xmlns:a16="http://schemas.microsoft.com/office/drawing/2014/main" id="{68203061-B48B-4558-A031-126FBBD59AA6}"/>
                </a:ext>
              </a:extLst>
            </p:cNvPr>
            <p:cNvSpPr>
              <a:spLocks/>
            </p:cNvSpPr>
            <p:nvPr/>
          </p:nvSpPr>
          <p:spPr>
            <a:xfrm>
              <a:off x="5076413" y="4622072"/>
              <a:ext cx="2039175" cy="774978"/>
            </a:xfrm>
            <a:prstGeom prst="roundRect">
              <a:avLst>
                <a:gd name="adj" fmla="val 1895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2700000" algn="tl" rotWithShape="0">
                <a:schemeClr val="accent1">
                  <a:alpha val="20000"/>
                </a:schemeClr>
              </a:outerShdw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98" name="图片 97">
              <a:hlinkClick r:id="rId2"/>
              <a:extLst>
                <a:ext uri="{FF2B5EF4-FFF2-40B4-BE49-F238E27FC236}">
                  <a16:creationId xmlns:a16="http://schemas.microsoft.com/office/drawing/2014/main" id="{1A8F5C1F-B64B-46AF-BA27-2D8B4C49E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380" y="4898412"/>
              <a:ext cx="1667241" cy="222298"/>
            </a:xfrm>
            <a:prstGeom prst="rect">
              <a:avLst/>
            </a:prstGeom>
          </p:spPr>
        </p:pic>
        <p:sp>
          <p:nvSpPr>
            <p:cNvPr id="99" name="矩形: 圆角 98">
              <a:extLst>
                <a:ext uri="{FF2B5EF4-FFF2-40B4-BE49-F238E27FC236}">
                  <a16:creationId xmlns:a16="http://schemas.microsoft.com/office/drawing/2014/main" id="{471C3BFE-436F-48DA-A64F-E4B52F5A4BE2}"/>
                </a:ext>
              </a:extLst>
            </p:cNvPr>
            <p:cNvSpPr>
              <a:spLocks/>
            </p:cNvSpPr>
            <p:nvPr/>
          </p:nvSpPr>
          <p:spPr>
            <a:xfrm>
              <a:off x="5076413" y="5484236"/>
              <a:ext cx="2039175" cy="774978"/>
            </a:xfrm>
            <a:prstGeom prst="roundRect">
              <a:avLst>
                <a:gd name="adj" fmla="val 1895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2700000" algn="tl" rotWithShape="0">
                <a:schemeClr val="accent1">
                  <a:alpha val="20000"/>
                </a:schemeClr>
              </a:outerShdw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0" name="图片 99">
              <a:hlinkClick r:id="rId2"/>
              <a:extLst>
                <a:ext uri="{FF2B5EF4-FFF2-40B4-BE49-F238E27FC236}">
                  <a16:creationId xmlns:a16="http://schemas.microsoft.com/office/drawing/2014/main" id="{CCD2CAEC-49F1-4728-A7D7-68B16968F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380" y="5760576"/>
              <a:ext cx="1667241" cy="222298"/>
            </a:xfrm>
            <a:prstGeom prst="rect">
              <a:avLst/>
            </a:prstGeom>
          </p:spPr>
        </p:pic>
        <p:sp>
          <p:nvSpPr>
            <p:cNvPr id="101" name="矩形: 圆角 100">
              <a:extLst>
                <a:ext uri="{FF2B5EF4-FFF2-40B4-BE49-F238E27FC236}">
                  <a16:creationId xmlns:a16="http://schemas.microsoft.com/office/drawing/2014/main" id="{4A4A97FF-1600-42D5-9901-EBE8E26215CB}"/>
                </a:ext>
              </a:extLst>
            </p:cNvPr>
            <p:cNvSpPr/>
            <p:nvPr/>
          </p:nvSpPr>
          <p:spPr>
            <a:xfrm>
              <a:off x="5076413" y="2035582"/>
              <a:ext cx="2039175" cy="774978"/>
            </a:xfrm>
            <a:prstGeom prst="roundRect">
              <a:avLst>
                <a:gd name="adj" fmla="val 1895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2700000" algn="tl" rotWithShape="0">
                <a:schemeClr val="accent1">
                  <a:alpha val="20000"/>
                </a:schemeClr>
              </a:outerShdw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02" name="图片 101">
              <a:hlinkClick r:id="rId2"/>
              <a:extLst>
                <a:ext uri="{FF2B5EF4-FFF2-40B4-BE49-F238E27FC236}">
                  <a16:creationId xmlns:a16="http://schemas.microsoft.com/office/drawing/2014/main" id="{F694952F-0199-47CC-A8C9-F183C096BB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380" y="2311922"/>
              <a:ext cx="1667241" cy="222298"/>
            </a:xfrm>
            <a:prstGeom prst="rect">
              <a:avLst/>
            </a:prstGeom>
          </p:spPr>
        </p:pic>
      </p:grpSp>
      <p:grpSp>
        <p:nvGrpSpPr>
          <p:cNvPr id="114" name="组合 113">
            <a:extLst>
              <a:ext uri="{FF2B5EF4-FFF2-40B4-BE49-F238E27FC236}">
                <a16:creationId xmlns:a16="http://schemas.microsoft.com/office/drawing/2014/main" id="{6C58AA90-AD84-4E80-9E50-5E2188A860CE}"/>
              </a:ext>
            </a:extLst>
          </p:cNvPr>
          <p:cNvGrpSpPr>
            <a:grpSpLocks/>
          </p:cNvGrpSpPr>
          <p:nvPr/>
        </p:nvGrpSpPr>
        <p:grpSpPr>
          <a:xfrm>
            <a:off x="546099" y="1511300"/>
            <a:ext cx="2810128" cy="4991100"/>
            <a:chOff x="5076413" y="2035582"/>
            <a:chExt cx="2039175" cy="4223632"/>
          </a:xfrm>
          <a:scene3d>
            <a:camera prst="perspectiveRight"/>
            <a:lightRig rig="threePt" dir="t"/>
          </a:scene3d>
        </p:grpSpPr>
        <p:sp>
          <p:nvSpPr>
            <p:cNvPr id="115" name="矩形: 圆角 114">
              <a:extLst>
                <a:ext uri="{FF2B5EF4-FFF2-40B4-BE49-F238E27FC236}">
                  <a16:creationId xmlns:a16="http://schemas.microsoft.com/office/drawing/2014/main" id="{788E2424-0612-48F9-A492-56B9190DF3B2}"/>
                </a:ext>
              </a:extLst>
            </p:cNvPr>
            <p:cNvSpPr>
              <a:spLocks/>
            </p:cNvSpPr>
            <p:nvPr/>
          </p:nvSpPr>
          <p:spPr>
            <a:xfrm>
              <a:off x="5076413" y="2897745"/>
              <a:ext cx="2039175" cy="774978"/>
            </a:xfrm>
            <a:prstGeom prst="roundRect">
              <a:avLst>
                <a:gd name="adj" fmla="val 1895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2700000" algn="tl" rotWithShape="0">
                <a:schemeClr val="accent1">
                  <a:alpha val="20000"/>
                </a:schemeClr>
              </a:outerShdw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16" name="图片 115">
              <a:hlinkClick r:id="rId2"/>
              <a:extLst>
                <a:ext uri="{FF2B5EF4-FFF2-40B4-BE49-F238E27FC236}">
                  <a16:creationId xmlns:a16="http://schemas.microsoft.com/office/drawing/2014/main" id="{B342714F-4095-4985-A54F-AFC4512278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380" y="3174085"/>
              <a:ext cx="1667241" cy="222298"/>
            </a:xfrm>
            <a:prstGeom prst="rect">
              <a:avLst/>
            </a:prstGeom>
          </p:spPr>
        </p:pic>
        <p:sp>
          <p:nvSpPr>
            <p:cNvPr id="117" name="矩形: 圆角 116">
              <a:extLst>
                <a:ext uri="{FF2B5EF4-FFF2-40B4-BE49-F238E27FC236}">
                  <a16:creationId xmlns:a16="http://schemas.microsoft.com/office/drawing/2014/main" id="{17142474-EA20-4306-9F59-2FC88F89409D}"/>
                </a:ext>
              </a:extLst>
            </p:cNvPr>
            <p:cNvSpPr>
              <a:spLocks/>
            </p:cNvSpPr>
            <p:nvPr/>
          </p:nvSpPr>
          <p:spPr>
            <a:xfrm>
              <a:off x="5076413" y="3759909"/>
              <a:ext cx="2039175" cy="774978"/>
            </a:xfrm>
            <a:prstGeom prst="roundRect">
              <a:avLst>
                <a:gd name="adj" fmla="val 1895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2700000" algn="tl" rotWithShape="0">
                <a:schemeClr val="accent1">
                  <a:alpha val="20000"/>
                </a:schemeClr>
              </a:outerShdw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18" name="图片 117">
              <a:hlinkClick r:id="rId2"/>
              <a:extLst>
                <a:ext uri="{FF2B5EF4-FFF2-40B4-BE49-F238E27FC236}">
                  <a16:creationId xmlns:a16="http://schemas.microsoft.com/office/drawing/2014/main" id="{3D54D917-B82C-4D11-B5C2-9CFDB86591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380" y="4036249"/>
              <a:ext cx="1667241" cy="222298"/>
            </a:xfrm>
            <a:prstGeom prst="rect">
              <a:avLst/>
            </a:prstGeom>
          </p:spPr>
        </p:pic>
        <p:sp>
          <p:nvSpPr>
            <p:cNvPr id="119" name="矩形: 圆角 118">
              <a:extLst>
                <a:ext uri="{FF2B5EF4-FFF2-40B4-BE49-F238E27FC236}">
                  <a16:creationId xmlns:a16="http://schemas.microsoft.com/office/drawing/2014/main" id="{E4A46F43-B34E-4312-8907-9C802D9E3457}"/>
                </a:ext>
              </a:extLst>
            </p:cNvPr>
            <p:cNvSpPr>
              <a:spLocks/>
            </p:cNvSpPr>
            <p:nvPr/>
          </p:nvSpPr>
          <p:spPr>
            <a:xfrm>
              <a:off x="5076413" y="4622072"/>
              <a:ext cx="2039175" cy="774978"/>
            </a:xfrm>
            <a:prstGeom prst="roundRect">
              <a:avLst>
                <a:gd name="adj" fmla="val 1895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2700000" algn="tl" rotWithShape="0">
                <a:schemeClr val="accent1">
                  <a:alpha val="20000"/>
                </a:schemeClr>
              </a:outerShdw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20" name="图片 119">
              <a:hlinkClick r:id="rId2"/>
              <a:extLst>
                <a:ext uri="{FF2B5EF4-FFF2-40B4-BE49-F238E27FC236}">
                  <a16:creationId xmlns:a16="http://schemas.microsoft.com/office/drawing/2014/main" id="{2EFDB105-77E0-4E63-B92C-390C1A52E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380" y="4898412"/>
              <a:ext cx="1667241" cy="222298"/>
            </a:xfrm>
            <a:prstGeom prst="rect">
              <a:avLst/>
            </a:prstGeom>
          </p:spPr>
        </p:pic>
        <p:sp>
          <p:nvSpPr>
            <p:cNvPr id="121" name="矩形: 圆角 120">
              <a:extLst>
                <a:ext uri="{FF2B5EF4-FFF2-40B4-BE49-F238E27FC236}">
                  <a16:creationId xmlns:a16="http://schemas.microsoft.com/office/drawing/2014/main" id="{D1AB1218-DC0E-44BA-804F-7191500BC20A}"/>
                </a:ext>
              </a:extLst>
            </p:cNvPr>
            <p:cNvSpPr>
              <a:spLocks/>
            </p:cNvSpPr>
            <p:nvPr/>
          </p:nvSpPr>
          <p:spPr>
            <a:xfrm>
              <a:off x="5076413" y="5484236"/>
              <a:ext cx="2039175" cy="774978"/>
            </a:xfrm>
            <a:prstGeom prst="roundRect">
              <a:avLst>
                <a:gd name="adj" fmla="val 1895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2700000" algn="tl" rotWithShape="0">
                <a:schemeClr val="accent1">
                  <a:alpha val="20000"/>
                </a:schemeClr>
              </a:outerShdw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22" name="图片 121">
              <a:hlinkClick r:id="rId2"/>
              <a:extLst>
                <a:ext uri="{FF2B5EF4-FFF2-40B4-BE49-F238E27FC236}">
                  <a16:creationId xmlns:a16="http://schemas.microsoft.com/office/drawing/2014/main" id="{88897C77-F1EB-4B99-91E4-DBED17F2A0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380" y="5760576"/>
              <a:ext cx="1667241" cy="222298"/>
            </a:xfrm>
            <a:prstGeom prst="rect">
              <a:avLst/>
            </a:prstGeom>
          </p:spPr>
        </p:pic>
        <p:sp>
          <p:nvSpPr>
            <p:cNvPr id="123" name="矩形: 圆角 122">
              <a:extLst>
                <a:ext uri="{FF2B5EF4-FFF2-40B4-BE49-F238E27FC236}">
                  <a16:creationId xmlns:a16="http://schemas.microsoft.com/office/drawing/2014/main" id="{F37C2C38-B400-4E92-9D11-1E37F7851C93}"/>
                </a:ext>
              </a:extLst>
            </p:cNvPr>
            <p:cNvSpPr/>
            <p:nvPr/>
          </p:nvSpPr>
          <p:spPr>
            <a:xfrm>
              <a:off x="5076413" y="2035582"/>
              <a:ext cx="2039175" cy="774978"/>
            </a:xfrm>
            <a:prstGeom prst="roundRect">
              <a:avLst>
                <a:gd name="adj" fmla="val 1895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2700000" algn="tl" rotWithShape="0">
                <a:schemeClr val="accent1">
                  <a:alpha val="20000"/>
                </a:schemeClr>
              </a:outerShdw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24" name="图片 123">
              <a:hlinkClick r:id="rId2"/>
              <a:extLst>
                <a:ext uri="{FF2B5EF4-FFF2-40B4-BE49-F238E27FC236}">
                  <a16:creationId xmlns:a16="http://schemas.microsoft.com/office/drawing/2014/main" id="{914AC083-BB72-462D-B9C7-FD7F74A73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380" y="2311922"/>
              <a:ext cx="1667241" cy="222298"/>
            </a:xfrm>
            <a:prstGeom prst="rect">
              <a:avLst/>
            </a:prstGeom>
          </p:spPr>
        </p:pic>
      </p:grpSp>
      <p:grpSp>
        <p:nvGrpSpPr>
          <p:cNvPr id="125" name="组合 124">
            <a:extLst>
              <a:ext uri="{FF2B5EF4-FFF2-40B4-BE49-F238E27FC236}">
                <a16:creationId xmlns:a16="http://schemas.microsoft.com/office/drawing/2014/main" id="{C1E81A9D-967F-42D0-A731-23A9A6509931}"/>
              </a:ext>
            </a:extLst>
          </p:cNvPr>
          <p:cNvGrpSpPr>
            <a:grpSpLocks/>
          </p:cNvGrpSpPr>
          <p:nvPr/>
        </p:nvGrpSpPr>
        <p:grpSpPr>
          <a:xfrm>
            <a:off x="2794001" y="1845949"/>
            <a:ext cx="2519535" cy="4535437"/>
            <a:chOff x="5076413" y="2035582"/>
            <a:chExt cx="2039175" cy="4223632"/>
          </a:xfrm>
          <a:scene3d>
            <a:camera prst="perspectiveRight"/>
            <a:lightRig rig="threePt" dir="t"/>
          </a:scene3d>
        </p:grpSpPr>
        <p:sp>
          <p:nvSpPr>
            <p:cNvPr id="126" name="矩形: 圆角 125">
              <a:extLst>
                <a:ext uri="{FF2B5EF4-FFF2-40B4-BE49-F238E27FC236}">
                  <a16:creationId xmlns:a16="http://schemas.microsoft.com/office/drawing/2014/main" id="{B25B47F5-E1F2-4321-A0CF-2C4AD6EC0786}"/>
                </a:ext>
              </a:extLst>
            </p:cNvPr>
            <p:cNvSpPr>
              <a:spLocks/>
            </p:cNvSpPr>
            <p:nvPr/>
          </p:nvSpPr>
          <p:spPr>
            <a:xfrm>
              <a:off x="5076413" y="2897745"/>
              <a:ext cx="2039175" cy="774978"/>
            </a:xfrm>
            <a:prstGeom prst="roundRect">
              <a:avLst>
                <a:gd name="adj" fmla="val 1895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2700000" algn="tl" rotWithShape="0">
                <a:schemeClr val="accent1">
                  <a:alpha val="20000"/>
                </a:schemeClr>
              </a:outerShdw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27" name="图片 126">
              <a:hlinkClick r:id="rId2"/>
              <a:extLst>
                <a:ext uri="{FF2B5EF4-FFF2-40B4-BE49-F238E27FC236}">
                  <a16:creationId xmlns:a16="http://schemas.microsoft.com/office/drawing/2014/main" id="{ED4902BA-A744-413A-A407-8F9CF7967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380" y="3174085"/>
              <a:ext cx="1667241" cy="222298"/>
            </a:xfrm>
            <a:prstGeom prst="rect">
              <a:avLst/>
            </a:prstGeom>
          </p:spPr>
        </p:pic>
        <p:sp>
          <p:nvSpPr>
            <p:cNvPr id="129" name="矩形: 圆角 128">
              <a:extLst>
                <a:ext uri="{FF2B5EF4-FFF2-40B4-BE49-F238E27FC236}">
                  <a16:creationId xmlns:a16="http://schemas.microsoft.com/office/drawing/2014/main" id="{6F594B33-A569-4024-B9DD-476E89FDAC41}"/>
                </a:ext>
              </a:extLst>
            </p:cNvPr>
            <p:cNvSpPr>
              <a:spLocks/>
            </p:cNvSpPr>
            <p:nvPr/>
          </p:nvSpPr>
          <p:spPr>
            <a:xfrm>
              <a:off x="5076413" y="3759909"/>
              <a:ext cx="2039175" cy="774978"/>
            </a:xfrm>
            <a:prstGeom prst="roundRect">
              <a:avLst>
                <a:gd name="adj" fmla="val 1895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2700000" algn="tl" rotWithShape="0">
                <a:schemeClr val="accent1">
                  <a:alpha val="20000"/>
                </a:schemeClr>
              </a:outerShdw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30" name="图片 129">
              <a:hlinkClick r:id="rId2"/>
              <a:extLst>
                <a:ext uri="{FF2B5EF4-FFF2-40B4-BE49-F238E27FC236}">
                  <a16:creationId xmlns:a16="http://schemas.microsoft.com/office/drawing/2014/main" id="{B9F9347C-A03F-42BE-B2A9-41633A2AD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380" y="4036249"/>
              <a:ext cx="1667241" cy="222298"/>
            </a:xfrm>
            <a:prstGeom prst="rect">
              <a:avLst/>
            </a:prstGeom>
          </p:spPr>
        </p:pic>
        <p:sp>
          <p:nvSpPr>
            <p:cNvPr id="131" name="矩形: 圆角 130">
              <a:extLst>
                <a:ext uri="{FF2B5EF4-FFF2-40B4-BE49-F238E27FC236}">
                  <a16:creationId xmlns:a16="http://schemas.microsoft.com/office/drawing/2014/main" id="{30B30069-8109-4DB2-B48A-C659131249E9}"/>
                </a:ext>
              </a:extLst>
            </p:cNvPr>
            <p:cNvSpPr>
              <a:spLocks/>
            </p:cNvSpPr>
            <p:nvPr/>
          </p:nvSpPr>
          <p:spPr>
            <a:xfrm>
              <a:off x="5076413" y="4622072"/>
              <a:ext cx="2039175" cy="774978"/>
            </a:xfrm>
            <a:prstGeom prst="roundRect">
              <a:avLst>
                <a:gd name="adj" fmla="val 1895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2700000" algn="tl" rotWithShape="0">
                <a:schemeClr val="accent1">
                  <a:alpha val="20000"/>
                </a:schemeClr>
              </a:outerShdw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32" name="图片 131">
              <a:hlinkClick r:id="rId2"/>
              <a:extLst>
                <a:ext uri="{FF2B5EF4-FFF2-40B4-BE49-F238E27FC236}">
                  <a16:creationId xmlns:a16="http://schemas.microsoft.com/office/drawing/2014/main" id="{52D4E07C-EE35-4B3A-A6B0-5EEE1B55AD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380" y="4898412"/>
              <a:ext cx="1667241" cy="222298"/>
            </a:xfrm>
            <a:prstGeom prst="rect">
              <a:avLst/>
            </a:prstGeom>
          </p:spPr>
        </p:pic>
        <p:sp>
          <p:nvSpPr>
            <p:cNvPr id="134" name="矩形: 圆角 133">
              <a:extLst>
                <a:ext uri="{FF2B5EF4-FFF2-40B4-BE49-F238E27FC236}">
                  <a16:creationId xmlns:a16="http://schemas.microsoft.com/office/drawing/2014/main" id="{7F5C5CD5-4474-4AB2-A081-5F4C7F8FD888}"/>
                </a:ext>
              </a:extLst>
            </p:cNvPr>
            <p:cNvSpPr>
              <a:spLocks/>
            </p:cNvSpPr>
            <p:nvPr/>
          </p:nvSpPr>
          <p:spPr>
            <a:xfrm>
              <a:off x="5076413" y="5484236"/>
              <a:ext cx="2039175" cy="774978"/>
            </a:xfrm>
            <a:prstGeom prst="roundRect">
              <a:avLst>
                <a:gd name="adj" fmla="val 1895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2700000" algn="tl" rotWithShape="0">
                <a:schemeClr val="accent1">
                  <a:alpha val="20000"/>
                </a:schemeClr>
              </a:outerShdw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35" name="图片 134">
              <a:hlinkClick r:id="rId2"/>
              <a:extLst>
                <a:ext uri="{FF2B5EF4-FFF2-40B4-BE49-F238E27FC236}">
                  <a16:creationId xmlns:a16="http://schemas.microsoft.com/office/drawing/2014/main" id="{BEEE9399-C090-4207-983B-97CEA7ED021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380" y="5760576"/>
              <a:ext cx="1667241" cy="222298"/>
            </a:xfrm>
            <a:prstGeom prst="rect">
              <a:avLst/>
            </a:prstGeom>
          </p:spPr>
        </p:pic>
        <p:sp>
          <p:nvSpPr>
            <p:cNvPr id="136" name="矩形: 圆角 135">
              <a:extLst>
                <a:ext uri="{FF2B5EF4-FFF2-40B4-BE49-F238E27FC236}">
                  <a16:creationId xmlns:a16="http://schemas.microsoft.com/office/drawing/2014/main" id="{845E929F-6EBD-4929-A910-3A7C09E1FCBE}"/>
                </a:ext>
              </a:extLst>
            </p:cNvPr>
            <p:cNvSpPr/>
            <p:nvPr/>
          </p:nvSpPr>
          <p:spPr>
            <a:xfrm>
              <a:off x="5076413" y="2035582"/>
              <a:ext cx="2039175" cy="774978"/>
            </a:xfrm>
            <a:prstGeom prst="roundRect">
              <a:avLst>
                <a:gd name="adj" fmla="val 1895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2700000" algn="tl" rotWithShape="0">
                <a:schemeClr val="accent1">
                  <a:alpha val="20000"/>
                </a:schemeClr>
              </a:outerShdw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37" name="图片 136">
              <a:hlinkClick r:id="rId2"/>
              <a:extLst>
                <a:ext uri="{FF2B5EF4-FFF2-40B4-BE49-F238E27FC236}">
                  <a16:creationId xmlns:a16="http://schemas.microsoft.com/office/drawing/2014/main" id="{F98CBB1A-EC88-450C-A47E-C9A6D028B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380" y="2311922"/>
              <a:ext cx="1667241" cy="222298"/>
            </a:xfrm>
            <a:prstGeom prst="rect">
              <a:avLst/>
            </a:prstGeom>
          </p:spPr>
        </p:pic>
      </p:grpSp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1B6074AD-9FC5-4B46-B6FD-293146BA5E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合作伙伴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193A40C5-AFBC-4014-B092-A2FAB8C2A2FE}"/>
              </a:ext>
            </a:extLst>
          </p:cNvPr>
          <p:cNvGrpSpPr/>
          <p:nvPr/>
        </p:nvGrpSpPr>
        <p:grpSpPr>
          <a:xfrm>
            <a:off x="5076413" y="2035582"/>
            <a:ext cx="2039175" cy="4223632"/>
            <a:chOff x="5076413" y="2035582"/>
            <a:chExt cx="2039175" cy="4223632"/>
          </a:xfrm>
        </p:grpSpPr>
        <p:sp>
          <p:nvSpPr>
            <p:cNvPr id="84" name="矩形: 圆角 83">
              <a:extLst>
                <a:ext uri="{FF2B5EF4-FFF2-40B4-BE49-F238E27FC236}">
                  <a16:creationId xmlns:a16="http://schemas.microsoft.com/office/drawing/2014/main" id="{E3241D8C-A941-431D-B4DE-F7AA0805D794}"/>
                </a:ext>
              </a:extLst>
            </p:cNvPr>
            <p:cNvSpPr>
              <a:spLocks/>
            </p:cNvSpPr>
            <p:nvPr/>
          </p:nvSpPr>
          <p:spPr>
            <a:xfrm>
              <a:off x="5076413" y="2897745"/>
              <a:ext cx="2039175" cy="774978"/>
            </a:xfrm>
            <a:prstGeom prst="roundRect">
              <a:avLst>
                <a:gd name="adj" fmla="val 1895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2700000" algn="tl" rotWithShape="0">
                <a:schemeClr val="accent1">
                  <a:alpha val="20000"/>
                </a:schemeClr>
              </a:outerShdw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94" name="图片 193">
              <a:hlinkClick r:id="rId2"/>
              <a:extLst>
                <a:ext uri="{FF2B5EF4-FFF2-40B4-BE49-F238E27FC236}">
                  <a16:creationId xmlns:a16="http://schemas.microsoft.com/office/drawing/2014/main" id="{0F121F03-E103-4A51-A7EC-BC49D09C4B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380" y="3174085"/>
              <a:ext cx="1667241" cy="222298"/>
            </a:xfrm>
            <a:prstGeom prst="rect">
              <a:avLst/>
            </a:prstGeom>
          </p:spPr>
        </p:pic>
        <p:sp>
          <p:nvSpPr>
            <p:cNvPr id="90" name="矩形: 圆角 89">
              <a:extLst>
                <a:ext uri="{FF2B5EF4-FFF2-40B4-BE49-F238E27FC236}">
                  <a16:creationId xmlns:a16="http://schemas.microsoft.com/office/drawing/2014/main" id="{95A65AB7-12E7-47F1-B2A0-F732E0D9F5BF}"/>
                </a:ext>
              </a:extLst>
            </p:cNvPr>
            <p:cNvSpPr>
              <a:spLocks/>
            </p:cNvSpPr>
            <p:nvPr/>
          </p:nvSpPr>
          <p:spPr>
            <a:xfrm>
              <a:off x="5076413" y="3759909"/>
              <a:ext cx="2039175" cy="774978"/>
            </a:xfrm>
            <a:prstGeom prst="roundRect">
              <a:avLst>
                <a:gd name="adj" fmla="val 1895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2700000" algn="tl" rotWithShape="0">
                <a:schemeClr val="accent1">
                  <a:alpha val="20000"/>
                </a:schemeClr>
              </a:outerShdw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91" name="图片 190">
              <a:hlinkClick r:id="rId2"/>
              <a:extLst>
                <a:ext uri="{FF2B5EF4-FFF2-40B4-BE49-F238E27FC236}">
                  <a16:creationId xmlns:a16="http://schemas.microsoft.com/office/drawing/2014/main" id="{52567F3D-CEB2-451A-AD92-3EC5F9A9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380" y="4036249"/>
              <a:ext cx="1667241" cy="222298"/>
            </a:xfrm>
            <a:prstGeom prst="rect">
              <a:avLst/>
            </a:prstGeom>
          </p:spPr>
        </p:pic>
        <p:sp>
          <p:nvSpPr>
            <p:cNvPr id="89" name="矩形: 圆角 88">
              <a:extLst>
                <a:ext uri="{FF2B5EF4-FFF2-40B4-BE49-F238E27FC236}">
                  <a16:creationId xmlns:a16="http://schemas.microsoft.com/office/drawing/2014/main" id="{9C380C62-8041-48EB-98AE-4E011B5209B7}"/>
                </a:ext>
              </a:extLst>
            </p:cNvPr>
            <p:cNvSpPr>
              <a:spLocks/>
            </p:cNvSpPr>
            <p:nvPr/>
          </p:nvSpPr>
          <p:spPr>
            <a:xfrm>
              <a:off x="5076413" y="4622072"/>
              <a:ext cx="2039175" cy="774978"/>
            </a:xfrm>
            <a:prstGeom prst="roundRect">
              <a:avLst>
                <a:gd name="adj" fmla="val 1895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2700000" algn="tl" rotWithShape="0">
                <a:schemeClr val="accent1">
                  <a:alpha val="20000"/>
                </a:schemeClr>
              </a:outerShdw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88" name="图片 187">
              <a:hlinkClick r:id="rId2"/>
              <a:extLst>
                <a:ext uri="{FF2B5EF4-FFF2-40B4-BE49-F238E27FC236}">
                  <a16:creationId xmlns:a16="http://schemas.microsoft.com/office/drawing/2014/main" id="{2F5C495C-FA0A-4623-A55B-2BD3EE0FC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380" y="4898412"/>
              <a:ext cx="1667241" cy="222298"/>
            </a:xfrm>
            <a:prstGeom prst="rect">
              <a:avLst/>
            </a:prstGeom>
          </p:spPr>
        </p:pic>
        <p:sp>
          <p:nvSpPr>
            <p:cNvPr id="88" name="矩形: 圆角 87">
              <a:extLst>
                <a:ext uri="{FF2B5EF4-FFF2-40B4-BE49-F238E27FC236}">
                  <a16:creationId xmlns:a16="http://schemas.microsoft.com/office/drawing/2014/main" id="{FEF5ACD7-6CDE-4B81-A80C-7E7EC7B90C14}"/>
                </a:ext>
              </a:extLst>
            </p:cNvPr>
            <p:cNvSpPr>
              <a:spLocks/>
            </p:cNvSpPr>
            <p:nvPr/>
          </p:nvSpPr>
          <p:spPr>
            <a:xfrm>
              <a:off x="5076413" y="5484236"/>
              <a:ext cx="2039175" cy="774978"/>
            </a:xfrm>
            <a:prstGeom prst="roundRect">
              <a:avLst>
                <a:gd name="adj" fmla="val 1895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2700000" algn="tl" rotWithShape="0">
                <a:schemeClr val="accent1">
                  <a:alpha val="20000"/>
                </a:schemeClr>
              </a:outerShdw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85" name="图片 184">
              <a:hlinkClick r:id="rId2"/>
              <a:extLst>
                <a:ext uri="{FF2B5EF4-FFF2-40B4-BE49-F238E27FC236}">
                  <a16:creationId xmlns:a16="http://schemas.microsoft.com/office/drawing/2014/main" id="{02B69492-9A55-42FF-8190-012C5A7E1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380" y="5760576"/>
              <a:ext cx="1667241" cy="222298"/>
            </a:xfrm>
            <a:prstGeom prst="rect">
              <a:avLst/>
            </a:prstGeom>
          </p:spPr>
        </p:pic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92C276D4-E9CC-453B-B6F9-135990E26D8A}"/>
                </a:ext>
              </a:extLst>
            </p:cNvPr>
            <p:cNvSpPr/>
            <p:nvPr/>
          </p:nvSpPr>
          <p:spPr>
            <a:xfrm>
              <a:off x="5076413" y="2035582"/>
              <a:ext cx="2039175" cy="774978"/>
            </a:xfrm>
            <a:prstGeom prst="roundRect">
              <a:avLst>
                <a:gd name="adj" fmla="val 18950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2700000" algn="tl" rotWithShape="0">
                <a:schemeClr val="accent1">
                  <a:alpha val="20000"/>
                </a:schemeClr>
              </a:outerShdw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178" name="图片 177">
              <a:hlinkClick r:id="rId2"/>
              <a:extLst>
                <a:ext uri="{FF2B5EF4-FFF2-40B4-BE49-F238E27FC236}">
                  <a16:creationId xmlns:a16="http://schemas.microsoft.com/office/drawing/2014/main" id="{4235E526-CB30-4DF2-9904-F2D6103281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2380" y="2311922"/>
              <a:ext cx="1667241" cy="2222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26532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2EC97A0F-691B-4434-A887-050CC0AE8EC1}"/>
              </a:ext>
            </a:extLst>
          </p:cNvPr>
          <p:cNvGrpSpPr/>
          <p:nvPr/>
        </p:nvGrpSpPr>
        <p:grpSpPr>
          <a:xfrm>
            <a:off x="8000840" y="1568122"/>
            <a:ext cx="3809673" cy="5289876"/>
            <a:chOff x="519641" y="1355785"/>
            <a:chExt cx="3731694" cy="5181597"/>
          </a:xfrm>
        </p:grpSpPr>
        <p:sp>
          <p:nvSpPr>
            <p:cNvPr id="31" name="任意多边形: 形状 30">
              <a:extLst>
                <a:ext uri="{FF2B5EF4-FFF2-40B4-BE49-F238E27FC236}">
                  <a16:creationId xmlns:a16="http://schemas.microsoft.com/office/drawing/2014/main" id="{9B69242A-BA92-4CA7-AB0C-6B80F6506F5D}"/>
                </a:ext>
              </a:extLst>
            </p:cNvPr>
            <p:cNvSpPr/>
            <p:nvPr/>
          </p:nvSpPr>
          <p:spPr>
            <a:xfrm rot="5400000">
              <a:off x="-205311" y="2080737"/>
              <a:ext cx="5181597" cy="3731694"/>
            </a:xfrm>
            <a:custGeom>
              <a:avLst/>
              <a:gdLst>
                <a:gd name="connsiteX0" fmla="*/ 0 w 5393426"/>
                <a:gd name="connsiteY0" fmla="*/ 2098040 h 4196080"/>
                <a:gd name="connsiteX1" fmla="*/ 2098040 w 5393426"/>
                <a:gd name="connsiteY1" fmla="*/ 0 h 4196080"/>
                <a:gd name="connsiteX2" fmla="*/ 5393426 w 5393426"/>
                <a:gd name="connsiteY2" fmla="*/ 0 h 4196080"/>
                <a:gd name="connsiteX3" fmla="*/ 5393426 w 5393426"/>
                <a:gd name="connsiteY3" fmla="*/ 4196080 h 4196080"/>
                <a:gd name="connsiteX4" fmla="*/ 2098040 w 5393426"/>
                <a:gd name="connsiteY4" fmla="*/ 4196080 h 4196080"/>
                <a:gd name="connsiteX5" fmla="*/ 0 w 5393426"/>
                <a:gd name="connsiteY5" fmla="*/ 2098040 h 419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93426" h="4196080">
                  <a:moveTo>
                    <a:pt x="0" y="2098040"/>
                  </a:moveTo>
                  <a:cubicBezTo>
                    <a:pt x="0" y="939325"/>
                    <a:pt x="939325" y="0"/>
                    <a:pt x="2098040" y="0"/>
                  </a:cubicBezTo>
                  <a:lnTo>
                    <a:pt x="5393426" y="0"/>
                  </a:lnTo>
                  <a:lnTo>
                    <a:pt x="5393426" y="4196080"/>
                  </a:lnTo>
                  <a:lnTo>
                    <a:pt x="2098040" y="4196080"/>
                  </a:lnTo>
                  <a:cubicBezTo>
                    <a:pt x="939325" y="4196080"/>
                    <a:pt x="0" y="3256755"/>
                    <a:pt x="0" y="20980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32" name="矩形: 圆角 31">
              <a:extLst>
                <a:ext uri="{FF2B5EF4-FFF2-40B4-BE49-F238E27FC236}">
                  <a16:creationId xmlns:a16="http://schemas.microsoft.com/office/drawing/2014/main" id="{E4C9FFF3-67D4-44C7-87EA-C5BF55E9750D}"/>
                </a:ext>
              </a:extLst>
            </p:cNvPr>
            <p:cNvSpPr/>
            <p:nvPr/>
          </p:nvSpPr>
          <p:spPr>
            <a:xfrm>
              <a:off x="666708" y="5131660"/>
              <a:ext cx="3437557" cy="954304"/>
            </a:xfrm>
            <a:prstGeom prst="roundRect">
              <a:avLst>
                <a:gd name="adj" fmla="val 14355"/>
              </a:avLst>
            </a:prstGeom>
            <a:gradFill flip="none" rotWithShape="1">
              <a:gsLst>
                <a:gs pos="0">
                  <a:srgbClr val="4F94F2">
                    <a:alpha val="95000"/>
                  </a:srgbClr>
                </a:gs>
                <a:gs pos="70000">
                  <a:srgbClr val="3F71EF">
                    <a:alpha val="9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3" name="矩形: 圆角 32">
              <a:extLst>
                <a:ext uri="{FF2B5EF4-FFF2-40B4-BE49-F238E27FC236}">
                  <a16:creationId xmlns:a16="http://schemas.microsoft.com/office/drawing/2014/main" id="{A349F5C7-E09F-41A8-ABF0-928015FEB55C}"/>
                </a:ext>
              </a:extLst>
            </p:cNvPr>
            <p:cNvSpPr>
              <a:spLocks/>
            </p:cNvSpPr>
            <p:nvPr/>
          </p:nvSpPr>
          <p:spPr>
            <a:xfrm>
              <a:off x="566856" y="4588039"/>
              <a:ext cx="3637262" cy="450451"/>
            </a:xfrm>
            <a:prstGeom prst="roundRect">
              <a:avLst>
                <a:gd name="adj" fmla="val 28571"/>
              </a:avLst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20XX</a:t>
              </a: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年国际医疗市场用户占有率</a:t>
              </a: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CFCDFCF9-4D95-4017-AD77-95F27D8B01C8}"/>
                </a:ext>
              </a:extLst>
            </p:cNvPr>
            <p:cNvSpPr txBox="1"/>
            <p:nvPr/>
          </p:nvSpPr>
          <p:spPr>
            <a:xfrm>
              <a:off x="881918" y="5320840"/>
              <a:ext cx="3007138" cy="48236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</a:rPr>
                <a:t>20XX</a:t>
              </a:r>
              <a:r>
                <a:rPr lang="zh-CN" altLang="en-US" sz="1600" dirty="0">
                  <a:solidFill>
                    <a:schemeClr val="bg1"/>
                  </a:solidFill>
                </a:rPr>
                <a:t>年国际医疗市场</a:t>
              </a:r>
              <a:endParaRPr lang="en-US" altLang="zh-CN" sz="1600" dirty="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</a:rPr>
                <a:t>用户占有率分析</a:t>
              </a:r>
            </a:p>
          </p:txBody>
        </p:sp>
      </p:grpSp>
      <p:graphicFrame>
        <p:nvGraphicFramePr>
          <p:cNvPr id="30" name="图表 29">
            <a:extLst>
              <a:ext uri="{FF2B5EF4-FFF2-40B4-BE49-F238E27FC236}">
                <a16:creationId xmlns:a16="http://schemas.microsoft.com/office/drawing/2014/main" id="{C5317BB7-D537-4918-A441-034DBCCB37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70178336"/>
              </p:ext>
            </p:extLst>
          </p:nvPr>
        </p:nvGraphicFramePr>
        <p:xfrm>
          <a:off x="7153585" y="1594270"/>
          <a:ext cx="5504181" cy="36694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56" name="组合 55">
            <a:extLst>
              <a:ext uri="{FF2B5EF4-FFF2-40B4-BE49-F238E27FC236}">
                <a16:creationId xmlns:a16="http://schemas.microsoft.com/office/drawing/2014/main" id="{2AC90713-C118-42F5-9283-254654DCEF10}"/>
              </a:ext>
            </a:extLst>
          </p:cNvPr>
          <p:cNvGrpSpPr/>
          <p:nvPr/>
        </p:nvGrpSpPr>
        <p:grpSpPr>
          <a:xfrm>
            <a:off x="381490" y="1568124"/>
            <a:ext cx="3809673" cy="5289875"/>
            <a:chOff x="519641" y="1355785"/>
            <a:chExt cx="3731694" cy="5181596"/>
          </a:xfrm>
        </p:grpSpPr>
        <p:sp>
          <p:nvSpPr>
            <p:cNvPr id="43" name="任意多边形: 形状 42">
              <a:extLst>
                <a:ext uri="{FF2B5EF4-FFF2-40B4-BE49-F238E27FC236}">
                  <a16:creationId xmlns:a16="http://schemas.microsoft.com/office/drawing/2014/main" id="{50282801-738D-43DE-8A91-64727E283E4E}"/>
                </a:ext>
              </a:extLst>
            </p:cNvPr>
            <p:cNvSpPr/>
            <p:nvPr/>
          </p:nvSpPr>
          <p:spPr>
            <a:xfrm rot="5400000">
              <a:off x="-205310" y="2080736"/>
              <a:ext cx="5181596" cy="3731694"/>
            </a:xfrm>
            <a:custGeom>
              <a:avLst/>
              <a:gdLst>
                <a:gd name="connsiteX0" fmla="*/ 0 w 5393426"/>
                <a:gd name="connsiteY0" fmla="*/ 2098040 h 4196080"/>
                <a:gd name="connsiteX1" fmla="*/ 2098040 w 5393426"/>
                <a:gd name="connsiteY1" fmla="*/ 0 h 4196080"/>
                <a:gd name="connsiteX2" fmla="*/ 5393426 w 5393426"/>
                <a:gd name="connsiteY2" fmla="*/ 0 h 4196080"/>
                <a:gd name="connsiteX3" fmla="*/ 5393426 w 5393426"/>
                <a:gd name="connsiteY3" fmla="*/ 4196080 h 4196080"/>
                <a:gd name="connsiteX4" fmla="*/ 2098040 w 5393426"/>
                <a:gd name="connsiteY4" fmla="*/ 4196080 h 4196080"/>
                <a:gd name="connsiteX5" fmla="*/ 0 w 5393426"/>
                <a:gd name="connsiteY5" fmla="*/ 2098040 h 419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93426" h="4196080">
                  <a:moveTo>
                    <a:pt x="0" y="2098040"/>
                  </a:moveTo>
                  <a:cubicBezTo>
                    <a:pt x="0" y="939325"/>
                    <a:pt x="939325" y="0"/>
                    <a:pt x="2098040" y="0"/>
                  </a:cubicBezTo>
                  <a:lnTo>
                    <a:pt x="5393426" y="0"/>
                  </a:lnTo>
                  <a:lnTo>
                    <a:pt x="5393426" y="4196080"/>
                  </a:lnTo>
                  <a:lnTo>
                    <a:pt x="2098040" y="4196080"/>
                  </a:lnTo>
                  <a:cubicBezTo>
                    <a:pt x="939325" y="4196080"/>
                    <a:pt x="0" y="3256755"/>
                    <a:pt x="0" y="209804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127000" dist="381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 sz="1600"/>
            </a:p>
          </p:txBody>
        </p:sp>
        <p:sp>
          <p:nvSpPr>
            <p:cNvPr id="50" name="矩形: 圆角 49">
              <a:extLst>
                <a:ext uri="{FF2B5EF4-FFF2-40B4-BE49-F238E27FC236}">
                  <a16:creationId xmlns:a16="http://schemas.microsoft.com/office/drawing/2014/main" id="{418DA652-3249-4FCB-8EDE-36B1835878F0}"/>
                </a:ext>
              </a:extLst>
            </p:cNvPr>
            <p:cNvSpPr/>
            <p:nvPr/>
          </p:nvSpPr>
          <p:spPr>
            <a:xfrm>
              <a:off x="666708" y="5131659"/>
              <a:ext cx="3437557" cy="954304"/>
            </a:xfrm>
            <a:prstGeom prst="roundRect">
              <a:avLst>
                <a:gd name="adj" fmla="val 14355"/>
              </a:avLst>
            </a:prstGeom>
            <a:gradFill flip="none" rotWithShape="1">
              <a:gsLst>
                <a:gs pos="0">
                  <a:srgbClr val="4F94F2">
                    <a:alpha val="95000"/>
                  </a:srgbClr>
                </a:gs>
                <a:gs pos="70000">
                  <a:srgbClr val="3F71EF">
                    <a:alpha val="9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45" name="矩形: 圆角 44">
              <a:extLst>
                <a:ext uri="{FF2B5EF4-FFF2-40B4-BE49-F238E27FC236}">
                  <a16:creationId xmlns:a16="http://schemas.microsoft.com/office/drawing/2014/main" id="{20807269-616F-42AB-BDD1-D3620DE9533D}"/>
                </a:ext>
              </a:extLst>
            </p:cNvPr>
            <p:cNvSpPr>
              <a:spLocks/>
            </p:cNvSpPr>
            <p:nvPr/>
          </p:nvSpPr>
          <p:spPr>
            <a:xfrm>
              <a:off x="566856" y="4588039"/>
              <a:ext cx="3637262" cy="450451"/>
            </a:xfrm>
            <a:prstGeom prst="roundRect">
              <a:avLst>
                <a:gd name="adj" fmla="val 28571"/>
              </a:avLst>
            </a:prstGeom>
            <a:noFill/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20XX</a:t>
              </a:r>
              <a:r>
                <a: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年国际医疗市场份额统计</a:t>
              </a:r>
            </a:p>
          </p:txBody>
        </p:sp>
        <p:sp>
          <p:nvSpPr>
            <p:cNvPr id="52" name="文本框 51">
              <a:extLst>
                <a:ext uri="{FF2B5EF4-FFF2-40B4-BE49-F238E27FC236}">
                  <a16:creationId xmlns:a16="http://schemas.microsoft.com/office/drawing/2014/main" id="{3E841A00-F5AE-46A6-9793-898CC08B0CEE}"/>
                </a:ext>
              </a:extLst>
            </p:cNvPr>
            <p:cNvSpPr txBox="1"/>
            <p:nvPr/>
          </p:nvSpPr>
          <p:spPr>
            <a:xfrm>
              <a:off x="881918" y="5320840"/>
              <a:ext cx="3007138" cy="48236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</a:rPr>
                <a:t>20XX</a:t>
              </a:r>
              <a:r>
                <a:rPr lang="zh-CN" altLang="en-US" sz="1600" dirty="0">
                  <a:solidFill>
                    <a:schemeClr val="bg1"/>
                  </a:solidFill>
                </a:rPr>
                <a:t>年国际医疗市场</a:t>
              </a:r>
              <a:endParaRPr lang="en-US" altLang="zh-CN" sz="1600" dirty="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</a:rPr>
                <a:t>总体市场份额分析</a:t>
              </a:r>
            </a:p>
          </p:txBody>
        </p:sp>
      </p:grpSp>
      <p:graphicFrame>
        <p:nvGraphicFramePr>
          <p:cNvPr id="44" name="图表 43">
            <a:extLst>
              <a:ext uri="{FF2B5EF4-FFF2-40B4-BE49-F238E27FC236}">
                <a16:creationId xmlns:a16="http://schemas.microsoft.com/office/drawing/2014/main" id="{CC2BB458-AE8F-4DB1-B892-4620B8BF4B0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6232191"/>
              </p:ext>
            </p:extLst>
          </p:nvPr>
        </p:nvGraphicFramePr>
        <p:xfrm>
          <a:off x="-465765" y="1594270"/>
          <a:ext cx="5504181" cy="3669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1B6074AD-9FC5-4B46-B6FD-293146BA5E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市场份额</a:t>
            </a:r>
          </a:p>
        </p:txBody>
      </p:sp>
      <p:sp>
        <p:nvSpPr>
          <p:cNvPr id="42" name="任意多边形: 形状 41">
            <a:extLst>
              <a:ext uri="{FF2B5EF4-FFF2-40B4-BE49-F238E27FC236}">
                <a16:creationId xmlns:a16="http://schemas.microsoft.com/office/drawing/2014/main" id="{A81A58FA-2767-4A53-953A-309EC9A29FE6}"/>
              </a:ext>
            </a:extLst>
          </p:cNvPr>
          <p:cNvSpPr/>
          <p:nvPr/>
        </p:nvSpPr>
        <p:spPr>
          <a:xfrm rot="16200000" flipV="1">
            <a:off x="3451063" y="740101"/>
            <a:ext cx="5289874" cy="3809672"/>
          </a:xfrm>
          <a:custGeom>
            <a:avLst/>
            <a:gdLst>
              <a:gd name="connsiteX0" fmla="*/ 0 w 5393426"/>
              <a:gd name="connsiteY0" fmla="*/ 2098040 h 4196080"/>
              <a:gd name="connsiteX1" fmla="*/ 2098040 w 5393426"/>
              <a:gd name="connsiteY1" fmla="*/ 0 h 4196080"/>
              <a:gd name="connsiteX2" fmla="*/ 5393426 w 5393426"/>
              <a:gd name="connsiteY2" fmla="*/ 0 h 4196080"/>
              <a:gd name="connsiteX3" fmla="*/ 5393426 w 5393426"/>
              <a:gd name="connsiteY3" fmla="*/ 4196080 h 4196080"/>
              <a:gd name="connsiteX4" fmla="*/ 2098040 w 5393426"/>
              <a:gd name="connsiteY4" fmla="*/ 4196080 h 4196080"/>
              <a:gd name="connsiteX5" fmla="*/ 0 w 5393426"/>
              <a:gd name="connsiteY5" fmla="*/ 2098040 h 419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3426" h="4196080">
                <a:moveTo>
                  <a:pt x="0" y="2098040"/>
                </a:moveTo>
                <a:cubicBezTo>
                  <a:pt x="0" y="939325"/>
                  <a:pt x="939325" y="0"/>
                  <a:pt x="2098040" y="0"/>
                </a:cubicBezTo>
                <a:lnTo>
                  <a:pt x="5393426" y="0"/>
                </a:lnTo>
                <a:lnTo>
                  <a:pt x="5393426" y="4196080"/>
                </a:lnTo>
                <a:lnTo>
                  <a:pt x="2098040" y="4196080"/>
                </a:lnTo>
                <a:cubicBezTo>
                  <a:pt x="939325" y="4196080"/>
                  <a:pt x="0" y="3256755"/>
                  <a:pt x="0" y="209804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sz="1600"/>
          </a:p>
        </p:txBody>
      </p:sp>
      <p:graphicFrame>
        <p:nvGraphicFramePr>
          <p:cNvPr id="40" name="图表 39">
            <a:extLst>
              <a:ext uri="{FF2B5EF4-FFF2-40B4-BE49-F238E27FC236}">
                <a16:creationId xmlns:a16="http://schemas.microsoft.com/office/drawing/2014/main" id="{0E73C52C-511E-4132-A900-F23E4C772F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8647360"/>
              </p:ext>
            </p:extLst>
          </p:nvPr>
        </p:nvGraphicFramePr>
        <p:xfrm>
          <a:off x="3343909" y="1594271"/>
          <a:ext cx="5504181" cy="36694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1" name="矩形: 圆角 40">
            <a:extLst>
              <a:ext uri="{FF2B5EF4-FFF2-40B4-BE49-F238E27FC236}">
                <a16:creationId xmlns:a16="http://schemas.microsoft.com/office/drawing/2014/main" id="{285EA776-B2B9-4398-B255-B9776DA5A1B1}"/>
              </a:ext>
            </a:extLst>
          </p:cNvPr>
          <p:cNvSpPr>
            <a:spLocks/>
          </p:cNvSpPr>
          <p:nvPr/>
        </p:nvSpPr>
        <p:spPr>
          <a:xfrm>
            <a:off x="4396860" y="1548589"/>
            <a:ext cx="3398278" cy="407957"/>
          </a:xfrm>
          <a:prstGeom prst="roundRect">
            <a:avLst>
              <a:gd name="adj" fmla="val 28571"/>
            </a:avLst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20XX</a:t>
            </a: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年国内医疗健康市场份额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225528F-1063-4EE5-BA3E-ED8089242504}"/>
              </a:ext>
            </a:extLst>
          </p:cNvPr>
          <p:cNvGrpSpPr/>
          <p:nvPr/>
        </p:nvGrpSpPr>
        <p:grpSpPr>
          <a:xfrm>
            <a:off x="4341305" y="440268"/>
            <a:ext cx="3509388" cy="975600"/>
            <a:chOff x="4350839" y="440268"/>
            <a:chExt cx="3509388" cy="975600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0C5483A0-9535-4B72-AB9C-7281E9D42EA9}"/>
                </a:ext>
              </a:extLst>
            </p:cNvPr>
            <p:cNvSpPr/>
            <p:nvPr/>
          </p:nvSpPr>
          <p:spPr>
            <a:xfrm flipV="1">
              <a:off x="4350839" y="440268"/>
              <a:ext cx="3509388" cy="975600"/>
            </a:xfrm>
            <a:prstGeom prst="roundRect">
              <a:avLst>
                <a:gd name="adj" fmla="val 14355"/>
              </a:avLst>
            </a:prstGeom>
            <a:gradFill flip="none" rotWithShape="1">
              <a:gsLst>
                <a:gs pos="0">
                  <a:srgbClr val="4F94F2">
                    <a:alpha val="95000"/>
                  </a:srgbClr>
                </a:gs>
                <a:gs pos="70000">
                  <a:srgbClr val="3F71EF">
                    <a:alpha val="9500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5" name="文本框 54">
              <a:extLst>
                <a:ext uri="{FF2B5EF4-FFF2-40B4-BE49-F238E27FC236}">
                  <a16:creationId xmlns:a16="http://schemas.microsoft.com/office/drawing/2014/main" id="{216E5517-D221-454E-B394-E7136E94C2FB}"/>
                </a:ext>
              </a:extLst>
            </p:cNvPr>
            <p:cNvSpPr txBox="1"/>
            <p:nvPr/>
          </p:nvSpPr>
          <p:spPr>
            <a:xfrm>
              <a:off x="4562652" y="639394"/>
              <a:ext cx="3085763" cy="492443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altLang="zh-CN" sz="1600" dirty="0">
                  <a:solidFill>
                    <a:schemeClr val="bg1"/>
                  </a:solidFill>
                </a:rPr>
                <a:t>20XX</a:t>
              </a:r>
              <a:r>
                <a:rPr lang="zh-CN" altLang="en-US" sz="1600" dirty="0">
                  <a:solidFill>
                    <a:schemeClr val="bg1"/>
                  </a:solidFill>
                </a:rPr>
                <a:t>年国内医疗健康市场</a:t>
              </a:r>
              <a:endParaRPr lang="en-US" altLang="zh-CN" sz="1600" dirty="0">
                <a:solidFill>
                  <a:schemeClr val="bg1"/>
                </a:solidFill>
              </a:endParaRPr>
            </a:p>
            <a:p>
              <a:pPr algn="ctr"/>
              <a:r>
                <a:rPr lang="zh-CN" altLang="en-US" sz="1600" dirty="0">
                  <a:solidFill>
                    <a:schemeClr val="bg1"/>
                  </a:solidFill>
                </a:rPr>
                <a:t>用户占有率分析</a:t>
              </a: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DB87AB50-80CD-41E5-97A6-167EC2255118}"/>
              </a:ext>
            </a:extLst>
          </p:cNvPr>
          <p:cNvGrpSpPr/>
          <p:nvPr/>
        </p:nvGrpSpPr>
        <p:grpSpPr>
          <a:xfrm>
            <a:off x="1886503" y="3029175"/>
            <a:ext cx="799644" cy="799644"/>
            <a:chOff x="1892756" y="3029178"/>
            <a:chExt cx="799644" cy="799644"/>
          </a:xfrm>
        </p:grpSpPr>
        <p:sp>
          <p:nvSpPr>
            <p:cNvPr id="46" name="椭圆 45">
              <a:extLst>
                <a:ext uri="{FF2B5EF4-FFF2-40B4-BE49-F238E27FC236}">
                  <a16:creationId xmlns:a16="http://schemas.microsoft.com/office/drawing/2014/main" id="{29821EAA-D340-4B57-AC61-C17BAAC3C689}"/>
                </a:ext>
              </a:extLst>
            </p:cNvPr>
            <p:cNvSpPr/>
            <p:nvPr/>
          </p:nvSpPr>
          <p:spPr>
            <a:xfrm>
              <a:off x="1892756" y="3029178"/>
              <a:ext cx="799644" cy="79964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0000">
                  <a:srgbClr val="D9D9D9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54000" dist="279400" dir="5400000" sx="80000" sy="80000" algn="t" rotWithShape="0">
                <a:schemeClr val="tx1">
                  <a:lumMod val="65000"/>
                  <a:lumOff val="3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图形 21" descr="美元">
              <a:extLst>
                <a:ext uri="{FF2B5EF4-FFF2-40B4-BE49-F238E27FC236}">
                  <a16:creationId xmlns:a16="http://schemas.microsoft.com/office/drawing/2014/main" id="{4A614A8B-BB69-4732-986C-00CE013A9F25}"/>
                </a:ext>
              </a:extLst>
            </p:cNvPr>
            <p:cNvSpPr/>
            <p:nvPr/>
          </p:nvSpPr>
          <p:spPr>
            <a:xfrm>
              <a:off x="2180848" y="3188051"/>
              <a:ext cx="223460" cy="481899"/>
            </a:xfrm>
            <a:custGeom>
              <a:avLst/>
              <a:gdLst>
                <a:gd name="connsiteX0" fmla="*/ 192984 w 223460"/>
                <a:gd name="connsiteY0" fmla="*/ 252157 h 481899"/>
                <a:gd name="connsiteX1" fmla="*/ 126134 w 223460"/>
                <a:gd name="connsiteY1" fmla="*/ 221169 h 481899"/>
                <a:gd name="connsiteX2" fmla="*/ 126134 w 223460"/>
                <a:gd name="connsiteY2" fmla="*/ 85677 h 481899"/>
                <a:gd name="connsiteX3" fmla="*/ 185867 w 223460"/>
                <a:gd name="connsiteY3" fmla="*/ 114087 h 481899"/>
                <a:gd name="connsiteX4" fmla="*/ 212764 w 223460"/>
                <a:gd name="connsiteY4" fmla="*/ 88311 h 481899"/>
                <a:gd name="connsiteX5" fmla="*/ 126134 w 223460"/>
                <a:gd name="connsiteY5" fmla="*/ 48694 h 481899"/>
                <a:gd name="connsiteX6" fmla="*/ 126134 w 223460"/>
                <a:gd name="connsiteY6" fmla="*/ 0 h 481899"/>
                <a:gd name="connsiteX7" fmla="*/ 92513 w 223460"/>
                <a:gd name="connsiteY7" fmla="*/ 0 h 481899"/>
                <a:gd name="connsiteX8" fmla="*/ 92513 w 223460"/>
                <a:gd name="connsiteY8" fmla="*/ 50824 h 481899"/>
                <a:gd name="connsiteX9" fmla="*/ 59565 w 223460"/>
                <a:gd name="connsiteY9" fmla="*/ 62591 h 481899"/>
                <a:gd name="connsiteX10" fmla="*/ 12832 w 223460"/>
                <a:gd name="connsiteY10" fmla="*/ 185867 h 481899"/>
                <a:gd name="connsiteX11" fmla="*/ 92513 w 223460"/>
                <a:gd name="connsiteY11" fmla="*/ 248738 h 481899"/>
                <a:gd name="connsiteX12" fmla="*/ 92513 w 223460"/>
                <a:gd name="connsiteY12" fmla="*/ 395438 h 481899"/>
                <a:gd name="connsiteX13" fmla="*/ 26897 w 223460"/>
                <a:gd name="connsiteY13" fmla="*/ 358623 h 481899"/>
                <a:gd name="connsiteX14" fmla="*/ 0 w 223460"/>
                <a:gd name="connsiteY14" fmla="*/ 384343 h 481899"/>
                <a:gd name="connsiteX15" fmla="*/ 45108 w 223460"/>
                <a:gd name="connsiteY15" fmla="*/ 420261 h 481899"/>
                <a:gd name="connsiteX16" fmla="*/ 92513 w 223460"/>
                <a:gd name="connsiteY16" fmla="*/ 432757 h 481899"/>
                <a:gd name="connsiteX17" fmla="*/ 92513 w 223460"/>
                <a:gd name="connsiteY17" fmla="*/ 481899 h 481899"/>
                <a:gd name="connsiteX18" fmla="*/ 126134 w 223460"/>
                <a:gd name="connsiteY18" fmla="*/ 481899 h 481899"/>
                <a:gd name="connsiteX19" fmla="*/ 126134 w 223460"/>
                <a:gd name="connsiteY19" fmla="*/ 431468 h 481899"/>
                <a:gd name="connsiteX20" fmla="*/ 215342 w 223460"/>
                <a:gd name="connsiteY20" fmla="*/ 364226 h 481899"/>
                <a:gd name="connsiteX21" fmla="*/ 192984 w 223460"/>
                <a:gd name="connsiteY21" fmla="*/ 252157 h 481899"/>
                <a:gd name="connsiteX22" fmla="*/ 64496 w 223460"/>
                <a:gd name="connsiteY22" fmla="*/ 194609 h 481899"/>
                <a:gd name="connsiteX23" fmla="*/ 73854 w 223460"/>
                <a:gd name="connsiteY23" fmla="*/ 97445 h 481899"/>
                <a:gd name="connsiteX24" fmla="*/ 92513 w 223460"/>
                <a:gd name="connsiteY24" fmla="*/ 88871 h 481899"/>
                <a:gd name="connsiteX25" fmla="*/ 92513 w 223460"/>
                <a:gd name="connsiteY25" fmla="*/ 210411 h 481899"/>
                <a:gd name="connsiteX26" fmla="*/ 64496 w 223460"/>
                <a:gd name="connsiteY26" fmla="*/ 194609 h 481899"/>
                <a:gd name="connsiteX27" fmla="*/ 165863 w 223460"/>
                <a:gd name="connsiteY27" fmla="*/ 372912 h 481899"/>
                <a:gd name="connsiteX28" fmla="*/ 126134 w 223460"/>
                <a:gd name="connsiteY28" fmla="*/ 393925 h 481899"/>
                <a:gd name="connsiteX29" fmla="*/ 126134 w 223460"/>
                <a:gd name="connsiteY29" fmla="*/ 260057 h 481899"/>
                <a:gd name="connsiteX30" fmla="*/ 183402 w 223460"/>
                <a:gd name="connsiteY30" fmla="*/ 301355 h 481899"/>
                <a:gd name="connsiteX31" fmla="*/ 165863 w 223460"/>
                <a:gd name="connsiteY31" fmla="*/ 372912 h 48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3460" h="481899">
                  <a:moveTo>
                    <a:pt x="192984" y="252157"/>
                  </a:moveTo>
                  <a:cubicBezTo>
                    <a:pt x="174044" y="236019"/>
                    <a:pt x="149445" y="228454"/>
                    <a:pt x="126134" y="221169"/>
                  </a:cubicBezTo>
                  <a:lnTo>
                    <a:pt x="126134" y="85677"/>
                  </a:lnTo>
                  <a:cubicBezTo>
                    <a:pt x="148767" y="87828"/>
                    <a:pt x="169917" y="97887"/>
                    <a:pt x="185867" y="114087"/>
                  </a:cubicBezTo>
                  <a:lnTo>
                    <a:pt x="212764" y="88311"/>
                  </a:lnTo>
                  <a:cubicBezTo>
                    <a:pt x="189746" y="64896"/>
                    <a:pt x="158902" y="50790"/>
                    <a:pt x="126134" y="48694"/>
                  </a:cubicBezTo>
                  <a:lnTo>
                    <a:pt x="126134" y="0"/>
                  </a:lnTo>
                  <a:lnTo>
                    <a:pt x="92513" y="0"/>
                  </a:lnTo>
                  <a:lnTo>
                    <a:pt x="92513" y="50824"/>
                  </a:lnTo>
                  <a:cubicBezTo>
                    <a:pt x="81001" y="53064"/>
                    <a:pt x="69893" y="57032"/>
                    <a:pt x="59565" y="62591"/>
                  </a:cubicBezTo>
                  <a:cubicBezTo>
                    <a:pt x="17091" y="85733"/>
                    <a:pt x="-4595" y="140087"/>
                    <a:pt x="12832" y="185867"/>
                  </a:cubicBezTo>
                  <a:cubicBezTo>
                    <a:pt x="26336" y="221169"/>
                    <a:pt x="58893" y="236915"/>
                    <a:pt x="92513" y="248738"/>
                  </a:cubicBezTo>
                  <a:lnTo>
                    <a:pt x="92513" y="395438"/>
                  </a:lnTo>
                  <a:cubicBezTo>
                    <a:pt x="66457" y="392244"/>
                    <a:pt x="44828" y="377282"/>
                    <a:pt x="26897" y="358623"/>
                  </a:cubicBezTo>
                  <a:lnTo>
                    <a:pt x="0" y="384343"/>
                  </a:lnTo>
                  <a:cubicBezTo>
                    <a:pt x="12807" y="398875"/>
                    <a:pt x="28077" y="411034"/>
                    <a:pt x="45108" y="420261"/>
                  </a:cubicBezTo>
                  <a:cubicBezTo>
                    <a:pt x="59994" y="427342"/>
                    <a:pt x="76071" y="431580"/>
                    <a:pt x="92513" y="432757"/>
                  </a:cubicBezTo>
                  <a:lnTo>
                    <a:pt x="92513" y="481899"/>
                  </a:lnTo>
                  <a:lnTo>
                    <a:pt x="126134" y="481899"/>
                  </a:lnTo>
                  <a:lnTo>
                    <a:pt x="126134" y="431468"/>
                  </a:lnTo>
                  <a:cubicBezTo>
                    <a:pt x="164686" y="425024"/>
                    <a:pt x="200100" y="401321"/>
                    <a:pt x="215342" y="364226"/>
                  </a:cubicBezTo>
                  <a:cubicBezTo>
                    <a:pt x="230583" y="327131"/>
                    <a:pt x="225036" y="279558"/>
                    <a:pt x="192984" y="252157"/>
                  </a:cubicBezTo>
                  <a:close/>
                  <a:moveTo>
                    <a:pt x="64496" y="194609"/>
                  </a:moveTo>
                  <a:cubicBezTo>
                    <a:pt x="33677" y="168609"/>
                    <a:pt x="41186" y="118289"/>
                    <a:pt x="73854" y="97445"/>
                  </a:cubicBezTo>
                  <a:cubicBezTo>
                    <a:pt x="79644" y="93731"/>
                    <a:pt x="85924" y="90845"/>
                    <a:pt x="92513" y="88871"/>
                  </a:cubicBezTo>
                  <a:lnTo>
                    <a:pt x="92513" y="210411"/>
                  </a:lnTo>
                  <a:cubicBezTo>
                    <a:pt x="82368" y="206721"/>
                    <a:pt x="72902" y="201382"/>
                    <a:pt x="64496" y="194609"/>
                  </a:cubicBezTo>
                  <a:close/>
                  <a:moveTo>
                    <a:pt x="165863" y="372912"/>
                  </a:moveTo>
                  <a:cubicBezTo>
                    <a:pt x="154926" y="383604"/>
                    <a:pt x="141128" y="390902"/>
                    <a:pt x="126134" y="393925"/>
                  </a:cubicBezTo>
                  <a:lnTo>
                    <a:pt x="126134" y="260057"/>
                  </a:lnTo>
                  <a:cubicBezTo>
                    <a:pt x="148548" y="267734"/>
                    <a:pt x="174268" y="277484"/>
                    <a:pt x="183402" y="301355"/>
                  </a:cubicBezTo>
                  <a:cubicBezTo>
                    <a:pt x="192536" y="325226"/>
                    <a:pt x="183346" y="355093"/>
                    <a:pt x="165863" y="372912"/>
                  </a:cubicBezTo>
                  <a:close/>
                </a:path>
              </a:pathLst>
            </a:custGeom>
            <a:solidFill>
              <a:schemeClr val="accent2"/>
            </a:solidFill>
            <a:ln w="5556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zh-CN" altLang="en-US"/>
            </a:p>
          </p:txBody>
        </p:sp>
      </p:grp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94D5EDCF-3471-460E-B165-EEC4923ABC32}"/>
              </a:ext>
            </a:extLst>
          </p:cNvPr>
          <p:cNvGrpSpPr/>
          <p:nvPr/>
        </p:nvGrpSpPr>
        <p:grpSpPr>
          <a:xfrm>
            <a:off x="5696177" y="3029175"/>
            <a:ext cx="799644" cy="799644"/>
            <a:chOff x="1892756" y="3029178"/>
            <a:chExt cx="799644" cy="799644"/>
          </a:xfrm>
        </p:grpSpPr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1A98B3D9-0B19-4B11-940F-18387C3D7B01}"/>
                </a:ext>
              </a:extLst>
            </p:cNvPr>
            <p:cNvSpPr/>
            <p:nvPr/>
          </p:nvSpPr>
          <p:spPr>
            <a:xfrm>
              <a:off x="1892756" y="3029178"/>
              <a:ext cx="799644" cy="799644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70000">
                  <a:srgbClr val="D9D9D9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254000" dist="279400" dir="5400000" sx="80000" sy="80000" algn="t" rotWithShape="0">
                <a:schemeClr val="tx1">
                  <a:lumMod val="65000"/>
                  <a:lumOff val="3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图形 21" descr="美元">
              <a:extLst>
                <a:ext uri="{FF2B5EF4-FFF2-40B4-BE49-F238E27FC236}">
                  <a16:creationId xmlns:a16="http://schemas.microsoft.com/office/drawing/2014/main" id="{3963131D-2146-4D6A-8456-8F49B0515698}"/>
                </a:ext>
              </a:extLst>
            </p:cNvPr>
            <p:cNvSpPr/>
            <p:nvPr/>
          </p:nvSpPr>
          <p:spPr>
            <a:xfrm>
              <a:off x="2180848" y="3188051"/>
              <a:ext cx="223460" cy="481899"/>
            </a:xfrm>
            <a:custGeom>
              <a:avLst/>
              <a:gdLst>
                <a:gd name="connsiteX0" fmla="*/ 192984 w 223460"/>
                <a:gd name="connsiteY0" fmla="*/ 252157 h 481899"/>
                <a:gd name="connsiteX1" fmla="*/ 126134 w 223460"/>
                <a:gd name="connsiteY1" fmla="*/ 221169 h 481899"/>
                <a:gd name="connsiteX2" fmla="*/ 126134 w 223460"/>
                <a:gd name="connsiteY2" fmla="*/ 85677 h 481899"/>
                <a:gd name="connsiteX3" fmla="*/ 185867 w 223460"/>
                <a:gd name="connsiteY3" fmla="*/ 114087 h 481899"/>
                <a:gd name="connsiteX4" fmla="*/ 212764 w 223460"/>
                <a:gd name="connsiteY4" fmla="*/ 88311 h 481899"/>
                <a:gd name="connsiteX5" fmla="*/ 126134 w 223460"/>
                <a:gd name="connsiteY5" fmla="*/ 48694 h 481899"/>
                <a:gd name="connsiteX6" fmla="*/ 126134 w 223460"/>
                <a:gd name="connsiteY6" fmla="*/ 0 h 481899"/>
                <a:gd name="connsiteX7" fmla="*/ 92513 w 223460"/>
                <a:gd name="connsiteY7" fmla="*/ 0 h 481899"/>
                <a:gd name="connsiteX8" fmla="*/ 92513 w 223460"/>
                <a:gd name="connsiteY8" fmla="*/ 50824 h 481899"/>
                <a:gd name="connsiteX9" fmla="*/ 59565 w 223460"/>
                <a:gd name="connsiteY9" fmla="*/ 62591 h 481899"/>
                <a:gd name="connsiteX10" fmla="*/ 12832 w 223460"/>
                <a:gd name="connsiteY10" fmla="*/ 185867 h 481899"/>
                <a:gd name="connsiteX11" fmla="*/ 92513 w 223460"/>
                <a:gd name="connsiteY11" fmla="*/ 248738 h 481899"/>
                <a:gd name="connsiteX12" fmla="*/ 92513 w 223460"/>
                <a:gd name="connsiteY12" fmla="*/ 395438 h 481899"/>
                <a:gd name="connsiteX13" fmla="*/ 26897 w 223460"/>
                <a:gd name="connsiteY13" fmla="*/ 358623 h 481899"/>
                <a:gd name="connsiteX14" fmla="*/ 0 w 223460"/>
                <a:gd name="connsiteY14" fmla="*/ 384343 h 481899"/>
                <a:gd name="connsiteX15" fmla="*/ 45108 w 223460"/>
                <a:gd name="connsiteY15" fmla="*/ 420261 h 481899"/>
                <a:gd name="connsiteX16" fmla="*/ 92513 w 223460"/>
                <a:gd name="connsiteY16" fmla="*/ 432757 h 481899"/>
                <a:gd name="connsiteX17" fmla="*/ 92513 w 223460"/>
                <a:gd name="connsiteY17" fmla="*/ 481899 h 481899"/>
                <a:gd name="connsiteX18" fmla="*/ 126134 w 223460"/>
                <a:gd name="connsiteY18" fmla="*/ 481899 h 481899"/>
                <a:gd name="connsiteX19" fmla="*/ 126134 w 223460"/>
                <a:gd name="connsiteY19" fmla="*/ 431468 h 481899"/>
                <a:gd name="connsiteX20" fmla="*/ 215342 w 223460"/>
                <a:gd name="connsiteY20" fmla="*/ 364226 h 481899"/>
                <a:gd name="connsiteX21" fmla="*/ 192984 w 223460"/>
                <a:gd name="connsiteY21" fmla="*/ 252157 h 481899"/>
                <a:gd name="connsiteX22" fmla="*/ 64496 w 223460"/>
                <a:gd name="connsiteY22" fmla="*/ 194609 h 481899"/>
                <a:gd name="connsiteX23" fmla="*/ 73854 w 223460"/>
                <a:gd name="connsiteY23" fmla="*/ 97445 h 481899"/>
                <a:gd name="connsiteX24" fmla="*/ 92513 w 223460"/>
                <a:gd name="connsiteY24" fmla="*/ 88871 h 481899"/>
                <a:gd name="connsiteX25" fmla="*/ 92513 w 223460"/>
                <a:gd name="connsiteY25" fmla="*/ 210411 h 481899"/>
                <a:gd name="connsiteX26" fmla="*/ 64496 w 223460"/>
                <a:gd name="connsiteY26" fmla="*/ 194609 h 481899"/>
                <a:gd name="connsiteX27" fmla="*/ 165863 w 223460"/>
                <a:gd name="connsiteY27" fmla="*/ 372912 h 481899"/>
                <a:gd name="connsiteX28" fmla="*/ 126134 w 223460"/>
                <a:gd name="connsiteY28" fmla="*/ 393925 h 481899"/>
                <a:gd name="connsiteX29" fmla="*/ 126134 w 223460"/>
                <a:gd name="connsiteY29" fmla="*/ 260057 h 481899"/>
                <a:gd name="connsiteX30" fmla="*/ 183402 w 223460"/>
                <a:gd name="connsiteY30" fmla="*/ 301355 h 481899"/>
                <a:gd name="connsiteX31" fmla="*/ 165863 w 223460"/>
                <a:gd name="connsiteY31" fmla="*/ 372912 h 481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23460" h="481899">
                  <a:moveTo>
                    <a:pt x="192984" y="252157"/>
                  </a:moveTo>
                  <a:cubicBezTo>
                    <a:pt x="174044" y="236019"/>
                    <a:pt x="149445" y="228454"/>
                    <a:pt x="126134" y="221169"/>
                  </a:cubicBezTo>
                  <a:lnTo>
                    <a:pt x="126134" y="85677"/>
                  </a:lnTo>
                  <a:cubicBezTo>
                    <a:pt x="148767" y="87828"/>
                    <a:pt x="169917" y="97887"/>
                    <a:pt x="185867" y="114087"/>
                  </a:cubicBezTo>
                  <a:lnTo>
                    <a:pt x="212764" y="88311"/>
                  </a:lnTo>
                  <a:cubicBezTo>
                    <a:pt x="189746" y="64896"/>
                    <a:pt x="158902" y="50790"/>
                    <a:pt x="126134" y="48694"/>
                  </a:cubicBezTo>
                  <a:lnTo>
                    <a:pt x="126134" y="0"/>
                  </a:lnTo>
                  <a:lnTo>
                    <a:pt x="92513" y="0"/>
                  </a:lnTo>
                  <a:lnTo>
                    <a:pt x="92513" y="50824"/>
                  </a:lnTo>
                  <a:cubicBezTo>
                    <a:pt x="81001" y="53064"/>
                    <a:pt x="69893" y="57032"/>
                    <a:pt x="59565" y="62591"/>
                  </a:cubicBezTo>
                  <a:cubicBezTo>
                    <a:pt x="17091" y="85733"/>
                    <a:pt x="-4595" y="140087"/>
                    <a:pt x="12832" y="185867"/>
                  </a:cubicBezTo>
                  <a:cubicBezTo>
                    <a:pt x="26336" y="221169"/>
                    <a:pt x="58893" y="236915"/>
                    <a:pt x="92513" y="248738"/>
                  </a:cubicBezTo>
                  <a:lnTo>
                    <a:pt x="92513" y="395438"/>
                  </a:lnTo>
                  <a:cubicBezTo>
                    <a:pt x="66457" y="392244"/>
                    <a:pt x="44828" y="377282"/>
                    <a:pt x="26897" y="358623"/>
                  </a:cubicBezTo>
                  <a:lnTo>
                    <a:pt x="0" y="384343"/>
                  </a:lnTo>
                  <a:cubicBezTo>
                    <a:pt x="12807" y="398875"/>
                    <a:pt x="28077" y="411034"/>
                    <a:pt x="45108" y="420261"/>
                  </a:cubicBezTo>
                  <a:cubicBezTo>
                    <a:pt x="59994" y="427342"/>
                    <a:pt x="76071" y="431580"/>
                    <a:pt x="92513" y="432757"/>
                  </a:cubicBezTo>
                  <a:lnTo>
                    <a:pt x="92513" y="481899"/>
                  </a:lnTo>
                  <a:lnTo>
                    <a:pt x="126134" y="481899"/>
                  </a:lnTo>
                  <a:lnTo>
                    <a:pt x="126134" y="431468"/>
                  </a:lnTo>
                  <a:cubicBezTo>
                    <a:pt x="164686" y="425024"/>
                    <a:pt x="200100" y="401321"/>
                    <a:pt x="215342" y="364226"/>
                  </a:cubicBezTo>
                  <a:cubicBezTo>
                    <a:pt x="230583" y="327131"/>
                    <a:pt x="225036" y="279558"/>
                    <a:pt x="192984" y="252157"/>
                  </a:cubicBezTo>
                  <a:close/>
                  <a:moveTo>
                    <a:pt x="64496" y="194609"/>
                  </a:moveTo>
                  <a:cubicBezTo>
                    <a:pt x="33677" y="168609"/>
                    <a:pt x="41186" y="118289"/>
                    <a:pt x="73854" y="97445"/>
                  </a:cubicBezTo>
                  <a:cubicBezTo>
                    <a:pt x="79644" y="93731"/>
                    <a:pt x="85924" y="90845"/>
                    <a:pt x="92513" y="88871"/>
                  </a:cubicBezTo>
                  <a:lnTo>
                    <a:pt x="92513" y="210411"/>
                  </a:lnTo>
                  <a:cubicBezTo>
                    <a:pt x="82368" y="206721"/>
                    <a:pt x="72902" y="201382"/>
                    <a:pt x="64496" y="194609"/>
                  </a:cubicBezTo>
                  <a:close/>
                  <a:moveTo>
                    <a:pt x="165863" y="372912"/>
                  </a:moveTo>
                  <a:cubicBezTo>
                    <a:pt x="154926" y="383604"/>
                    <a:pt x="141128" y="390902"/>
                    <a:pt x="126134" y="393925"/>
                  </a:cubicBezTo>
                  <a:lnTo>
                    <a:pt x="126134" y="260057"/>
                  </a:lnTo>
                  <a:cubicBezTo>
                    <a:pt x="148548" y="267734"/>
                    <a:pt x="174268" y="277484"/>
                    <a:pt x="183402" y="301355"/>
                  </a:cubicBezTo>
                  <a:cubicBezTo>
                    <a:pt x="192536" y="325226"/>
                    <a:pt x="183346" y="355093"/>
                    <a:pt x="165863" y="372912"/>
                  </a:cubicBezTo>
                  <a:close/>
                </a:path>
              </a:pathLst>
            </a:custGeom>
            <a:solidFill>
              <a:schemeClr val="accent2"/>
            </a:solidFill>
            <a:ln w="5556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zh-CN" altLang="en-US"/>
            </a:p>
          </p:txBody>
        </p:sp>
      </p:grpSp>
      <p:sp>
        <p:nvSpPr>
          <p:cNvPr id="71" name="椭圆 70">
            <a:extLst>
              <a:ext uri="{FF2B5EF4-FFF2-40B4-BE49-F238E27FC236}">
                <a16:creationId xmlns:a16="http://schemas.microsoft.com/office/drawing/2014/main" id="{5E20EAE0-8D52-43B8-97D5-0336113A43C9}"/>
              </a:ext>
            </a:extLst>
          </p:cNvPr>
          <p:cNvSpPr/>
          <p:nvPr/>
        </p:nvSpPr>
        <p:spPr>
          <a:xfrm>
            <a:off x="9505853" y="3029175"/>
            <a:ext cx="799644" cy="79964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70000">
                <a:srgbClr val="D9D9D9"/>
              </a:gs>
            </a:gsLst>
            <a:lin ang="5400000" scaled="1"/>
            <a:tileRect/>
          </a:gradFill>
          <a:ln>
            <a:noFill/>
          </a:ln>
          <a:effectLst>
            <a:outerShdw blurRad="254000" dist="279400" dir="5400000" sx="80000" sy="80000" algn="t" rotWithShape="0">
              <a:schemeClr val="tx1">
                <a:lumMod val="65000"/>
                <a:lumOff val="3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图形 21" descr="美元">
            <a:extLst>
              <a:ext uri="{FF2B5EF4-FFF2-40B4-BE49-F238E27FC236}">
                <a16:creationId xmlns:a16="http://schemas.microsoft.com/office/drawing/2014/main" id="{4B443171-D3BC-4D8B-940C-ECF5EA60E94A}"/>
              </a:ext>
            </a:extLst>
          </p:cNvPr>
          <p:cNvSpPr/>
          <p:nvPr/>
        </p:nvSpPr>
        <p:spPr>
          <a:xfrm>
            <a:off x="9793945" y="3188048"/>
            <a:ext cx="223460" cy="481899"/>
          </a:xfrm>
          <a:custGeom>
            <a:avLst/>
            <a:gdLst>
              <a:gd name="connsiteX0" fmla="*/ 192984 w 223460"/>
              <a:gd name="connsiteY0" fmla="*/ 252157 h 481899"/>
              <a:gd name="connsiteX1" fmla="*/ 126134 w 223460"/>
              <a:gd name="connsiteY1" fmla="*/ 221169 h 481899"/>
              <a:gd name="connsiteX2" fmla="*/ 126134 w 223460"/>
              <a:gd name="connsiteY2" fmla="*/ 85677 h 481899"/>
              <a:gd name="connsiteX3" fmla="*/ 185867 w 223460"/>
              <a:gd name="connsiteY3" fmla="*/ 114087 h 481899"/>
              <a:gd name="connsiteX4" fmla="*/ 212764 w 223460"/>
              <a:gd name="connsiteY4" fmla="*/ 88311 h 481899"/>
              <a:gd name="connsiteX5" fmla="*/ 126134 w 223460"/>
              <a:gd name="connsiteY5" fmla="*/ 48694 h 481899"/>
              <a:gd name="connsiteX6" fmla="*/ 126134 w 223460"/>
              <a:gd name="connsiteY6" fmla="*/ 0 h 481899"/>
              <a:gd name="connsiteX7" fmla="*/ 92513 w 223460"/>
              <a:gd name="connsiteY7" fmla="*/ 0 h 481899"/>
              <a:gd name="connsiteX8" fmla="*/ 92513 w 223460"/>
              <a:gd name="connsiteY8" fmla="*/ 50824 h 481899"/>
              <a:gd name="connsiteX9" fmla="*/ 59565 w 223460"/>
              <a:gd name="connsiteY9" fmla="*/ 62591 h 481899"/>
              <a:gd name="connsiteX10" fmla="*/ 12832 w 223460"/>
              <a:gd name="connsiteY10" fmla="*/ 185867 h 481899"/>
              <a:gd name="connsiteX11" fmla="*/ 92513 w 223460"/>
              <a:gd name="connsiteY11" fmla="*/ 248738 h 481899"/>
              <a:gd name="connsiteX12" fmla="*/ 92513 w 223460"/>
              <a:gd name="connsiteY12" fmla="*/ 395438 h 481899"/>
              <a:gd name="connsiteX13" fmla="*/ 26897 w 223460"/>
              <a:gd name="connsiteY13" fmla="*/ 358623 h 481899"/>
              <a:gd name="connsiteX14" fmla="*/ 0 w 223460"/>
              <a:gd name="connsiteY14" fmla="*/ 384343 h 481899"/>
              <a:gd name="connsiteX15" fmla="*/ 45108 w 223460"/>
              <a:gd name="connsiteY15" fmla="*/ 420261 h 481899"/>
              <a:gd name="connsiteX16" fmla="*/ 92513 w 223460"/>
              <a:gd name="connsiteY16" fmla="*/ 432757 h 481899"/>
              <a:gd name="connsiteX17" fmla="*/ 92513 w 223460"/>
              <a:gd name="connsiteY17" fmla="*/ 481899 h 481899"/>
              <a:gd name="connsiteX18" fmla="*/ 126134 w 223460"/>
              <a:gd name="connsiteY18" fmla="*/ 481899 h 481899"/>
              <a:gd name="connsiteX19" fmla="*/ 126134 w 223460"/>
              <a:gd name="connsiteY19" fmla="*/ 431468 h 481899"/>
              <a:gd name="connsiteX20" fmla="*/ 215342 w 223460"/>
              <a:gd name="connsiteY20" fmla="*/ 364226 h 481899"/>
              <a:gd name="connsiteX21" fmla="*/ 192984 w 223460"/>
              <a:gd name="connsiteY21" fmla="*/ 252157 h 481899"/>
              <a:gd name="connsiteX22" fmla="*/ 64496 w 223460"/>
              <a:gd name="connsiteY22" fmla="*/ 194609 h 481899"/>
              <a:gd name="connsiteX23" fmla="*/ 73854 w 223460"/>
              <a:gd name="connsiteY23" fmla="*/ 97445 h 481899"/>
              <a:gd name="connsiteX24" fmla="*/ 92513 w 223460"/>
              <a:gd name="connsiteY24" fmla="*/ 88871 h 481899"/>
              <a:gd name="connsiteX25" fmla="*/ 92513 w 223460"/>
              <a:gd name="connsiteY25" fmla="*/ 210411 h 481899"/>
              <a:gd name="connsiteX26" fmla="*/ 64496 w 223460"/>
              <a:gd name="connsiteY26" fmla="*/ 194609 h 481899"/>
              <a:gd name="connsiteX27" fmla="*/ 165863 w 223460"/>
              <a:gd name="connsiteY27" fmla="*/ 372912 h 481899"/>
              <a:gd name="connsiteX28" fmla="*/ 126134 w 223460"/>
              <a:gd name="connsiteY28" fmla="*/ 393925 h 481899"/>
              <a:gd name="connsiteX29" fmla="*/ 126134 w 223460"/>
              <a:gd name="connsiteY29" fmla="*/ 260057 h 481899"/>
              <a:gd name="connsiteX30" fmla="*/ 183402 w 223460"/>
              <a:gd name="connsiteY30" fmla="*/ 301355 h 481899"/>
              <a:gd name="connsiteX31" fmla="*/ 165863 w 223460"/>
              <a:gd name="connsiteY31" fmla="*/ 372912 h 481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23460" h="481899">
                <a:moveTo>
                  <a:pt x="192984" y="252157"/>
                </a:moveTo>
                <a:cubicBezTo>
                  <a:pt x="174044" y="236019"/>
                  <a:pt x="149445" y="228454"/>
                  <a:pt x="126134" y="221169"/>
                </a:cubicBezTo>
                <a:lnTo>
                  <a:pt x="126134" y="85677"/>
                </a:lnTo>
                <a:cubicBezTo>
                  <a:pt x="148767" y="87828"/>
                  <a:pt x="169917" y="97887"/>
                  <a:pt x="185867" y="114087"/>
                </a:cubicBezTo>
                <a:lnTo>
                  <a:pt x="212764" y="88311"/>
                </a:lnTo>
                <a:cubicBezTo>
                  <a:pt x="189746" y="64896"/>
                  <a:pt x="158902" y="50790"/>
                  <a:pt x="126134" y="48694"/>
                </a:cubicBezTo>
                <a:lnTo>
                  <a:pt x="126134" y="0"/>
                </a:lnTo>
                <a:lnTo>
                  <a:pt x="92513" y="0"/>
                </a:lnTo>
                <a:lnTo>
                  <a:pt x="92513" y="50824"/>
                </a:lnTo>
                <a:cubicBezTo>
                  <a:pt x="81001" y="53064"/>
                  <a:pt x="69893" y="57032"/>
                  <a:pt x="59565" y="62591"/>
                </a:cubicBezTo>
                <a:cubicBezTo>
                  <a:pt x="17091" y="85733"/>
                  <a:pt x="-4595" y="140087"/>
                  <a:pt x="12832" y="185867"/>
                </a:cubicBezTo>
                <a:cubicBezTo>
                  <a:pt x="26336" y="221169"/>
                  <a:pt x="58893" y="236915"/>
                  <a:pt x="92513" y="248738"/>
                </a:cubicBezTo>
                <a:lnTo>
                  <a:pt x="92513" y="395438"/>
                </a:lnTo>
                <a:cubicBezTo>
                  <a:pt x="66457" y="392244"/>
                  <a:pt x="44828" y="377282"/>
                  <a:pt x="26897" y="358623"/>
                </a:cubicBezTo>
                <a:lnTo>
                  <a:pt x="0" y="384343"/>
                </a:lnTo>
                <a:cubicBezTo>
                  <a:pt x="12807" y="398875"/>
                  <a:pt x="28077" y="411034"/>
                  <a:pt x="45108" y="420261"/>
                </a:cubicBezTo>
                <a:cubicBezTo>
                  <a:pt x="59994" y="427342"/>
                  <a:pt x="76071" y="431580"/>
                  <a:pt x="92513" y="432757"/>
                </a:cubicBezTo>
                <a:lnTo>
                  <a:pt x="92513" y="481899"/>
                </a:lnTo>
                <a:lnTo>
                  <a:pt x="126134" y="481899"/>
                </a:lnTo>
                <a:lnTo>
                  <a:pt x="126134" y="431468"/>
                </a:lnTo>
                <a:cubicBezTo>
                  <a:pt x="164686" y="425024"/>
                  <a:pt x="200100" y="401321"/>
                  <a:pt x="215342" y="364226"/>
                </a:cubicBezTo>
                <a:cubicBezTo>
                  <a:pt x="230583" y="327131"/>
                  <a:pt x="225036" y="279558"/>
                  <a:pt x="192984" y="252157"/>
                </a:cubicBezTo>
                <a:close/>
                <a:moveTo>
                  <a:pt x="64496" y="194609"/>
                </a:moveTo>
                <a:cubicBezTo>
                  <a:pt x="33677" y="168609"/>
                  <a:pt x="41186" y="118289"/>
                  <a:pt x="73854" y="97445"/>
                </a:cubicBezTo>
                <a:cubicBezTo>
                  <a:pt x="79644" y="93731"/>
                  <a:pt x="85924" y="90845"/>
                  <a:pt x="92513" y="88871"/>
                </a:cubicBezTo>
                <a:lnTo>
                  <a:pt x="92513" y="210411"/>
                </a:lnTo>
                <a:cubicBezTo>
                  <a:pt x="82368" y="206721"/>
                  <a:pt x="72902" y="201382"/>
                  <a:pt x="64496" y="194609"/>
                </a:cubicBezTo>
                <a:close/>
                <a:moveTo>
                  <a:pt x="165863" y="372912"/>
                </a:moveTo>
                <a:cubicBezTo>
                  <a:pt x="154926" y="383604"/>
                  <a:pt x="141128" y="390902"/>
                  <a:pt x="126134" y="393925"/>
                </a:cubicBezTo>
                <a:lnTo>
                  <a:pt x="126134" y="260057"/>
                </a:lnTo>
                <a:cubicBezTo>
                  <a:pt x="148548" y="267734"/>
                  <a:pt x="174268" y="277484"/>
                  <a:pt x="183402" y="301355"/>
                </a:cubicBezTo>
                <a:cubicBezTo>
                  <a:pt x="192536" y="325226"/>
                  <a:pt x="183346" y="355093"/>
                  <a:pt x="165863" y="372912"/>
                </a:cubicBezTo>
                <a:close/>
              </a:path>
            </a:pathLst>
          </a:custGeom>
          <a:solidFill>
            <a:schemeClr val="accent2"/>
          </a:solidFill>
          <a:ln w="5556" cap="flat">
            <a:noFill/>
            <a:prstDash val="solid"/>
            <a:miter/>
          </a:ln>
          <a:effectLst/>
        </p:spPr>
        <p:txBody>
          <a:bodyPr rtlCol="0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7950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任意多边形: 形状 26">
            <a:extLst>
              <a:ext uri="{FF2B5EF4-FFF2-40B4-BE49-F238E27FC236}">
                <a16:creationId xmlns:a16="http://schemas.microsoft.com/office/drawing/2014/main" id="{AB2EA4E3-312D-4A68-831B-9C7DECB2587B}"/>
              </a:ext>
            </a:extLst>
          </p:cNvPr>
          <p:cNvSpPr/>
          <p:nvPr/>
        </p:nvSpPr>
        <p:spPr>
          <a:xfrm>
            <a:off x="7194078" y="1659100"/>
            <a:ext cx="4997922" cy="3946200"/>
          </a:xfrm>
          <a:custGeom>
            <a:avLst/>
            <a:gdLst>
              <a:gd name="connsiteX0" fmla="*/ 1973100 w 4997922"/>
              <a:gd name="connsiteY0" fmla="*/ 0 h 3946200"/>
              <a:gd name="connsiteX1" fmla="*/ 4997922 w 4997922"/>
              <a:gd name="connsiteY1" fmla="*/ 0 h 3946200"/>
              <a:gd name="connsiteX2" fmla="*/ 4997922 w 4997922"/>
              <a:gd name="connsiteY2" fmla="*/ 3946200 h 3946200"/>
              <a:gd name="connsiteX3" fmla="*/ 1973100 w 4997922"/>
              <a:gd name="connsiteY3" fmla="*/ 3946199 h 3946200"/>
              <a:gd name="connsiteX4" fmla="*/ 10187 w 4997922"/>
              <a:gd name="connsiteY4" fmla="*/ 2174837 h 3946200"/>
              <a:gd name="connsiteX5" fmla="*/ 0 w 4997922"/>
              <a:gd name="connsiteY5" fmla="*/ 1973100 h 3946200"/>
              <a:gd name="connsiteX6" fmla="*/ 10187 w 4997922"/>
              <a:gd name="connsiteY6" fmla="*/ 1771362 h 3946200"/>
              <a:gd name="connsiteX7" fmla="*/ 1973100 w 4997922"/>
              <a:gd name="connsiteY7" fmla="*/ 0 h 394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97922" h="3946200">
                <a:moveTo>
                  <a:pt x="1973100" y="0"/>
                </a:moveTo>
                <a:lnTo>
                  <a:pt x="4997922" y="0"/>
                </a:lnTo>
                <a:lnTo>
                  <a:pt x="4997922" y="3946200"/>
                </a:lnTo>
                <a:lnTo>
                  <a:pt x="1973100" y="3946199"/>
                </a:lnTo>
                <a:cubicBezTo>
                  <a:pt x="951494" y="3946199"/>
                  <a:pt x="111230" y="3169785"/>
                  <a:pt x="10187" y="2174837"/>
                </a:cubicBezTo>
                <a:lnTo>
                  <a:pt x="0" y="1973100"/>
                </a:lnTo>
                <a:lnTo>
                  <a:pt x="10187" y="1771362"/>
                </a:lnTo>
                <a:cubicBezTo>
                  <a:pt x="111230" y="776415"/>
                  <a:pt x="951494" y="0"/>
                  <a:pt x="197310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1B6074AD-9FC5-4B46-B6FD-293146BA5E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社会价值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047060D-0D8E-436B-A0E1-E08642C42F62}"/>
              </a:ext>
            </a:extLst>
          </p:cNvPr>
          <p:cNvGrpSpPr/>
          <p:nvPr/>
        </p:nvGrpSpPr>
        <p:grpSpPr>
          <a:xfrm>
            <a:off x="671372" y="1242850"/>
            <a:ext cx="5907228" cy="4778700"/>
            <a:chOff x="188772" y="1242850"/>
            <a:chExt cx="5907228" cy="4778700"/>
          </a:xfrm>
        </p:grpSpPr>
        <p:sp>
          <p:nvSpPr>
            <p:cNvPr id="28" name="矩形: 圆角 27">
              <a:extLst>
                <a:ext uri="{FF2B5EF4-FFF2-40B4-BE49-F238E27FC236}">
                  <a16:creationId xmlns:a16="http://schemas.microsoft.com/office/drawing/2014/main" id="{1BF07307-9C58-4CFE-B86E-D96AC305DB9D}"/>
                </a:ext>
              </a:extLst>
            </p:cNvPr>
            <p:cNvSpPr>
              <a:spLocks/>
            </p:cNvSpPr>
            <p:nvPr/>
          </p:nvSpPr>
          <p:spPr>
            <a:xfrm>
              <a:off x="188772" y="1779750"/>
              <a:ext cx="5907228" cy="1739900"/>
            </a:xfrm>
            <a:prstGeom prst="roundRect">
              <a:avLst>
                <a:gd name="adj" fmla="val 4415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: 圆角 6">
              <a:extLst>
                <a:ext uri="{FF2B5EF4-FFF2-40B4-BE49-F238E27FC236}">
                  <a16:creationId xmlns:a16="http://schemas.microsoft.com/office/drawing/2014/main" id="{D04FE154-42DF-4C27-B39E-B88E9C59749C}"/>
                </a:ext>
              </a:extLst>
            </p:cNvPr>
            <p:cNvSpPr/>
            <p:nvPr/>
          </p:nvSpPr>
          <p:spPr>
            <a:xfrm>
              <a:off x="3757864" y="1242850"/>
              <a:ext cx="2338136" cy="719995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95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/>
                <a:t>解决痛点问题</a:t>
              </a:r>
            </a:p>
          </p:txBody>
        </p:sp>
        <p:grpSp>
          <p:nvGrpSpPr>
            <p:cNvPr id="12" name="组合 11">
              <a:extLst>
                <a:ext uri="{FF2B5EF4-FFF2-40B4-BE49-F238E27FC236}">
                  <a16:creationId xmlns:a16="http://schemas.microsoft.com/office/drawing/2014/main" id="{BF317B5B-0BE8-4BD2-B664-9EBFAA695191}"/>
                </a:ext>
              </a:extLst>
            </p:cNvPr>
            <p:cNvGrpSpPr/>
            <p:nvPr/>
          </p:nvGrpSpPr>
          <p:grpSpPr>
            <a:xfrm>
              <a:off x="432470" y="2096736"/>
              <a:ext cx="5182270" cy="1207529"/>
              <a:chOff x="432470" y="1919486"/>
              <a:chExt cx="5182270" cy="1207529"/>
            </a:xfrm>
          </p:grpSpPr>
          <p:grpSp>
            <p:nvGrpSpPr>
              <p:cNvPr id="9" name="组合 8">
                <a:extLst>
                  <a:ext uri="{FF2B5EF4-FFF2-40B4-BE49-F238E27FC236}">
                    <a16:creationId xmlns:a16="http://schemas.microsoft.com/office/drawing/2014/main" id="{4B97AE34-003D-40A7-BCEA-83693A12A710}"/>
                  </a:ext>
                </a:extLst>
              </p:cNvPr>
              <p:cNvGrpSpPr/>
              <p:nvPr/>
            </p:nvGrpSpPr>
            <p:grpSpPr>
              <a:xfrm>
                <a:off x="432470" y="1919486"/>
                <a:ext cx="5182270" cy="584775"/>
                <a:chOff x="525044" y="1949235"/>
                <a:chExt cx="5182270" cy="584775"/>
              </a:xfrm>
            </p:grpSpPr>
            <p:sp>
              <p:nvSpPr>
                <p:cNvPr id="10" name="文本框 9">
                  <a:extLst>
                    <a:ext uri="{FF2B5EF4-FFF2-40B4-BE49-F238E27FC236}">
                      <a16:creationId xmlns:a16="http://schemas.microsoft.com/office/drawing/2014/main" id="{9FD1B1D9-EA69-49DF-97D1-12D571898FCD}"/>
                    </a:ext>
                  </a:extLst>
                </p:cNvPr>
                <p:cNvSpPr txBox="1"/>
                <p:nvPr/>
              </p:nvSpPr>
              <p:spPr>
                <a:xfrm>
                  <a:off x="525044" y="1949235"/>
                  <a:ext cx="1276350" cy="32457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105750" algn="ctr">
                    <a:lnSpc>
                      <a:spcPct val="130000"/>
                    </a:lnSpc>
                    <a:buClr>
                      <a:schemeClr val="accent5"/>
                    </a:buClr>
                  </a:pPr>
                  <a:r>
                    <a:rPr lang="zh-CN" altLang="en-US" b="1" dirty="0">
                      <a:solidFill>
                        <a:schemeClr val="accent3"/>
                      </a:solidFill>
                    </a:rPr>
                    <a:t>解决问题</a:t>
                  </a:r>
                  <a:r>
                    <a:rPr lang="en-US" altLang="zh-CN" b="1" dirty="0">
                      <a:solidFill>
                        <a:schemeClr val="accent3"/>
                      </a:solidFill>
                    </a:rPr>
                    <a:t>1</a:t>
                  </a:r>
                  <a:endParaRPr lang="zh-CN" altLang="en-US" b="1" dirty="0">
                    <a:solidFill>
                      <a:schemeClr val="accent3"/>
                    </a:solidFill>
                  </a:endParaRPr>
                </a:p>
              </p:txBody>
            </p:sp>
            <p:sp>
              <p:nvSpPr>
                <p:cNvPr id="11" name="文本框 10">
                  <a:extLst>
                    <a:ext uri="{FF2B5EF4-FFF2-40B4-BE49-F238E27FC236}">
                      <a16:creationId xmlns:a16="http://schemas.microsoft.com/office/drawing/2014/main" id="{6D1ACCAE-149D-48FD-A4A6-77721072E1C2}"/>
                    </a:ext>
                  </a:extLst>
                </p:cNvPr>
                <p:cNvSpPr txBox="1"/>
                <p:nvPr/>
              </p:nvSpPr>
              <p:spPr>
                <a:xfrm>
                  <a:off x="1808414" y="1949235"/>
                  <a:ext cx="3898900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请填入您的内容，或复制内容后点击右键选择只保留文本来粘贴您的内容。</a:t>
                  </a:r>
                </a:p>
              </p:txBody>
            </p:sp>
          </p:grpSp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5102D156-0FCB-4162-B188-9205C6445D8F}"/>
                  </a:ext>
                </a:extLst>
              </p:cNvPr>
              <p:cNvGrpSpPr/>
              <p:nvPr/>
            </p:nvGrpSpPr>
            <p:grpSpPr>
              <a:xfrm>
                <a:off x="432470" y="2542240"/>
                <a:ext cx="5182270" cy="584775"/>
                <a:chOff x="525044" y="1949235"/>
                <a:chExt cx="5182270" cy="584775"/>
              </a:xfrm>
            </p:grpSpPr>
            <p:sp>
              <p:nvSpPr>
                <p:cNvPr id="14" name="文本框 13">
                  <a:extLst>
                    <a:ext uri="{FF2B5EF4-FFF2-40B4-BE49-F238E27FC236}">
                      <a16:creationId xmlns:a16="http://schemas.microsoft.com/office/drawing/2014/main" id="{A752BAD1-9897-4E2A-BBF6-120696E2FEEF}"/>
                    </a:ext>
                  </a:extLst>
                </p:cNvPr>
                <p:cNvSpPr txBox="1"/>
                <p:nvPr/>
              </p:nvSpPr>
              <p:spPr>
                <a:xfrm>
                  <a:off x="525044" y="1949235"/>
                  <a:ext cx="1276350" cy="32457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105750" algn="ctr">
                    <a:lnSpc>
                      <a:spcPct val="130000"/>
                    </a:lnSpc>
                    <a:buClr>
                      <a:schemeClr val="accent5"/>
                    </a:buClr>
                  </a:pPr>
                  <a:r>
                    <a:rPr lang="zh-CN" altLang="en-US" b="1" dirty="0">
                      <a:solidFill>
                        <a:schemeClr val="accent3"/>
                      </a:solidFill>
                    </a:rPr>
                    <a:t>解决问题</a:t>
                  </a:r>
                  <a:r>
                    <a:rPr lang="en-US" altLang="zh-CN" b="1" dirty="0">
                      <a:solidFill>
                        <a:schemeClr val="accent3"/>
                      </a:solidFill>
                    </a:rPr>
                    <a:t>2</a:t>
                  </a:r>
                  <a:endParaRPr lang="zh-CN" altLang="en-US" b="1" dirty="0">
                    <a:solidFill>
                      <a:schemeClr val="accent3"/>
                    </a:solidFill>
                  </a:endParaRPr>
                </a:p>
              </p:txBody>
            </p:sp>
            <p:sp>
              <p:nvSpPr>
                <p:cNvPr id="15" name="文本框 14">
                  <a:extLst>
                    <a:ext uri="{FF2B5EF4-FFF2-40B4-BE49-F238E27FC236}">
                      <a16:creationId xmlns:a16="http://schemas.microsoft.com/office/drawing/2014/main" id="{99AECBE4-3AC7-418F-8317-DCAA9CA35CE4}"/>
                    </a:ext>
                  </a:extLst>
                </p:cNvPr>
                <p:cNvSpPr txBox="1"/>
                <p:nvPr/>
              </p:nvSpPr>
              <p:spPr>
                <a:xfrm>
                  <a:off x="1808414" y="1949235"/>
                  <a:ext cx="3898900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请填入您的内容，或复制内容后点击右键选择只保留文本来粘贴您的内容。</a:t>
                  </a:r>
                </a:p>
              </p:txBody>
            </p:sp>
          </p:grpSp>
        </p:grpSp>
        <p:sp>
          <p:nvSpPr>
            <p:cNvPr id="30" name="矩形: 圆角 29">
              <a:extLst>
                <a:ext uri="{FF2B5EF4-FFF2-40B4-BE49-F238E27FC236}">
                  <a16:creationId xmlns:a16="http://schemas.microsoft.com/office/drawing/2014/main" id="{1C664CF6-D933-4C2E-B725-D365AEDF051B}"/>
                </a:ext>
              </a:extLst>
            </p:cNvPr>
            <p:cNvSpPr>
              <a:spLocks/>
            </p:cNvSpPr>
            <p:nvPr/>
          </p:nvSpPr>
          <p:spPr>
            <a:xfrm>
              <a:off x="188772" y="4281650"/>
              <a:ext cx="5907228" cy="1739900"/>
            </a:xfrm>
            <a:prstGeom prst="roundRect">
              <a:avLst>
                <a:gd name="adj" fmla="val 4415"/>
              </a:avLst>
            </a:prstGeom>
            <a:solidFill>
              <a:schemeClr val="bg1"/>
            </a:solidFill>
            <a:ln>
              <a:noFill/>
            </a:ln>
            <a:effectLst>
              <a:outerShdw blurRad="190500" dist="381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: 圆角 61">
              <a:extLst>
                <a:ext uri="{FF2B5EF4-FFF2-40B4-BE49-F238E27FC236}">
                  <a16:creationId xmlns:a16="http://schemas.microsoft.com/office/drawing/2014/main" id="{3A5100EF-D314-4ECF-880F-FAF4860D06B0}"/>
                </a:ext>
              </a:extLst>
            </p:cNvPr>
            <p:cNvSpPr/>
            <p:nvPr/>
          </p:nvSpPr>
          <p:spPr>
            <a:xfrm>
              <a:off x="3757864" y="3744750"/>
              <a:ext cx="2338136" cy="719995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95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/>
                <a:t>提升用户满意度</a:t>
              </a:r>
            </a:p>
          </p:txBody>
        </p:sp>
        <p:grpSp>
          <p:nvGrpSpPr>
            <p:cNvPr id="63" name="组合 62">
              <a:extLst>
                <a:ext uri="{FF2B5EF4-FFF2-40B4-BE49-F238E27FC236}">
                  <a16:creationId xmlns:a16="http://schemas.microsoft.com/office/drawing/2014/main" id="{A2146E1F-BCAE-448B-A9A1-00E5F5319385}"/>
                </a:ext>
              </a:extLst>
            </p:cNvPr>
            <p:cNvGrpSpPr/>
            <p:nvPr/>
          </p:nvGrpSpPr>
          <p:grpSpPr>
            <a:xfrm>
              <a:off x="432470" y="4598636"/>
              <a:ext cx="5182270" cy="1207529"/>
              <a:chOff x="432470" y="1919486"/>
              <a:chExt cx="5182270" cy="1207529"/>
            </a:xfrm>
          </p:grpSpPr>
          <p:grpSp>
            <p:nvGrpSpPr>
              <p:cNvPr id="64" name="组合 63">
                <a:extLst>
                  <a:ext uri="{FF2B5EF4-FFF2-40B4-BE49-F238E27FC236}">
                    <a16:creationId xmlns:a16="http://schemas.microsoft.com/office/drawing/2014/main" id="{19A38D61-0656-4381-BADB-9D7581A4C2F5}"/>
                  </a:ext>
                </a:extLst>
              </p:cNvPr>
              <p:cNvGrpSpPr/>
              <p:nvPr/>
            </p:nvGrpSpPr>
            <p:grpSpPr>
              <a:xfrm>
                <a:off x="432470" y="1919486"/>
                <a:ext cx="5182270" cy="584775"/>
                <a:chOff x="525044" y="1949235"/>
                <a:chExt cx="5182270" cy="584775"/>
              </a:xfrm>
            </p:grpSpPr>
            <p:sp>
              <p:nvSpPr>
                <p:cNvPr id="68" name="文本框 67">
                  <a:extLst>
                    <a:ext uri="{FF2B5EF4-FFF2-40B4-BE49-F238E27FC236}">
                      <a16:creationId xmlns:a16="http://schemas.microsoft.com/office/drawing/2014/main" id="{47EA80A0-8BEE-4564-88A4-8068ACE5221E}"/>
                    </a:ext>
                  </a:extLst>
                </p:cNvPr>
                <p:cNvSpPr txBox="1"/>
                <p:nvPr/>
              </p:nvSpPr>
              <p:spPr>
                <a:xfrm>
                  <a:off x="525044" y="1949235"/>
                  <a:ext cx="1276350" cy="32457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105750" algn="ctr">
                    <a:lnSpc>
                      <a:spcPct val="130000"/>
                    </a:lnSpc>
                    <a:buClr>
                      <a:schemeClr val="accent5"/>
                    </a:buClr>
                  </a:pPr>
                  <a:r>
                    <a:rPr lang="zh-CN" altLang="en-US" b="1" dirty="0">
                      <a:solidFill>
                        <a:schemeClr val="accent3"/>
                      </a:solidFill>
                    </a:rPr>
                    <a:t>实施措施</a:t>
                  </a:r>
                  <a:r>
                    <a:rPr lang="en-US" altLang="zh-CN" b="1" dirty="0">
                      <a:solidFill>
                        <a:schemeClr val="accent3"/>
                      </a:solidFill>
                    </a:rPr>
                    <a:t>1</a:t>
                  </a:r>
                  <a:endParaRPr lang="zh-CN" altLang="en-US" b="1" dirty="0">
                    <a:solidFill>
                      <a:schemeClr val="accent3"/>
                    </a:solidFill>
                  </a:endParaRPr>
                </a:p>
              </p:txBody>
            </p:sp>
            <p:sp>
              <p:nvSpPr>
                <p:cNvPr id="69" name="文本框 68">
                  <a:extLst>
                    <a:ext uri="{FF2B5EF4-FFF2-40B4-BE49-F238E27FC236}">
                      <a16:creationId xmlns:a16="http://schemas.microsoft.com/office/drawing/2014/main" id="{D7FEAD63-E0B7-4001-AC68-1C585C1B1ABC}"/>
                    </a:ext>
                  </a:extLst>
                </p:cNvPr>
                <p:cNvSpPr txBox="1"/>
                <p:nvPr/>
              </p:nvSpPr>
              <p:spPr>
                <a:xfrm>
                  <a:off x="1808414" y="1949235"/>
                  <a:ext cx="3898900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请填入您的内容，或复制内容后点击右键选择只保留文本来粘贴您的内容。</a:t>
                  </a:r>
                </a:p>
              </p:txBody>
            </p:sp>
          </p:grpSp>
          <p:grpSp>
            <p:nvGrpSpPr>
              <p:cNvPr id="65" name="组合 64">
                <a:extLst>
                  <a:ext uri="{FF2B5EF4-FFF2-40B4-BE49-F238E27FC236}">
                    <a16:creationId xmlns:a16="http://schemas.microsoft.com/office/drawing/2014/main" id="{49E87036-A5F4-41DC-B982-0F3F8DA724DC}"/>
                  </a:ext>
                </a:extLst>
              </p:cNvPr>
              <p:cNvGrpSpPr/>
              <p:nvPr/>
            </p:nvGrpSpPr>
            <p:grpSpPr>
              <a:xfrm>
                <a:off x="432470" y="2542240"/>
                <a:ext cx="5182270" cy="584775"/>
                <a:chOff x="525044" y="1949235"/>
                <a:chExt cx="5182270" cy="584775"/>
              </a:xfrm>
            </p:grpSpPr>
            <p:sp>
              <p:nvSpPr>
                <p:cNvPr id="66" name="文本框 65">
                  <a:extLst>
                    <a:ext uri="{FF2B5EF4-FFF2-40B4-BE49-F238E27FC236}">
                      <a16:creationId xmlns:a16="http://schemas.microsoft.com/office/drawing/2014/main" id="{6D8DF23A-A1E6-4FBA-B65E-BE40F6D71985}"/>
                    </a:ext>
                  </a:extLst>
                </p:cNvPr>
                <p:cNvSpPr txBox="1"/>
                <p:nvPr/>
              </p:nvSpPr>
              <p:spPr>
                <a:xfrm>
                  <a:off x="525044" y="1949235"/>
                  <a:ext cx="1276350" cy="324576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105750" algn="ctr">
                    <a:lnSpc>
                      <a:spcPct val="130000"/>
                    </a:lnSpc>
                    <a:buClr>
                      <a:schemeClr val="accent5"/>
                    </a:buClr>
                  </a:pPr>
                  <a:r>
                    <a:rPr lang="zh-CN" altLang="en-US" b="1" dirty="0">
                      <a:solidFill>
                        <a:schemeClr val="accent3"/>
                      </a:solidFill>
                    </a:rPr>
                    <a:t>实施措施</a:t>
                  </a:r>
                  <a:r>
                    <a:rPr lang="en-US" altLang="zh-CN" b="1" dirty="0">
                      <a:solidFill>
                        <a:schemeClr val="accent3"/>
                      </a:solidFill>
                    </a:rPr>
                    <a:t>2</a:t>
                  </a:r>
                  <a:endParaRPr lang="zh-CN" altLang="en-US" b="1" dirty="0">
                    <a:solidFill>
                      <a:schemeClr val="accent3"/>
                    </a:solidFill>
                  </a:endParaRPr>
                </a:p>
              </p:txBody>
            </p:sp>
            <p:sp>
              <p:nvSpPr>
                <p:cNvPr id="67" name="文本框 66">
                  <a:extLst>
                    <a:ext uri="{FF2B5EF4-FFF2-40B4-BE49-F238E27FC236}">
                      <a16:creationId xmlns:a16="http://schemas.microsoft.com/office/drawing/2014/main" id="{A30981D5-785F-4A83-A390-D1DFAF0DB1D2}"/>
                    </a:ext>
                  </a:extLst>
                </p:cNvPr>
                <p:cNvSpPr txBox="1"/>
                <p:nvPr/>
              </p:nvSpPr>
              <p:spPr>
                <a:xfrm>
                  <a:off x="1808414" y="1949235"/>
                  <a:ext cx="3898900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zh-CN" alt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rPr>
                    <a:t>请填入您的内容，或复制内容后点击右键选择只保留文本来粘贴您的内容。</a:t>
                  </a:r>
                </a:p>
              </p:txBody>
            </p:sp>
          </p:grpSp>
        </p:grp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7C4A8F8F-FF4B-4FA5-AD8D-9E91D1D132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457" r="31876" b="15734"/>
          <a:stretch/>
        </p:blipFill>
        <p:spPr>
          <a:xfrm>
            <a:off x="7420300" y="640967"/>
            <a:ext cx="4492263" cy="6207565"/>
          </a:xfrm>
          <a:custGeom>
            <a:avLst/>
            <a:gdLst>
              <a:gd name="connsiteX0" fmla="*/ 0 w 4922246"/>
              <a:gd name="connsiteY0" fmla="*/ 0 h 6801730"/>
              <a:gd name="connsiteX1" fmla="*/ 4922246 w 4922246"/>
              <a:gd name="connsiteY1" fmla="*/ 0 h 6801730"/>
              <a:gd name="connsiteX2" fmla="*/ 4922246 w 4922246"/>
              <a:gd name="connsiteY2" fmla="*/ 6801730 h 6801730"/>
              <a:gd name="connsiteX3" fmla="*/ 0 w 4922246"/>
              <a:gd name="connsiteY3" fmla="*/ 6801730 h 680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2246" h="6801730">
                <a:moveTo>
                  <a:pt x="0" y="0"/>
                </a:moveTo>
                <a:lnTo>
                  <a:pt x="4922246" y="0"/>
                </a:lnTo>
                <a:lnTo>
                  <a:pt x="4922246" y="6801730"/>
                </a:lnTo>
                <a:lnTo>
                  <a:pt x="0" y="6801730"/>
                </a:lnTo>
                <a:close/>
              </a:path>
            </a:pathLst>
          </a:custGeom>
          <a:effectLst>
            <a:outerShdw blurRad="190500" dist="127000" dir="10800000" algn="r" rotWithShape="0">
              <a:schemeClr val="accent1">
                <a:lumMod val="50000"/>
                <a:alpha val="20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2016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任意多边形: 形状 70">
            <a:extLst>
              <a:ext uri="{FF2B5EF4-FFF2-40B4-BE49-F238E27FC236}">
                <a16:creationId xmlns:a16="http://schemas.microsoft.com/office/drawing/2014/main" id="{EF0E0B11-45AC-44E3-A8E7-19066257AC97}"/>
              </a:ext>
            </a:extLst>
          </p:cNvPr>
          <p:cNvSpPr/>
          <p:nvPr/>
        </p:nvSpPr>
        <p:spPr>
          <a:xfrm flipH="1">
            <a:off x="0" y="1778000"/>
            <a:ext cx="12192000" cy="5080000"/>
          </a:xfrm>
          <a:custGeom>
            <a:avLst/>
            <a:gdLst>
              <a:gd name="connsiteX0" fmla="*/ 10824767 w 12192000"/>
              <a:gd name="connsiteY0" fmla="*/ 1204 h 2967334"/>
              <a:gd name="connsiteX1" fmla="*/ 12034243 w 12192000"/>
              <a:gd name="connsiteY1" fmla="*/ 119053 h 2967334"/>
              <a:gd name="connsiteX2" fmla="*/ 12192000 w 12192000"/>
              <a:gd name="connsiteY2" fmla="*/ 159096 h 2967334"/>
              <a:gd name="connsiteX3" fmla="*/ 12192000 w 12192000"/>
              <a:gd name="connsiteY3" fmla="*/ 2967334 h 2967334"/>
              <a:gd name="connsiteX4" fmla="*/ 0 w 12192000"/>
              <a:gd name="connsiteY4" fmla="*/ 2967334 h 2967334"/>
              <a:gd name="connsiteX5" fmla="*/ 0 w 12192000"/>
              <a:gd name="connsiteY5" fmla="*/ 2336056 h 2967334"/>
              <a:gd name="connsiteX6" fmla="*/ 146362 w 12192000"/>
              <a:gd name="connsiteY6" fmla="*/ 2355640 h 2967334"/>
              <a:gd name="connsiteX7" fmla="*/ 10824767 w 12192000"/>
              <a:gd name="connsiteY7" fmla="*/ 1204 h 2967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967334">
                <a:moveTo>
                  <a:pt x="10824767" y="1204"/>
                </a:moveTo>
                <a:cubicBezTo>
                  <a:pt x="11227926" y="-7202"/>
                  <a:pt x="11631084" y="28039"/>
                  <a:pt x="12034243" y="119053"/>
                </a:cubicBezTo>
                <a:lnTo>
                  <a:pt x="12192000" y="159096"/>
                </a:lnTo>
                <a:lnTo>
                  <a:pt x="12192000" y="2967334"/>
                </a:lnTo>
                <a:lnTo>
                  <a:pt x="0" y="2967334"/>
                </a:lnTo>
                <a:lnTo>
                  <a:pt x="0" y="2336056"/>
                </a:lnTo>
                <a:lnTo>
                  <a:pt x="146362" y="2355640"/>
                </a:lnTo>
                <a:cubicBezTo>
                  <a:pt x="5941322" y="3030623"/>
                  <a:pt x="7387837" y="72868"/>
                  <a:pt x="10824767" y="1204"/>
                </a:cubicBezTo>
                <a:close/>
              </a:path>
            </a:pathLst>
          </a:custGeom>
          <a:gradFill>
            <a:gsLst>
              <a:gs pos="33000">
                <a:schemeClr val="accent1">
                  <a:lumMod val="88000"/>
                  <a:lumOff val="12000"/>
                </a:schemeClr>
              </a:gs>
              <a:gs pos="93000">
                <a:schemeClr val="accent1">
                  <a:lumMod val="95000"/>
                </a:schemeClr>
              </a:gs>
            </a:gsLst>
            <a:lin ang="2700000" scaled="1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561E8E3E-8119-41B0-8F49-10A76CD9DE63}"/>
              </a:ext>
            </a:extLst>
          </p:cNvPr>
          <p:cNvSpPr/>
          <p:nvPr/>
        </p:nvSpPr>
        <p:spPr>
          <a:xfrm>
            <a:off x="0" y="1778001"/>
            <a:ext cx="12192000" cy="5080000"/>
          </a:xfrm>
          <a:custGeom>
            <a:avLst/>
            <a:gdLst>
              <a:gd name="connsiteX0" fmla="*/ 10824767 w 12192000"/>
              <a:gd name="connsiteY0" fmla="*/ 1204 h 2967334"/>
              <a:gd name="connsiteX1" fmla="*/ 12034243 w 12192000"/>
              <a:gd name="connsiteY1" fmla="*/ 119053 h 2967334"/>
              <a:gd name="connsiteX2" fmla="*/ 12192000 w 12192000"/>
              <a:gd name="connsiteY2" fmla="*/ 159096 h 2967334"/>
              <a:gd name="connsiteX3" fmla="*/ 12192000 w 12192000"/>
              <a:gd name="connsiteY3" fmla="*/ 2967334 h 2967334"/>
              <a:gd name="connsiteX4" fmla="*/ 0 w 12192000"/>
              <a:gd name="connsiteY4" fmla="*/ 2967334 h 2967334"/>
              <a:gd name="connsiteX5" fmla="*/ 0 w 12192000"/>
              <a:gd name="connsiteY5" fmla="*/ 2336056 h 2967334"/>
              <a:gd name="connsiteX6" fmla="*/ 146362 w 12192000"/>
              <a:gd name="connsiteY6" fmla="*/ 2355640 h 2967334"/>
              <a:gd name="connsiteX7" fmla="*/ 10824767 w 12192000"/>
              <a:gd name="connsiteY7" fmla="*/ 1204 h 2967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967334">
                <a:moveTo>
                  <a:pt x="10824767" y="1204"/>
                </a:moveTo>
                <a:cubicBezTo>
                  <a:pt x="11227926" y="-7202"/>
                  <a:pt x="11631084" y="28039"/>
                  <a:pt x="12034243" y="119053"/>
                </a:cubicBezTo>
                <a:lnTo>
                  <a:pt x="12192000" y="159096"/>
                </a:lnTo>
                <a:lnTo>
                  <a:pt x="12192000" y="2967334"/>
                </a:lnTo>
                <a:lnTo>
                  <a:pt x="0" y="2967334"/>
                </a:lnTo>
                <a:lnTo>
                  <a:pt x="0" y="2336056"/>
                </a:lnTo>
                <a:lnTo>
                  <a:pt x="146362" y="2355640"/>
                </a:lnTo>
                <a:cubicBezTo>
                  <a:pt x="5941322" y="3030623"/>
                  <a:pt x="7387837" y="72868"/>
                  <a:pt x="10824767" y="1204"/>
                </a:cubicBezTo>
                <a:close/>
              </a:path>
            </a:pathLst>
          </a:custGeom>
          <a:gradFill>
            <a:gsLst>
              <a:gs pos="33000">
                <a:schemeClr val="accent1">
                  <a:lumMod val="88000"/>
                  <a:lumOff val="12000"/>
                </a:schemeClr>
              </a:gs>
              <a:gs pos="93000">
                <a:schemeClr val="accent1">
                  <a:lumMod val="95000"/>
                </a:schemeClr>
              </a:gs>
            </a:gsLst>
            <a:lin ang="2700000" scaled="1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1B6074AD-9FC5-4B46-B6FD-293146BA5E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升级规划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0FB985CA-BA47-415F-8B17-CCB95839BA3F}"/>
              </a:ext>
            </a:extLst>
          </p:cNvPr>
          <p:cNvGrpSpPr/>
          <p:nvPr/>
        </p:nvGrpSpPr>
        <p:grpSpPr>
          <a:xfrm>
            <a:off x="990259" y="1935082"/>
            <a:ext cx="3370781" cy="4028777"/>
            <a:chOff x="1028359" y="1935082"/>
            <a:chExt cx="3370781" cy="4028777"/>
          </a:xfrm>
        </p:grpSpPr>
        <p:sp>
          <p:nvSpPr>
            <p:cNvPr id="24" name="矩形: 圆顶角 23">
              <a:extLst>
                <a:ext uri="{FF2B5EF4-FFF2-40B4-BE49-F238E27FC236}">
                  <a16:creationId xmlns:a16="http://schemas.microsoft.com/office/drawing/2014/main" id="{C2F3CAA0-7053-4CB0-B551-598EBF4D1A02}"/>
                </a:ext>
              </a:extLst>
            </p:cNvPr>
            <p:cNvSpPr/>
            <p:nvPr/>
          </p:nvSpPr>
          <p:spPr>
            <a:xfrm flipH="1">
              <a:off x="1028359" y="2156873"/>
              <a:ext cx="3370781" cy="3806986"/>
            </a:xfrm>
            <a:prstGeom prst="round2SameRect">
              <a:avLst>
                <a:gd name="adj1" fmla="val 3653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C111CB97-CB81-4996-AF95-4CC92C624DE6}"/>
                </a:ext>
              </a:extLst>
            </p:cNvPr>
            <p:cNvSpPr/>
            <p:nvPr/>
          </p:nvSpPr>
          <p:spPr>
            <a:xfrm flipH="1">
              <a:off x="1544683" y="1935082"/>
              <a:ext cx="2338136" cy="674497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95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加大研发投入</a:t>
              </a:r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446B641B-B8E7-49C7-9200-F9367F2D0F34}"/>
                </a:ext>
              </a:extLst>
            </p:cNvPr>
            <p:cNvGrpSpPr/>
            <p:nvPr/>
          </p:nvGrpSpPr>
          <p:grpSpPr>
            <a:xfrm>
              <a:off x="1379587" y="2789799"/>
              <a:ext cx="2728395" cy="2796561"/>
              <a:chOff x="1388053" y="2831370"/>
              <a:chExt cx="2728395" cy="2796561"/>
            </a:xfrm>
          </p:grpSpPr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0A7E10D8-84A8-4024-A1DF-504D390A5D59}"/>
                  </a:ext>
                </a:extLst>
              </p:cNvPr>
              <p:cNvSpPr txBox="1"/>
              <p:nvPr/>
            </p:nvSpPr>
            <p:spPr>
              <a:xfrm flipH="1">
                <a:off x="2114076" y="2831370"/>
                <a:ext cx="1276350" cy="3245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05750">
                  <a:lnSpc>
                    <a:spcPct val="130000"/>
                  </a:lnSpc>
                  <a:buClr>
                    <a:schemeClr val="accent5"/>
                  </a:buClr>
                </a:pPr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sym typeface="Microsoft YaHei" panose="020B0503020204020204" pitchFamily="34" charset="-122"/>
                  </a:rPr>
                  <a:t>规划内容</a:t>
                </a:r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sym typeface="Microsoft YaHei" panose="020B0503020204020204" pitchFamily="34" charset="-122"/>
                  </a:rPr>
                  <a:t>1</a:t>
                </a:r>
                <a:endPara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6852350F-0DC4-4F30-A47D-E3F04E607D92}"/>
                  </a:ext>
                </a:extLst>
              </p:cNvPr>
              <p:cNvSpPr txBox="1"/>
              <p:nvPr/>
            </p:nvSpPr>
            <p:spPr>
              <a:xfrm flipH="1">
                <a:off x="1388053" y="3183740"/>
                <a:ext cx="2728395" cy="73866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sym typeface="Microsoft YaHei" panose="020B0503020204020204" pitchFamily="34" charset="-122"/>
                  </a:rPr>
                  <a:t>请填入您的内容，或复制内容后点击右键选择只保留文本来粘贴您的内容。</a:t>
                </a:r>
              </a:p>
            </p:txBody>
          </p:sp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2C6E45B2-6BC2-4390-BD83-2C1D22B29160}"/>
                  </a:ext>
                </a:extLst>
              </p:cNvPr>
              <p:cNvSpPr txBox="1"/>
              <p:nvPr/>
            </p:nvSpPr>
            <p:spPr>
              <a:xfrm flipH="1">
                <a:off x="2114076" y="4044455"/>
                <a:ext cx="1276350" cy="32457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05750">
                  <a:lnSpc>
                    <a:spcPct val="130000"/>
                  </a:lnSpc>
                  <a:buClr>
                    <a:schemeClr val="accent5"/>
                  </a:buClr>
                </a:pPr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sym typeface="Microsoft YaHei" panose="020B0503020204020204" pitchFamily="34" charset="-122"/>
                  </a:rPr>
                  <a:t>规划内容</a:t>
                </a:r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sym typeface="Microsoft YaHei" panose="020B0503020204020204" pitchFamily="34" charset="-122"/>
                  </a:rPr>
                  <a:t>2</a:t>
                </a:r>
                <a:endPara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endParaRPr>
              </a:p>
            </p:txBody>
          </p:sp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B056C99B-7DD1-41BD-B220-51D006ECE9C2}"/>
                  </a:ext>
                </a:extLst>
              </p:cNvPr>
              <p:cNvSpPr txBox="1"/>
              <p:nvPr/>
            </p:nvSpPr>
            <p:spPr>
              <a:xfrm flipH="1">
                <a:off x="1388053" y="4396825"/>
                <a:ext cx="2728395" cy="1231106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sym typeface="Microsoft YaHei" panose="020B0503020204020204" pitchFamily="34" charset="-122"/>
                  </a:rPr>
                  <a:t>请填入您的内容，或复制内容后点击右键选择只保留文本来粘贴您的内容。请填入您的内容，或复制内容后点击右键选择只保留文本来粘贴您的内容。</a:t>
                </a:r>
              </a:p>
            </p:txBody>
          </p:sp>
        </p:grp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6E2925C-D799-4270-9AD7-28355CB9AA4B}"/>
              </a:ext>
            </a:extLst>
          </p:cNvPr>
          <p:cNvGrpSpPr/>
          <p:nvPr/>
        </p:nvGrpSpPr>
        <p:grpSpPr>
          <a:xfrm>
            <a:off x="7851367" y="1935082"/>
            <a:ext cx="3370781" cy="4028777"/>
            <a:chOff x="7813267" y="1935082"/>
            <a:chExt cx="3370781" cy="4028777"/>
          </a:xfrm>
        </p:grpSpPr>
        <p:sp>
          <p:nvSpPr>
            <p:cNvPr id="26" name="矩形: 圆顶角 25">
              <a:extLst>
                <a:ext uri="{FF2B5EF4-FFF2-40B4-BE49-F238E27FC236}">
                  <a16:creationId xmlns:a16="http://schemas.microsoft.com/office/drawing/2014/main" id="{55873CE3-8213-489D-A1C6-932B069DF7CD}"/>
                </a:ext>
              </a:extLst>
            </p:cNvPr>
            <p:cNvSpPr>
              <a:spLocks/>
            </p:cNvSpPr>
            <p:nvPr/>
          </p:nvSpPr>
          <p:spPr>
            <a:xfrm flipH="1">
              <a:off x="7813267" y="2156873"/>
              <a:ext cx="3370781" cy="3806986"/>
            </a:xfrm>
            <a:prstGeom prst="round2SameRect">
              <a:avLst>
                <a:gd name="adj1" fmla="val 3653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115" name="矩形: 圆角 114">
              <a:extLst>
                <a:ext uri="{FF2B5EF4-FFF2-40B4-BE49-F238E27FC236}">
                  <a16:creationId xmlns:a16="http://schemas.microsoft.com/office/drawing/2014/main" id="{4912E619-1288-40DA-AF13-B1A03DA72371}"/>
                </a:ext>
              </a:extLst>
            </p:cNvPr>
            <p:cNvSpPr/>
            <p:nvPr/>
          </p:nvSpPr>
          <p:spPr>
            <a:xfrm flipH="1">
              <a:off x="8309182" y="1935082"/>
              <a:ext cx="2338136" cy="674497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95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/>
                <a:t>升级售后服务</a:t>
              </a:r>
            </a:p>
          </p:txBody>
        </p:sp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9A6799C7-199E-41A4-8767-636F0887E055}"/>
                </a:ext>
              </a:extLst>
            </p:cNvPr>
            <p:cNvGrpSpPr/>
            <p:nvPr/>
          </p:nvGrpSpPr>
          <p:grpSpPr>
            <a:xfrm>
              <a:off x="8172561" y="2789799"/>
              <a:ext cx="2728395" cy="2796561"/>
              <a:chOff x="8142927" y="2831370"/>
              <a:chExt cx="2728395" cy="2796561"/>
            </a:xfrm>
          </p:grpSpPr>
          <p:sp>
            <p:nvSpPr>
              <p:cNvPr id="117" name="文本框 116">
                <a:extLst>
                  <a:ext uri="{FF2B5EF4-FFF2-40B4-BE49-F238E27FC236}">
                    <a16:creationId xmlns:a16="http://schemas.microsoft.com/office/drawing/2014/main" id="{102953CB-DE00-4AF8-B7C4-7454518E9672}"/>
                  </a:ext>
                </a:extLst>
              </p:cNvPr>
              <p:cNvSpPr txBox="1"/>
              <p:nvPr/>
            </p:nvSpPr>
            <p:spPr>
              <a:xfrm flipH="1">
                <a:off x="8868950" y="2831370"/>
                <a:ext cx="1276350" cy="3226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05750">
                  <a:lnSpc>
                    <a:spcPct val="130000"/>
                  </a:lnSpc>
                  <a:buClr>
                    <a:schemeClr val="accent5"/>
                  </a:buClr>
                </a:pPr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规划内容</a:t>
                </a:r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</a:t>
                </a:r>
                <a:endPara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18" name="文本框 117">
                <a:extLst>
                  <a:ext uri="{FF2B5EF4-FFF2-40B4-BE49-F238E27FC236}">
                    <a16:creationId xmlns:a16="http://schemas.microsoft.com/office/drawing/2014/main" id="{ACF2A603-AB91-4ACA-93B7-CED7D6343649}"/>
                  </a:ext>
                </a:extLst>
              </p:cNvPr>
              <p:cNvSpPr txBox="1"/>
              <p:nvPr/>
            </p:nvSpPr>
            <p:spPr>
              <a:xfrm flipH="1">
                <a:off x="8142927" y="3183740"/>
                <a:ext cx="2728395" cy="73866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请填入您的内容，或复制内容后点击右键选择只保留文本来粘贴您的内容。</a:t>
                </a:r>
              </a:p>
            </p:txBody>
          </p:sp>
          <p:sp>
            <p:nvSpPr>
              <p:cNvPr id="119" name="文本框 118">
                <a:extLst>
                  <a:ext uri="{FF2B5EF4-FFF2-40B4-BE49-F238E27FC236}">
                    <a16:creationId xmlns:a16="http://schemas.microsoft.com/office/drawing/2014/main" id="{4E281809-0E86-45AF-B88C-545B0C858E3A}"/>
                  </a:ext>
                </a:extLst>
              </p:cNvPr>
              <p:cNvSpPr txBox="1"/>
              <p:nvPr/>
            </p:nvSpPr>
            <p:spPr>
              <a:xfrm flipH="1">
                <a:off x="8868950" y="4044455"/>
                <a:ext cx="1276350" cy="3226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05750">
                  <a:lnSpc>
                    <a:spcPct val="130000"/>
                  </a:lnSpc>
                  <a:buClr>
                    <a:schemeClr val="accent5"/>
                  </a:buClr>
                </a:pPr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规划内容</a:t>
                </a:r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2</a:t>
                </a:r>
                <a:endPara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20" name="文本框 119">
                <a:extLst>
                  <a:ext uri="{FF2B5EF4-FFF2-40B4-BE49-F238E27FC236}">
                    <a16:creationId xmlns:a16="http://schemas.microsoft.com/office/drawing/2014/main" id="{18D7E7E7-A4F0-43D7-8A17-9E3A04B47F32}"/>
                  </a:ext>
                </a:extLst>
              </p:cNvPr>
              <p:cNvSpPr txBox="1"/>
              <p:nvPr/>
            </p:nvSpPr>
            <p:spPr>
              <a:xfrm flipH="1">
                <a:off x="8142927" y="4396825"/>
                <a:ext cx="2728395" cy="1231106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请填入您的内容，或复制内容后点击右键选择只保留文本来粘贴您的内容。</a:t>
                </a:r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sym typeface="Microsoft YaHei" panose="020B0503020204020204" pitchFamily="34" charset="-122"/>
                  </a:rPr>
                  <a:t>请填入您的内容，或复制内容后点击右键选择只保留文本来粘贴您的内容。</a:t>
                </a:r>
              </a:p>
            </p:txBody>
          </p:sp>
        </p:grp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B829357C-CFF3-4CC6-AABD-7062F4CB0234}"/>
              </a:ext>
            </a:extLst>
          </p:cNvPr>
          <p:cNvGrpSpPr/>
          <p:nvPr/>
        </p:nvGrpSpPr>
        <p:grpSpPr>
          <a:xfrm>
            <a:off x="4411840" y="1935082"/>
            <a:ext cx="3370781" cy="4028778"/>
            <a:chOff x="4411840" y="1935082"/>
            <a:chExt cx="3370781" cy="4028778"/>
          </a:xfrm>
        </p:grpSpPr>
        <p:sp>
          <p:nvSpPr>
            <p:cNvPr id="27" name="矩形: 圆顶角 26">
              <a:extLst>
                <a:ext uri="{FF2B5EF4-FFF2-40B4-BE49-F238E27FC236}">
                  <a16:creationId xmlns:a16="http://schemas.microsoft.com/office/drawing/2014/main" id="{87906A6C-5128-47EE-878F-FFA820A15FF7}"/>
                </a:ext>
              </a:extLst>
            </p:cNvPr>
            <p:cNvSpPr>
              <a:spLocks/>
            </p:cNvSpPr>
            <p:nvPr/>
          </p:nvSpPr>
          <p:spPr>
            <a:xfrm flipH="1">
              <a:off x="4411840" y="2156874"/>
              <a:ext cx="3370781" cy="3806986"/>
            </a:xfrm>
            <a:prstGeom prst="round2SameRect">
              <a:avLst>
                <a:gd name="adj1" fmla="val 3653"/>
                <a:gd name="adj2" fmla="val 0"/>
              </a:avLst>
            </a:prstGeom>
            <a:solidFill>
              <a:schemeClr val="bg1"/>
            </a:solidFill>
            <a:ln>
              <a:noFill/>
            </a:ln>
            <a:effectLst>
              <a:reflection blurRad="6350" stA="50000" endA="300" endPos="38500" dist="508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Microsoft YaHei" panose="020B0503020204020204" pitchFamily="34" charset="-122"/>
                <a:ea typeface="Microsoft YaHei" panose="020B0503020204020204" pitchFamily="34" charset="-122"/>
                <a:sym typeface="Microsoft YaHei" panose="020B0503020204020204" pitchFamily="34" charset="-122"/>
              </a:endParaRPr>
            </a:p>
          </p:txBody>
        </p:sp>
        <p:sp>
          <p:nvSpPr>
            <p:cNvPr id="107" name="矩形: 圆角 106">
              <a:extLst>
                <a:ext uri="{FF2B5EF4-FFF2-40B4-BE49-F238E27FC236}">
                  <a16:creationId xmlns:a16="http://schemas.microsoft.com/office/drawing/2014/main" id="{76240236-6809-4067-B5E1-C55D1A5F8A1B}"/>
                </a:ext>
              </a:extLst>
            </p:cNvPr>
            <p:cNvSpPr/>
            <p:nvPr/>
          </p:nvSpPr>
          <p:spPr>
            <a:xfrm flipH="1">
              <a:off x="4915464" y="1935082"/>
              <a:ext cx="2338136" cy="674497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95000"/>
              </a:schemeClr>
            </a:solidFill>
            <a:ln>
              <a:noFill/>
            </a:ln>
            <a:effectLst>
              <a:outerShdw blurRad="101600" dist="3810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/>
                <a:t>提升产品品质</a:t>
              </a:r>
            </a:p>
          </p:txBody>
        </p:sp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3B05FC3A-A083-4997-82A0-B42AE7C2D3D9}"/>
                </a:ext>
              </a:extLst>
            </p:cNvPr>
            <p:cNvGrpSpPr/>
            <p:nvPr/>
          </p:nvGrpSpPr>
          <p:grpSpPr>
            <a:xfrm>
              <a:off x="4788723" y="2789799"/>
              <a:ext cx="2728395" cy="2796561"/>
              <a:chOff x="8142927" y="2831370"/>
              <a:chExt cx="2728395" cy="2796561"/>
            </a:xfrm>
          </p:grpSpPr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5FCA521B-434D-46EF-9726-05F6741430EE}"/>
                  </a:ext>
                </a:extLst>
              </p:cNvPr>
              <p:cNvSpPr txBox="1"/>
              <p:nvPr/>
            </p:nvSpPr>
            <p:spPr>
              <a:xfrm flipH="1">
                <a:off x="8868950" y="2831370"/>
                <a:ext cx="1276350" cy="3226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05750">
                  <a:lnSpc>
                    <a:spcPct val="130000"/>
                  </a:lnSpc>
                  <a:buClr>
                    <a:schemeClr val="accent5"/>
                  </a:buClr>
                </a:pPr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规划内容</a:t>
                </a:r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1</a:t>
                </a:r>
                <a:endPara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2240E5E1-E95C-4C59-8744-A2027459899D}"/>
                  </a:ext>
                </a:extLst>
              </p:cNvPr>
              <p:cNvSpPr txBox="1"/>
              <p:nvPr/>
            </p:nvSpPr>
            <p:spPr>
              <a:xfrm flipH="1">
                <a:off x="8142927" y="3183740"/>
                <a:ext cx="2728395" cy="738664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请填入您的内容，或复制内容后点击右键选择只保留文本来粘贴您的内容。</a:t>
                </a:r>
              </a:p>
            </p:txBody>
          </p:sp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953ABD70-12C8-4A1D-B5BC-6229D1DD01BA}"/>
                  </a:ext>
                </a:extLst>
              </p:cNvPr>
              <p:cNvSpPr txBox="1"/>
              <p:nvPr/>
            </p:nvSpPr>
            <p:spPr>
              <a:xfrm flipH="1">
                <a:off x="8868950" y="4044455"/>
                <a:ext cx="1276350" cy="32265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05750">
                  <a:lnSpc>
                    <a:spcPct val="130000"/>
                  </a:lnSpc>
                  <a:buClr>
                    <a:schemeClr val="accent5"/>
                  </a:buClr>
                </a:pPr>
                <a:r>
                  <a:rPr lang="zh-CN" altLang="en-US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规划内容</a:t>
                </a:r>
                <a:r>
                  <a:rPr lang="en-US" altLang="zh-CN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2</a:t>
                </a:r>
                <a:endParaRPr lang="zh-CN" alt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653B71FF-2BD2-4068-988B-2BCC61C8748D}"/>
                  </a:ext>
                </a:extLst>
              </p:cNvPr>
              <p:cNvSpPr txBox="1"/>
              <p:nvPr/>
            </p:nvSpPr>
            <p:spPr>
              <a:xfrm flipH="1">
                <a:off x="8142927" y="4396825"/>
                <a:ext cx="2728395" cy="1231106"/>
              </a:xfrm>
              <a:prstGeom prst="rect">
                <a:avLst/>
              </a:prstGeom>
              <a:noFill/>
            </p:spPr>
            <p:txBody>
              <a:bodyPr wrap="square" lIns="0" tIns="0" rIns="0" bIns="0">
                <a:spAutoFit/>
              </a:bodyPr>
              <a:lstStyle/>
              <a:p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请填入您的内容，或复制内容后点击右键选择只保留文本来粘贴您的内容。</a:t>
                </a:r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icrosoft YaHei" panose="020B0503020204020204" pitchFamily="34" charset="-122"/>
                    <a:ea typeface="Microsoft YaHei" panose="020B0503020204020204" pitchFamily="34" charset="-122"/>
                    <a:sym typeface="Microsoft YaHei" panose="020B0503020204020204" pitchFamily="34" charset="-122"/>
                  </a:rPr>
                  <a:t>请填入您的内容，或复制内容后点击右键选择只保留文本来粘贴您的内容。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369804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1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房间的摆设布局&#10;&#10;低可信度描述已自动生成">
            <a:extLst>
              <a:ext uri="{FF2B5EF4-FFF2-40B4-BE49-F238E27FC236}">
                <a16:creationId xmlns:a16="http://schemas.microsoft.com/office/drawing/2014/main" id="{D0E3D07F-C5F9-489C-AE04-09F9A4B3F41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2" b="11043"/>
          <a:stretch/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81A55C99-E6DE-4E67-B98E-4E3DC2FFB25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90000"/>
                </a:schemeClr>
              </a:gs>
              <a:gs pos="84000">
                <a:schemeClr val="bg1">
                  <a:alpha val="0"/>
                </a:schemeClr>
              </a:gs>
            </a:gsLst>
            <a:lin ang="27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2E51AF76-1D22-4EC6-B40A-D150D2B136E6}"/>
              </a:ext>
            </a:extLst>
          </p:cNvPr>
          <p:cNvSpPr/>
          <p:nvPr/>
        </p:nvSpPr>
        <p:spPr>
          <a:xfrm>
            <a:off x="0" y="3692912"/>
            <a:ext cx="9723120" cy="3165088"/>
          </a:xfrm>
          <a:custGeom>
            <a:avLst/>
            <a:gdLst>
              <a:gd name="connsiteX0" fmla="*/ 9723120 w 9723120"/>
              <a:gd name="connsiteY0" fmla="*/ 0 h 3165088"/>
              <a:gd name="connsiteX1" fmla="*/ 9723120 w 9723120"/>
              <a:gd name="connsiteY1" fmla="*/ 3165088 h 3165088"/>
              <a:gd name="connsiteX2" fmla="*/ 0 w 9723120"/>
              <a:gd name="connsiteY2" fmla="*/ 3165088 h 3165088"/>
              <a:gd name="connsiteX3" fmla="*/ 0 w 9723120"/>
              <a:gd name="connsiteY3" fmla="*/ 1100484 h 3165088"/>
              <a:gd name="connsiteX4" fmla="*/ 264401 w 9723120"/>
              <a:gd name="connsiteY4" fmla="*/ 1234637 h 3165088"/>
              <a:gd name="connsiteX5" fmla="*/ 9375712 w 9723120"/>
              <a:gd name="connsiteY5" fmla="*/ 187850 h 3165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723120" h="3165088">
                <a:moveTo>
                  <a:pt x="9723120" y="0"/>
                </a:moveTo>
                <a:lnTo>
                  <a:pt x="9723120" y="3165088"/>
                </a:lnTo>
                <a:lnTo>
                  <a:pt x="0" y="3165088"/>
                </a:lnTo>
                <a:lnTo>
                  <a:pt x="0" y="1100484"/>
                </a:lnTo>
                <a:lnTo>
                  <a:pt x="264401" y="1234637"/>
                </a:lnTo>
                <a:cubicBezTo>
                  <a:pt x="3217381" y="2607526"/>
                  <a:pt x="6277062" y="1830255"/>
                  <a:pt x="9375712" y="187850"/>
                </a:cubicBezTo>
                <a:close/>
              </a:path>
            </a:pathLst>
          </a:custGeom>
          <a:solidFill>
            <a:schemeClr val="bg2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45F52AB9-EACD-4CE0-94D0-E18785C6C06C}"/>
              </a:ext>
            </a:extLst>
          </p:cNvPr>
          <p:cNvSpPr/>
          <p:nvPr/>
        </p:nvSpPr>
        <p:spPr>
          <a:xfrm>
            <a:off x="0" y="3328582"/>
            <a:ext cx="12192000" cy="3367253"/>
          </a:xfrm>
          <a:custGeom>
            <a:avLst/>
            <a:gdLst>
              <a:gd name="connsiteX0" fmla="*/ 11515936 w 12192000"/>
              <a:gd name="connsiteY0" fmla="*/ 7 h 3367253"/>
              <a:gd name="connsiteX1" fmla="*/ 12144226 w 12192000"/>
              <a:gd name="connsiteY1" fmla="*/ 69369 h 3367253"/>
              <a:gd name="connsiteX2" fmla="*/ 12192000 w 12192000"/>
              <a:gd name="connsiteY2" fmla="*/ 84114 h 3367253"/>
              <a:gd name="connsiteX3" fmla="*/ 12192000 w 12192000"/>
              <a:gd name="connsiteY3" fmla="*/ 3367253 h 3367253"/>
              <a:gd name="connsiteX4" fmla="*/ 0 w 12192000"/>
              <a:gd name="connsiteY4" fmla="*/ 3367253 h 3367253"/>
              <a:gd name="connsiteX5" fmla="*/ 0 w 12192000"/>
              <a:gd name="connsiteY5" fmla="*/ 2139121 h 3367253"/>
              <a:gd name="connsiteX6" fmla="*/ 191133 w 12192000"/>
              <a:gd name="connsiteY6" fmla="*/ 2202238 h 3367253"/>
              <a:gd name="connsiteX7" fmla="*/ 10662841 w 12192000"/>
              <a:gd name="connsiteY7" fmla="*/ 86797 h 3367253"/>
              <a:gd name="connsiteX8" fmla="*/ 11515936 w 12192000"/>
              <a:gd name="connsiteY8" fmla="*/ 7 h 3367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3367253">
                <a:moveTo>
                  <a:pt x="11515936" y="7"/>
                </a:moveTo>
                <a:cubicBezTo>
                  <a:pt x="11761035" y="512"/>
                  <a:pt x="11968667" y="27041"/>
                  <a:pt x="12144226" y="69369"/>
                </a:cubicBezTo>
                <a:lnTo>
                  <a:pt x="12192000" y="84114"/>
                </a:lnTo>
                <a:lnTo>
                  <a:pt x="12192000" y="3367253"/>
                </a:lnTo>
                <a:lnTo>
                  <a:pt x="0" y="3367253"/>
                </a:lnTo>
                <a:lnTo>
                  <a:pt x="0" y="2139121"/>
                </a:lnTo>
                <a:lnTo>
                  <a:pt x="191133" y="2202238"/>
                </a:lnTo>
                <a:cubicBezTo>
                  <a:pt x="3554082" y="3219816"/>
                  <a:pt x="7108462" y="1726723"/>
                  <a:pt x="10662841" y="86797"/>
                </a:cubicBezTo>
                <a:cubicBezTo>
                  <a:pt x="10988270" y="25024"/>
                  <a:pt x="11270837" y="-497"/>
                  <a:pt x="11515936" y="7"/>
                </a:cubicBezTo>
                <a:close/>
              </a:path>
            </a:pathLst>
          </a:custGeom>
          <a:solidFill>
            <a:schemeClr val="accent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CF11A27-3A19-4264-9C6F-66DFC1BB058D}"/>
              </a:ext>
            </a:extLst>
          </p:cNvPr>
          <p:cNvSpPr txBox="1"/>
          <p:nvPr/>
        </p:nvSpPr>
        <p:spPr>
          <a:xfrm>
            <a:off x="567711" y="1870357"/>
            <a:ext cx="69640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8000" b="1" spc="200" dirty="0">
                <a:solidFill>
                  <a:schemeClr val="accent1"/>
                </a:solidFill>
                <a:latin typeface="+mj-lt"/>
                <a:ea typeface="+mj-ea"/>
              </a:rPr>
              <a:t>感谢您的观看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4FDFEC7E-D6C2-42F4-942B-64296C2B9DFB}"/>
              </a:ext>
            </a:extLst>
          </p:cNvPr>
          <p:cNvSpPr txBox="1"/>
          <p:nvPr/>
        </p:nvSpPr>
        <p:spPr>
          <a:xfrm>
            <a:off x="567711" y="4347610"/>
            <a:ext cx="4483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2400" spc="100" dirty="0"/>
              <a:t>我们用心呵护你的健康。</a:t>
            </a: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C6DD3EDE-FB10-4BC6-9BE4-FE3933096CFA}"/>
              </a:ext>
            </a:extLst>
          </p:cNvPr>
          <p:cNvCxnSpPr>
            <a:cxnSpLocks/>
          </p:cNvCxnSpPr>
          <p:nvPr/>
        </p:nvCxnSpPr>
        <p:spPr>
          <a:xfrm>
            <a:off x="669311" y="3996279"/>
            <a:ext cx="1219200" cy="0"/>
          </a:xfrm>
          <a:prstGeom prst="straightConnector1">
            <a:avLst/>
          </a:prstGeom>
          <a:ln w="25400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文本框 20">
            <a:extLst>
              <a:ext uri="{FF2B5EF4-FFF2-40B4-BE49-F238E27FC236}">
                <a16:creationId xmlns:a16="http://schemas.microsoft.com/office/drawing/2014/main" id="{80A475E8-E368-4371-8AF8-93D9D7D3076F}"/>
              </a:ext>
            </a:extLst>
          </p:cNvPr>
          <p:cNvSpPr txBox="1"/>
          <p:nvPr/>
        </p:nvSpPr>
        <p:spPr>
          <a:xfrm>
            <a:off x="567711" y="3231247"/>
            <a:ext cx="5327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spc="100" dirty="0">
                <a:solidFill>
                  <a:schemeClr val="bg2">
                    <a:lumMod val="75000"/>
                  </a:schemeClr>
                </a:solidFill>
              </a:rPr>
              <a:t>THANK YOU FOR WATCHING</a:t>
            </a:r>
            <a:endParaRPr lang="zh-CN" altLang="en-US" sz="2400" spc="1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84D6A425-E585-49F1-AED5-1EE60FBC52D4}"/>
              </a:ext>
            </a:extLst>
          </p:cNvPr>
          <p:cNvSpPr/>
          <p:nvPr/>
        </p:nvSpPr>
        <p:spPr>
          <a:xfrm>
            <a:off x="0" y="3890666"/>
            <a:ext cx="12192000" cy="2967334"/>
          </a:xfrm>
          <a:custGeom>
            <a:avLst/>
            <a:gdLst>
              <a:gd name="connsiteX0" fmla="*/ 10824767 w 12192000"/>
              <a:gd name="connsiteY0" fmla="*/ 1204 h 2967334"/>
              <a:gd name="connsiteX1" fmla="*/ 12034243 w 12192000"/>
              <a:gd name="connsiteY1" fmla="*/ 119053 h 2967334"/>
              <a:gd name="connsiteX2" fmla="*/ 12192000 w 12192000"/>
              <a:gd name="connsiteY2" fmla="*/ 159096 h 2967334"/>
              <a:gd name="connsiteX3" fmla="*/ 12192000 w 12192000"/>
              <a:gd name="connsiteY3" fmla="*/ 2967334 h 2967334"/>
              <a:gd name="connsiteX4" fmla="*/ 0 w 12192000"/>
              <a:gd name="connsiteY4" fmla="*/ 2967334 h 2967334"/>
              <a:gd name="connsiteX5" fmla="*/ 0 w 12192000"/>
              <a:gd name="connsiteY5" fmla="*/ 2336056 h 2967334"/>
              <a:gd name="connsiteX6" fmla="*/ 146362 w 12192000"/>
              <a:gd name="connsiteY6" fmla="*/ 2355640 h 2967334"/>
              <a:gd name="connsiteX7" fmla="*/ 10824767 w 12192000"/>
              <a:gd name="connsiteY7" fmla="*/ 1204 h 29673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2967334">
                <a:moveTo>
                  <a:pt x="10824767" y="1204"/>
                </a:moveTo>
                <a:cubicBezTo>
                  <a:pt x="11227926" y="-7202"/>
                  <a:pt x="11631084" y="28039"/>
                  <a:pt x="12034243" y="119053"/>
                </a:cubicBezTo>
                <a:lnTo>
                  <a:pt x="12192000" y="159096"/>
                </a:lnTo>
                <a:lnTo>
                  <a:pt x="12192000" y="2967334"/>
                </a:lnTo>
                <a:lnTo>
                  <a:pt x="0" y="2967334"/>
                </a:lnTo>
                <a:lnTo>
                  <a:pt x="0" y="2336056"/>
                </a:lnTo>
                <a:lnTo>
                  <a:pt x="146362" y="2355640"/>
                </a:lnTo>
                <a:cubicBezTo>
                  <a:pt x="5941322" y="3030623"/>
                  <a:pt x="7387837" y="72868"/>
                  <a:pt x="10824767" y="1204"/>
                </a:cubicBezTo>
                <a:close/>
              </a:path>
            </a:pathLst>
          </a:custGeom>
          <a:gradFill>
            <a:gsLst>
              <a:gs pos="33000">
                <a:schemeClr val="accent1">
                  <a:lumMod val="88000"/>
                  <a:lumOff val="12000"/>
                </a:schemeClr>
              </a:gs>
              <a:gs pos="93000">
                <a:schemeClr val="accent1">
                  <a:lumMod val="95000"/>
                </a:schemeClr>
              </a:gs>
            </a:gsLst>
            <a:lin ang="2700000" scaled="1"/>
          </a:gra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EEDC3C1-8AAC-4C38-B103-744BC2AC69CC}"/>
              </a:ext>
            </a:extLst>
          </p:cNvPr>
          <p:cNvGrpSpPr/>
          <p:nvPr/>
        </p:nvGrpSpPr>
        <p:grpSpPr>
          <a:xfrm>
            <a:off x="660400" y="632868"/>
            <a:ext cx="2326090" cy="497432"/>
            <a:chOff x="718549" y="718031"/>
            <a:chExt cx="2326090" cy="497432"/>
          </a:xfrm>
        </p:grpSpPr>
        <p:sp>
          <p:nvSpPr>
            <p:cNvPr id="11" name="矩形: 圆角 10">
              <a:extLst>
                <a:ext uri="{FF2B5EF4-FFF2-40B4-BE49-F238E27FC236}">
                  <a16:creationId xmlns:a16="http://schemas.microsoft.com/office/drawing/2014/main" id="{F8B30990-1D6F-47B7-AF23-1614E4989E37}"/>
                </a:ext>
              </a:extLst>
            </p:cNvPr>
            <p:cNvSpPr/>
            <p:nvPr/>
          </p:nvSpPr>
          <p:spPr>
            <a:xfrm>
              <a:off x="718549" y="718031"/>
              <a:ext cx="2326090" cy="497432"/>
            </a:xfrm>
            <a:prstGeom prst="roundRect">
              <a:avLst>
                <a:gd name="adj" fmla="val 50000"/>
              </a:avLst>
            </a:prstGeom>
            <a:gradFill>
              <a:gsLst>
                <a:gs pos="33000">
                  <a:schemeClr val="accent2">
                    <a:lumMod val="95000"/>
                    <a:lumOff val="5000"/>
                  </a:schemeClr>
                </a:gs>
                <a:gs pos="93000">
                  <a:schemeClr val="accent2">
                    <a:lumMod val="93000"/>
                  </a:schemeClr>
                </a:gs>
              </a:gsLst>
              <a:lin ang="2700000" scaled="1"/>
            </a:gradFill>
            <a:ln>
              <a:noFill/>
            </a:ln>
            <a:effectLst>
              <a:outerShdw blurRad="254000" dist="279400" dir="5400000" sx="80000" sy="80000" algn="t" rotWithShape="0">
                <a:schemeClr val="accent2"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>
              <a:hlinkClick r:id="rId4"/>
              <a:extLst>
                <a:ext uri="{FF2B5EF4-FFF2-40B4-BE49-F238E27FC236}">
                  <a16:creationId xmlns:a16="http://schemas.microsoft.com/office/drawing/2014/main" id="{27BC81FD-03CA-48ED-BA31-29939E2D1BB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034" y="829786"/>
              <a:ext cx="2054419" cy="273922"/>
            </a:xfrm>
            <a:prstGeom prst="rect">
              <a:avLst/>
            </a:prstGeom>
          </p:spPr>
        </p:pic>
      </p:grpSp>
      <p:pic>
        <p:nvPicPr>
          <p:cNvPr id="3" name="图片 2" descr="图片包含 人, 球拍, 站, 对着&#10;&#10;描述已自动生成">
            <a:extLst>
              <a:ext uri="{FF2B5EF4-FFF2-40B4-BE49-F238E27FC236}">
                <a16:creationId xmlns:a16="http://schemas.microsoft.com/office/drawing/2014/main" id="{827AD0B2-FF58-4778-BA4D-CF04767C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589" y="263912"/>
            <a:ext cx="6755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155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530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F6FE2B4-0BCA-4E33-9622-A3B44886E5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562A152-D040-4684-BEA7-F088D90802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产品介绍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F34D0A-8E94-4C3D-95C5-7FEEF90BBA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altLang="zh-CN" dirty="0"/>
              <a:t>PART ONE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80D494-FDEF-4ADF-9DD8-1EB2FDF738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algn="just"/>
            <a:r>
              <a:rPr lang="en-US" altLang="zh-CN" sz="2400" dirty="0">
                <a:latin typeface="+mn-ea"/>
              </a:rPr>
              <a:t>PRODUCT DESCRIPTION</a:t>
            </a:r>
            <a:endParaRPr lang="zh-CN" altLang="en-US" sz="24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277234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CFDA8CAE-D4FF-4262-8356-CDE0C3497989}"/>
              </a:ext>
            </a:extLst>
          </p:cNvPr>
          <p:cNvSpPr/>
          <p:nvPr/>
        </p:nvSpPr>
        <p:spPr>
          <a:xfrm>
            <a:off x="3199709" y="1371600"/>
            <a:ext cx="8992291" cy="5143500"/>
          </a:xfrm>
          <a:custGeom>
            <a:avLst/>
            <a:gdLst>
              <a:gd name="connsiteX0" fmla="*/ 268439 w 8992291"/>
              <a:gd name="connsiteY0" fmla="*/ 0 h 5829300"/>
              <a:gd name="connsiteX1" fmla="*/ 8992291 w 8992291"/>
              <a:gd name="connsiteY1" fmla="*/ 0 h 5829300"/>
              <a:gd name="connsiteX2" fmla="*/ 8992291 w 8992291"/>
              <a:gd name="connsiteY2" fmla="*/ 5829300 h 5829300"/>
              <a:gd name="connsiteX3" fmla="*/ 268439 w 8992291"/>
              <a:gd name="connsiteY3" fmla="*/ 5829300 h 5829300"/>
              <a:gd name="connsiteX4" fmla="*/ 0 w 8992291"/>
              <a:gd name="connsiteY4" fmla="*/ 5560861 h 5829300"/>
              <a:gd name="connsiteX5" fmla="*/ 0 w 8992291"/>
              <a:gd name="connsiteY5" fmla="*/ 268439 h 5829300"/>
              <a:gd name="connsiteX6" fmla="*/ 268439 w 8992291"/>
              <a:gd name="connsiteY6" fmla="*/ 0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2291" h="5829300">
                <a:moveTo>
                  <a:pt x="268439" y="0"/>
                </a:moveTo>
                <a:lnTo>
                  <a:pt x="8992291" y="0"/>
                </a:lnTo>
                <a:lnTo>
                  <a:pt x="8992291" y="5829300"/>
                </a:lnTo>
                <a:lnTo>
                  <a:pt x="268439" y="5829300"/>
                </a:lnTo>
                <a:cubicBezTo>
                  <a:pt x="120184" y="5829300"/>
                  <a:pt x="0" y="5709116"/>
                  <a:pt x="0" y="5560861"/>
                </a:cubicBezTo>
                <a:lnTo>
                  <a:pt x="0" y="268439"/>
                </a:lnTo>
                <a:cubicBezTo>
                  <a:pt x="0" y="120184"/>
                  <a:pt x="120184" y="0"/>
                  <a:pt x="268439" y="0"/>
                </a:cubicBezTo>
                <a:close/>
              </a:path>
            </a:pathLst>
          </a:custGeom>
          <a:blipFill dpi="0" rotWithShape="1">
            <a:blip r:embed="rId2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1016000" dist="1016000" dir="5400000" sx="75000" sy="75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0" name="任意多边形: 形状 59">
            <a:extLst>
              <a:ext uri="{FF2B5EF4-FFF2-40B4-BE49-F238E27FC236}">
                <a16:creationId xmlns:a16="http://schemas.microsoft.com/office/drawing/2014/main" id="{15298C8C-42D5-4CAA-A4EA-FAC2BF803652}"/>
              </a:ext>
            </a:extLst>
          </p:cNvPr>
          <p:cNvSpPr/>
          <p:nvPr/>
        </p:nvSpPr>
        <p:spPr>
          <a:xfrm>
            <a:off x="3199709" y="1371600"/>
            <a:ext cx="8992291" cy="5143500"/>
          </a:xfrm>
          <a:custGeom>
            <a:avLst/>
            <a:gdLst>
              <a:gd name="connsiteX0" fmla="*/ 268439 w 8992291"/>
              <a:gd name="connsiteY0" fmla="*/ 0 h 5829300"/>
              <a:gd name="connsiteX1" fmla="*/ 8992291 w 8992291"/>
              <a:gd name="connsiteY1" fmla="*/ 0 h 5829300"/>
              <a:gd name="connsiteX2" fmla="*/ 8992291 w 8992291"/>
              <a:gd name="connsiteY2" fmla="*/ 5829300 h 5829300"/>
              <a:gd name="connsiteX3" fmla="*/ 268439 w 8992291"/>
              <a:gd name="connsiteY3" fmla="*/ 5829300 h 5829300"/>
              <a:gd name="connsiteX4" fmla="*/ 0 w 8992291"/>
              <a:gd name="connsiteY4" fmla="*/ 5560861 h 5829300"/>
              <a:gd name="connsiteX5" fmla="*/ 0 w 8992291"/>
              <a:gd name="connsiteY5" fmla="*/ 268439 h 5829300"/>
              <a:gd name="connsiteX6" fmla="*/ 268439 w 8992291"/>
              <a:gd name="connsiteY6" fmla="*/ 0 h 582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2291" h="5829300">
                <a:moveTo>
                  <a:pt x="268439" y="0"/>
                </a:moveTo>
                <a:lnTo>
                  <a:pt x="8992291" y="0"/>
                </a:lnTo>
                <a:lnTo>
                  <a:pt x="8992291" y="5829300"/>
                </a:lnTo>
                <a:lnTo>
                  <a:pt x="268439" y="5829300"/>
                </a:lnTo>
                <a:cubicBezTo>
                  <a:pt x="120184" y="5829300"/>
                  <a:pt x="0" y="5709116"/>
                  <a:pt x="0" y="5560861"/>
                </a:cubicBezTo>
                <a:lnTo>
                  <a:pt x="0" y="268439"/>
                </a:lnTo>
                <a:cubicBezTo>
                  <a:pt x="0" y="120184"/>
                  <a:pt x="120184" y="0"/>
                  <a:pt x="268439" y="0"/>
                </a:cubicBezTo>
                <a:close/>
              </a:path>
            </a:pathLst>
          </a:custGeom>
          <a:solidFill>
            <a:schemeClr val="accent1">
              <a:alpha val="60000"/>
            </a:schemeClr>
          </a:solidFill>
          <a:ln>
            <a:noFill/>
          </a:ln>
          <a:effectLst>
            <a:outerShdw blurRad="1016000" dist="1016000" dir="5400000" sx="75000" sy="75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1B6074AD-9FC5-4B46-B6FD-293146BA5E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研发背景</a:t>
            </a:r>
          </a:p>
        </p:txBody>
      </p:sp>
      <p:sp>
        <p:nvSpPr>
          <p:cNvPr id="106" name="矩形: 圆角 105">
            <a:extLst>
              <a:ext uri="{FF2B5EF4-FFF2-40B4-BE49-F238E27FC236}">
                <a16:creationId xmlns:a16="http://schemas.microsoft.com/office/drawing/2014/main" id="{A82DB03C-23A5-4046-B919-E075ADE5317B}"/>
              </a:ext>
            </a:extLst>
          </p:cNvPr>
          <p:cNvSpPr/>
          <p:nvPr/>
        </p:nvSpPr>
        <p:spPr>
          <a:xfrm>
            <a:off x="660400" y="1799601"/>
            <a:ext cx="10858500" cy="2054805"/>
          </a:xfrm>
          <a:prstGeom prst="roundRect">
            <a:avLst>
              <a:gd name="adj" fmla="val 4822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63500" dir="2700000" algn="tl" rotWithShape="0">
              <a:schemeClr val="accent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7" name="图片 106" descr="人的脸&#10;&#10;低可信度描述已自动生成">
            <a:extLst>
              <a:ext uri="{FF2B5EF4-FFF2-40B4-BE49-F238E27FC236}">
                <a16:creationId xmlns:a16="http://schemas.microsoft.com/office/drawing/2014/main" id="{DDD0D533-9543-4E83-AFE4-DF14C44E213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4" r="33843" b="23796"/>
          <a:stretch>
            <a:fillRect/>
          </a:stretch>
        </p:blipFill>
        <p:spPr>
          <a:xfrm flipH="1">
            <a:off x="660400" y="1943466"/>
            <a:ext cx="6200971" cy="1918368"/>
          </a:xfrm>
          <a:custGeom>
            <a:avLst/>
            <a:gdLst>
              <a:gd name="connsiteX0" fmla="*/ 2264291 w 2379007"/>
              <a:gd name="connsiteY0" fmla="*/ 0 h 3424392"/>
              <a:gd name="connsiteX1" fmla="*/ 114716 w 2379007"/>
              <a:gd name="connsiteY1" fmla="*/ 0 h 3424392"/>
              <a:gd name="connsiteX2" fmla="*/ 0 w 2379007"/>
              <a:gd name="connsiteY2" fmla="*/ 114716 h 3424392"/>
              <a:gd name="connsiteX3" fmla="*/ 0 w 2379007"/>
              <a:gd name="connsiteY3" fmla="*/ 3309676 h 3424392"/>
              <a:gd name="connsiteX4" fmla="*/ 114716 w 2379007"/>
              <a:gd name="connsiteY4" fmla="*/ 3424392 h 3424392"/>
              <a:gd name="connsiteX5" fmla="*/ 2264291 w 2379007"/>
              <a:gd name="connsiteY5" fmla="*/ 3424392 h 3424392"/>
              <a:gd name="connsiteX6" fmla="*/ 2379007 w 2379007"/>
              <a:gd name="connsiteY6" fmla="*/ 3309676 h 3424392"/>
              <a:gd name="connsiteX7" fmla="*/ 2379007 w 2379007"/>
              <a:gd name="connsiteY7" fmla="*/ 114716 h 3424392"/>
              <a:gd name="connsiteX8" fmla="*/ 2264291 w 2379007"/>
              <a:gd name="connsiteY8" fmla="*/ 0 h 342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9007" h="3424392">
                <a:moveTo>
                  <a:pt x="2264291" y="0"/>
                </a:moveTo>
                <a:lnTo>
                  <a:pt x="114716" y="0"/>
                </a:lnTo>
                <a:cubicBezTo>
                  <a:pt x="51360" y="0"/>
                  <a:pt x="0" y="51360"/>
                  <a:pt x="0" y="114716"/>
                </a:cubicBezTo>
                <a:lnTo>
                  <a:pt x="0" y="3309676"/>
                </a:lnTo>
                <a:cubicBezTo>
                  <a:pt x="0" y="3373032"/>
                  <a:pt x="51360" y="3424392"/>
                  <a:pt x="114716" y="3424392"/>
                </a:cubicBezTo>
                <a:lnTo>
                  <a:pt x="2264291" y="3424392"/>
                </a:lnTo>
                <a:cubicBezTo>
                  <a:pt x="2327647" y="3424392"/>
                  <a:pt x="2379007" y="3373032"/>
                  <a:pt x="2379007" y="3309676"/>
                </a:cubicBezTo>
                <a:lnTo>
                  <a:pt x="2379007" y="114716"/>
                </a:lnTo>
                <a:cubicBezTo>
                  <a:pt x="2379007" y="51360"/>
                  <a:pt x="2327647" y="0"/>
                  <a:pt x="2264291" y="0"/>
                </a:cubicBezTo>
                <a:close/>
              </a:path>
            </a:pathLst>
          </a:custGeom>
          <a:effectLst/>
        </p:spPr>
      </p:pic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DCE2775B-7158-4F9D-8F7C-124EA96C0205}"/>
              </a:ext>
            </a:extLst>
          </p:cNvPr>
          <p:cNvGrpSpPr/>
          <p:nvPr/>
        </p:nvGrpSpPr>
        <p:grpSpPr>
          <a:xfrm>
            <a:off x="649821" y="1530163"/>
            <a:ext cx="2526223" cy="538876"/>
            <a:chOff x="2697701" y="1130300"/>
            <a:chExt cx="2526223" cy="538876"/>
          </a:xfrm>
        </p:grpSpPr>
        <p:sp>
          <p:nvSpPr>
            <p:cNvPr id="112" name="矩形: 圆角 111">
              <a:extLst>
                <a:ext uri="{FF2B5EF4-FFF2-40B4-BE49-F238E27FC236}">
                  <a16:creationId xmlns:a16="http://schemas.microsoft.com/office/drawing/2014/main" id="{3A4584E0-A721-4548-82AB-3900214F92A9}"/>
                </a:ext>
              </a:extLst>
            </p:cNvPr>
            <p:cNvSpPr/>
            <p:nvPr/>
          </p:nvSpPr>
          <p:spPr>
            <a:xfrm>
              <a:off x="2697701" y="1130300"/>
              <a:ext cx="2526223" cy="53887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254000" dist="279400" dir="5400000" sx="80000" sy="80000" algn="t" rotWithShape="0">
                <a:schemeClr val="accent2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3" name="文本框 112">
              <a:extLst>
                <a:ext uri="{FF2B5EF4-FFF2-40B4-BE49-F238E27FC236}">
                  <a16:creationId xmlns:a16="http://schemas.microsoft.com/office/drawing/2014/main" id="{2DD36116-F6A2-460E-B9FB-ADE7AD27E559}"/>
                </a:ext>
              </a:extLst>
            </p:cNvPr>
            <p:cNvSpPr txBox="1"/>
            <p:nvPr/>
          </p:nvSpPr>
          <p:spPr>
            <a:xfrm>
              <a:off x="3438823" y="1245850"/>
              <a:ext cx="1043979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</a:rPr>
                <a:t>研发现状</a:t>
              </a:r>
            </a:p>
          </p:txBody>
        </p:sp>
      </p:grpSp>
      <p:sp>
        <p:nvSpPr>
          <p:cNvPr id="109" name="文本框 108">
            <a:extLst>
              <a:ext uri="{FF2B5EF4-FFF2-40B4-BE49-F238E27FC236}">
                <a16:creationId xmlns:a16="http://schemas.microsoft.com/office/drawing/2014/main" id="{F60CA7AC-549B-4CF3-96F9-D0ACC7A3054D}"/>
              </a:ext>
            </a:extLst>
          </p:cNvPr>
          <p:cNvSpPr txBox="1"/>
          <p:nvPr/>
        </p:nvSpPr>
        <p:spPr>
          <a:xfrm>
            <a:off x="936365" y="1970157"/>
            <a:ext cx="372905" cy="1231107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8000" dirty="0">
                <a:solidFill>
                  <a:schemeClr val="bg1">
                    <a:lumMod val="65000"/>
                  </a:schemeClr>
                </a:solidFill>
              </a:rPr>
              <a:t>“</a:t>
            </a:r>
            <a:endParaRPr lang="zh-CN" altLang="en-US" sz="8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0" name="文本框 109">
            <a:extLst>
              <a:ext uri="{FF2B5EF4-FFF2-40B4-BE49-F238E27FC236}">
                <a16:creationId xmlns:a16="http://schemas.microsoft.com/office/drawing/2014/main" id="{33A267D4-4BE8-4D5A-BC5C-4B245823CD79}"/>
              </a:ext>
            </a:extLst>
          </p:cNvPr>
          <p:cNvSpPr txBox="1"/>
          <p:nvPr/>
        </p:nvSpPr>
        <p:spPr>
          <a:xfrm flipV="1">
            <a:off x="10939714" y="2704057"/>
            <a:ext cx="372905" cy="1231107"/>
          </a:xfrm>
          <a:prstGeom prst="rect">
            <a:avLst/>
          </a:prstGeom>
          <a:noFill/>
          <a:effectLst>
            <a:outerShdw blurRad="50800" dist="38100" dir="2700000" algn="tl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8000" dirty="0">
                <a:solidFill>
                  <a:schemeClr val="bg1">
                    <a:lumMod val="65000"/>
                  </a:schemeClr>
                </a:solidFill>
              </a:rPr>
              <a:t>“</a:t>
            </a:r>
            <a:endParaRPr lang="zh-CN" altLang="en-US" sz="8000" dirty="0">
              <a:solidFill>
                <a:schemeClr val="bg1">
                  <a:lumMod val="65000"/>
                </a:schemeClr>
              </a:solidFill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2DB24AE4-CFD1-4BF2-9FCD-AD51A2792A3B}"/>
              </a:ext>
            </a:extLst>
          </p:cNvPr>
          <p:cNvGrpSpPr/>
          <p:nvPr/>
        </p:nvGrpSpPr>
        <p:grpSpPr>
          <a:xfrm>
            <a:off x="1232490" y="2234622"/>
            <a:ext cx="9707224" cy="1308089"/>
            <a:chOff x="1296184" y="4535158"/>
            <a:chExt cx="9707224" cy="1308089"/>
          </a:xfrm>
        </p:grpSpPr>
        <p:sp>
          <p:nvSpPr>
            <p:cNvPr id="111" name="文本框 110">
              <a:extLst>
                <a:ext uri="{FF2B5EF4-FFF2-40B4-BE49-F238E27FC236}">
                  <a16:creationId xmlns:a16="http://schemas.microsoft.com/office/drawing/2014/main" id="{82D8EE42-5985-4095-A53E-0D7AB5D14373}"/>
                </a:ext>
              </a:extLst>
            </p:cNvPr>
            <p:cNvSpPr txBox="1"/>
            <p:nvPr/>
          </p:nvSpPr>
          <p:spPr>
            <a:xfrm>
              <a:off x="1296184" y="4535158"/>
              <a:ext cx="9707224" cy="6085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05750"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请填入您的内容，或复制内容后点击右键选择只保留文本来粘贴您的内容。请填入您的内容，或复制内容后点击右键选择只保留文本来粘贴您的内容。请填入您的内容。或复制内容后点击右键选择只保留文本来粘贴</a:t>
              </a:r>
            </a:p>
          </p:txBody>
        </p:sp>
        <p:sp>
          <p:nvSpPr>
            <p:cNvPr id="115" name="文本框 114">
              <a:extLst>
                <a:ext uri="{FF2B5EF4-FFF2-40B4-BE49-F238E27FC236}">
                  <a16:creationId xmlns:a16="http://schemas.microsoft.com/office/drawing/2014/main" id="{6974816F-5DFA-46F1-82DD-BC9F5F77A562}"/>
                </a:ext>
              </a:extLst>
            </p:cNvPr>
            <p:cNvSpPr txBox="1"/>
            <p:nvPr/>
          </p:nvSpPr>
          <p:spPr>
            <a:xfrm>
              <a:off x="1296184" y="5234682"/>
              <a:ext cx="9707224" cy="6085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05750">
                <a:lnSpc>
                  <a:spcPct val="130000"/>
                </a:lnSpc>
                <a:buClr>
                  <a:schemeClr val="accent5"/>
                </a:buClr>
              </a:pPr>
              <a:r>
                <a:rPr lang="zh-CN" altLang="en-US" sz="1600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请填入您的内容，或复制内容后点击右键选择只保留文本来粘贴您的内容。请填入您的内容，或复制内容后点击右键选择只保留文本来粘贴您的内容。请填入您的内容。或复制内容后点击右键选择只保留文本来粘贴</a:t>
              </a:r>
            </a:p>
          </p:txBody>
        </p:sp>
      </p:grpSp>
      <p:sp>
        <p:nvSpPr>
          <p:cNvPr id="137" name="矩形: 圆角 136">
            <a:extLst>
              <a:ext uri="{FF2B5EF4-FFF2-40B4-BE49-F238E27FC236}">
                <a16:creationId xmlns:a16="http://schemas.microsoft.com/office/drawing/2014/main" id="{6DB6C033-F1BF-4EBB-9E45-B894DE12CE21}"/>
              </a:ext>
            </a:extLst>
          </p:cNvPr>
          <p:cNvSpPr/>
          <p:nvPr/>
        </p:nvSpPr>
        <p:spPr>
          <a:xfrm>
            <a:off x="660400" y="4220974"/>
            <a:ext cx="10858500" cy="2054805"/>
          </a:xfrm>
          <a:prstGeom prst="roundRect">
            <a:avLst>
              <a:gd name="adj" fmla="val 4822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27000" dist="63500" dir="2700000" algn="tl" rotWithShape="0">
              <a:schemeClr val="accent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8" name="图片 137" descr="人的脸&#10;&#10;低可信度描述已自动生成">
            <a:extLst>
              <a:ext uri="{FF2B5EF4-FFF2-40B4-BE49-F238E27FC236}">
                <a16:creationId xmlns:a16="http://schemas.microsoft.com/office/drawing/2014/main" id="{43A19ADD-FC3F-4FCA-B796-297C51C7E4D5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9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4" r="33843" b="23796"/>
          <a:stretch>
            <a:fillRect/>
          </a:stretch>
        </p:blipFill>
        <p:spPr>
          <a:xfrm flipH="1">
            <a:off x="660400" y="4364839"/>
            <a:ext cx="6200971" cy="1918368"/>
          </a:xfrm>
          <a:custGeom>
            <a:avLst/>
            <a:gdLst>
              <a:gd name="connsiteX0" fmla="*/ 2264291 w 2379007"/>
              <a:gd name="connsiteY0" fmla="*/ 0 h 3424392"/>
              <a:gd name="connsiteX1" fmla="*/ 114716 w 2379007"/>
              <a:gd name="connsiteY1" fmla="*/ 0 h 3424392"/>
              <a:gd name="connsiteX2" fmla="*/ 0 w 2379007"/>
              <a:gd name="connsiteY2" fmla="*/ 114716 h 3424392"/>
              <a:gd name="connsiteX3" fmla="*/ 0 w 2379007"/>
              <a:gd name="connsiteY3" fmla="*/ 3309676 h 3424392"/>
              <a:gd name="connsiteX4" fmla="*/ 114716 w 2379007"/>
              <a:gd name="connsiteY4" fmla="*/ 3424392 h 3424392"/>
              <a:gd name="connsiteX5" fmla="*/ 2264291 w 2379007"/>
              <a:gd name="connsiteY5" fmla="*/ 3424392 h 3424392"/>
              <a:gd name="connsiteX6" fmla="*/ 2379007 w 2379007"/>
              <a:gd name="connsiteY6" fmla="*/ 3309676 h 3424392"/>
              <a:gd name="connsiteX7" fmla="*/ 2379007 w 2379007"/>
              <a:gd name="connsiteY7" fmla="*/ 114716 h 3424392"/>
              <a:gd name="connsiteX8" fmla="*/ 2264291 w 2379007"/>
              <a:gd name="connsiteY8" fmla="*/ 0 h 3424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9007" h="3424392">
                <a:moveTo>
                  <a:pt x="2264291" y="0"/>
                </a:moveTo>
                <a:lnTo>
                  <a:pt x="114716" y="0"/>
                </a:lnTo>
                <a:cubicBezTo>
                  <a:pt x="51360" y="0"/>
                  <a:pt x="0" y="51360"/>
                  <a:pt x="0" y="114716"/>
                </a:cubicBezTo>
                <a:lnTo>
                  <a:pt x="0" y="3309676"/>
                </a:lnTo>
                <a:cubicBezTo>
                  <a:pt x="0" y="3373032"/>
                  <a:pt x="51360" y="3424392"/>
                  <a:pt x="114716" y="3424392"/>
                </a:cubicBezTo>
                <a:lnTo>
                  <a:pt x="2264291" y="3424392"/>
                </a:lnTo>
                <a:cubicBezTo>
                  <a:pt x="2327647" y="3424392"/>
                  <a:pt x="2379007" y="3373032"/>
                  <a:pt x="2379007" y="3309676"/>
                </a:cubicBezTo>
                <a:lnTo>
                  <a:pt x="2379007" y="114716"/>
                </a:lnTo>
                <a:cubicBezTo>
                  <a:pt x="2379007" y="51360"/>
                  <a:pt x="2327647" y="0"/>
                  <a:pt x="2264291" y="0"/>
                </a:cubicBezTo>
                <a:close/>
              </a:path>
            </a:pathLst>
          </a:custGeom>
          <a:effectLst/>
        </p:spPr>
      </p:pic>
      <p:grpSp>
        <p:nvGrpSpPr>
          <p:cNvPr id="139" name="组合 138">
            <a:extLst>
              <a:ext uri="{FF2B5EF4-FFF2-40B4-BE49-F238E27FC236}">
                <a16:creationId xmlns:a16="http://schemas.microsoft.com/office/drawing/2014/main" id="{62AE32FE-2B15-4B5B-BFA0-02675EA1DDAB}"/>
              </a:ext>
            </a:extLst>
          </p:cNvPr>
          <p:cNvGrpSpPr/>
          <p:nvPr/>
        </p:nvGrpSpPr>
        <p:grpSpPr>
          <a:xfrm>
            <a:off x="649821" y="3951536"/>
            <a:ext cx="2526223" cy="538876"/>
            <a:chOff x="2697701" y="1130300"/>
            <a:chExt cx="2526223" cy="538876"/>
          </a:xfrm>
        </p:grpSpPr>
        <p:sp>
          <p:nvSpPr>
            <p:cNvPr id="146" name="矩形: 圆角 145">
              <a:extLst>
                <a:ext uri="{FF2B5EF4-FFF2-40B4-BE49-F238E27FC236}">
                  <a16:creationId xmlns:a16="http://schemas.microsoft.com/office/drawing/2014/main" id="{66C4DB88-1C30-4EB7-8FC6-EA10C803DB2F}"/>
                </a:ext>
              </a:extLst>
            </p:cNvPr>
            <p:cNvSpPr/>
            <p:nvPr/>
          </p:nvSpPr>
          <p:spPr>
            <a:xfrm>
              <a:off x="2697701" y="1130300"/>
              <a:ext cx="2526223" cy="53887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chemeClr val="accent2"/>
                </a:gs>
                <a:gs pos="100000">
                  <a:schemeClr val="accent2">
                    <a:lumMod val="95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254000" dist="279400" dir="5400000" sx="80000" sy="80000" algn="t" rotWithShape="0">
                <a:schemeClr val="accent2">
                  <a:lumMod val="75000"/>
                  <a:alpha val="2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7" name="文本框 146">
              <a:extLst>
                <a:ext uri="{FF2B5EF4-FFF2-40B4-BE49-F238E27FC236}">
                  <a16:creationId xmlns:a16="http://schemas.microsoft.com/office/drawing/2014/main" id="{2AB592D0-EE03-4CB2-A3B5-E0F8841326AD}"/>
                </a:ext>
              </a:extLst>
            </p:cNvPr>
            <p:cNvSpPr txBox="1"/>
            <p:nvPr/>
          </p:nvSpPr>
          <p:spPr>
            <a:xfrm>
              <a:off x="3438823" y="1245850"/>
              <a:ext cx="1043979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</a:rPr>
                <a:t>项目优势</a:t>
              </a:r>
            </a:p>
          </p:txBody>
        </p:sp>
      </p:grpSp>
      <p:grpSp>
        <p:nvGrpSpPr>
          <p:cNvPr id="140" name="组合 139">
            <a:extLst>
              <a:ext uri="{FF2B5EF4-FFF2-40B4-BE49-F238E27FC236}">
                <a16:creationId xmlns:a16="http://schemas.microsoft.com/office/drawing/2014/main" id="{03577E5A-80EF-4ACA-A78B-4F351BE45473}"/>
              </a:ext>
            </a:extLst>
          </p:cNvPr>
          <p:cNvGrpSpPr/>
          <p:nvPr/>
        </p:nvGrpSpPr>
        <p:grpSpPr>
          <a:xfrm>
            <a:off x="936366" y="4374863"/>
            <a:ext cx="10376253" cy="1981674"/>
            <a:chOff x="1000060" y="4254026"/>
            <a:chExt cx="10376253" cy="1981674"/>
          </a:xfrm>
        </p:grpSpPr>
        <p:sp>
          <p:nvSpPr>
            <p:cNvPr id="141" name="文本框 140">
              <a:extLst>
                <a:ext uri="{FF2B5EF4-FFF2-40B4-BE49-F238E27FC236}">
                  <a16:creationId xmlns:a16="http://schemas.microsoft.com/office/drawing/2014/main" id="{C3B87CEF-5993-49DC-A66C-6DED58F71EA9}"/>
                </a:ext>
              </a:extLst>
            </p:cNvPr>
            <p:cNvSpPr txBox="1"/>
            <p:nvPr/>
          </p:nvSpPr>
          <p:spPr>
            <a:xfrm>
              <a:off x="1000060" y="4254026"/>
              <a:ext cx="372905" cy="123110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tx1">
                  <a:lumMod val="50000"/>
                  <a:lumOff val="50000"/>
                  <a:alpha val="20000"/>
                </a:scheme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8000" dirty="0">
                  <a:solidFill>
                    <a:schemeClr val="bg1">
                      <a:lumMod val="65000"/>
                    </a:schemeClr>
                  </a:solidFill>
                </a:rPr>
                <a:t>“</a:t>
              </a:r>
              <a:endParaRPr lang="zh-CN" altLang="en-US" sz="8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id="{24B9C558-BDE5-4BF1-AD76-F169104F7918}"/>
                </a:ext>
              </a:extLst>
            </p:cNvPr>
            <p:cNvSpPr txBox="1"/>
            <p:nvPr/>
          </p:nvSpPr>
          <p:spPr>
            <a:xfrm flipV="1">
              <a:off x="11003408" y="5004593"/>
              <a:ext cx="372905" cy="123110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schemeClr val="tx1">
                  <a:lumMod val="50000"/>
                  <a:lumOff val="50000"/>
                  <a:alpha val="20000"/>
                </a:scheme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8000" dirty="0">
                  <a:solidFill>
                    <a:schemeClr val="bg1">
                      <a:lumMod val="65000"/>
                    </a:schemeClr>
                  </a:solidFill>
                </a:rPr>
                <a:t>“</a:t>
              </a:r>
              <a:endParaRPr lang="zh-CN" altLang="en-US" sz="8000" dirty="0">
                <a:solidFill>
                  <a:schemeClr val="bg1">
                    <a:lumMod val="65000"/>
                  </a:schemeClr>
                </a:solidFill>
              </a:endParaRPr>
            </a:p>
          </p:txBody>
        </p:sp>
        <p:grpSp>
          <p:nvGrpSpPr>
            <p:cNvPr id="143" name="组合 142">
              <a:extLst>
                <a:ext uri="{FF2B5EF4-FFF2-40B4-BE49-F238E27FC236}">
                  <a16:creationId xmlns:a16="http://schemas.microsoft.com/office/drawing/2014/main" id="{7767BAB0-04B1-4948-9C1D-6B23E96B6D43}"/>
                </a:ext>
              </a:extLst>
            </p:cNvPr>
            <p:cNvGrpSpPr/>
            <p:nvPr/>
          </p:nvGrpSpPr>
          <p:grpSpPr>
            <a:xfrm>
              <a:off x="1296184" y="4535158"/>
              <a:ext cx="9707224" cy="1308089"/>
              <a:chOff x="1296184" y="4535158"/>
              <a:chExt cx="9707224" cy="1308089"/>
            </a:xfrm>
          </p:grpSpPr>
          <p:sp>
            <p:nvSpPr>
              <p:cNvPr id="144" name="文本框 143">
                <a:extLst>
                  <a:ext uri="{FF2B5EF4-FFF2-40B4-BE49-F238E27FC236}">
                    <a16:creationId xmlns:a16="http://schemas.microsoft.com/office/drawing/2014/main" id="{62D6267F-7ED7-470A-BCED-6927671F0E6A}"/>
                  </a:ext>
                </a:extLst>
              </p:cNvPr>
              <p:cNvSpPr txBox="1"/>
              <p:nvPr/>
            </p:nvSpPr>
            <p:spPr>
              <a:xfrm>
                <a:off x="1296184" y="4535158"/>
                <a:ext cx="9707224" cy="6085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05750">
                  <a:lnSpc>
                    <a:spcPct val="130000"/>
                  </a:lnSpc>
                  <a:buClr>
                    <a:schemeClr val="accent5"/>
                  </a:buClr>
                </a:pPr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请填入您的内容，或复制内容后点击右键选择只保留文本来粘贴您的内容。请填入您的内容，或复制内容后点击右键选择只保留文本来粘贴您的内容。请填入您的内容。或复制内容后点击右键选择只保留文本来粘贴</a:t>
                </a:r>
              </a:p>
            </p:txBody>
          </p:sp>
          <p:sp>
            <p:nvSpPr>
              <p:cNvPr id="145" name="文本框 144">
                <a:extLst>
                  <a:ext uri="{FF2B5EF4-FFF2-40B4-BE49-F238E27FC236}">
                    <a16:creationId xmlns:a16="http://schemas.microsoft.com/office/drawing/2014/main" id="{5414DFBF-2979-49C9-A57C-27E50435591A}"/>
                  </a:ext>
                </a:extLst>
              </p:cNvPr>
              <p:cNvSpPr txBox="1"/>
              <p:nvPr/>
            </p:nvSpPr>
            <p:spPr>
              <a:xfrm>
                <a:off x="1296184" y="5234682"/>
                <a:ext cx="9707224" cy="6085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105750">
                  <a:lnSpc>
                    <a:spcPct val="130000"/>
                  </a:lnSpc>
                  <a:buClr>
                    <a:schemeClr val="accent5"/>
                  </a:buClr>
                </a:pPr>
                <a:r>
                  <a:rPr lang="zh-CN" altLang="en-US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请填入您的内容，或复制内容后点击右键选择只保留文本来粘贴您的内容。请填入您的内容，或复制内容后点击右键选择只保留文本来粘贴您的内容。请填入您的内容。或复制内容后点击右键选择只保留文本来粘贴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886671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任意多边形: 形状 196">
            <a:extLst>
              <a:ext uri="{FF2B5EF4-FFF2-40B4-BE49-F238E27FC236}">
                <a16:creationId xmlns:a16="http://schemas.microsoft.com/office/drawing/2014/main" id="{55FB195C-E50E-48EC-B736-0018A1ADD72D}"/>
              </a:ext>
            </a:extLst>
          </p:cNvPr>
          <p:cNvSpPr>
            <a:spLocks/>
          </p:cNvSpPr>
          <p:nvPr/>
        </p:nvSpPr>
        <p:spPr>
          <a:xfrm>
            <a:off x="0" y="3110938"/>
            <a:ext cx="12192000" cy="3747062"/>
          </a:xfrm>
          <a:custGeom>
            <a:avLst/>
            <a:gdLst>
              <a:gd name="connsiteX0" fmla="*/ 0 w 12192000"/>
              <a:gd name="connsiteY0" fmla="*/ 0 h 3747062"/>
              <a:gd name="connsiteX1" fmla="*/ 12192000 w 12192000"/>
              <a:gd name="connsiteY1" fmla="*/ 0 h 3747062"/>
              <a:gd name="connsiteX2" fmla="*/ 12192000 w 12192000"/>
              <a:gd name="connsiteY2" fmla="*/ 3747062 h 3747062"/>
              <a:gd name="connsiteX3" fmla="*/ 0 w 12192000"/>
              <a:gd name="connsiteY3" fmla="*/ 3747062 h 3747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47062">
                <a:moveTo>
                  <a:pt x="0" y="0"/>
                </a:moveTo>
                <a:lnTo>
                  <a:pt x="12192000" y="0"/>
                </a:lnTo>
                <a:lnTo>
                  <a:pt x="12192000" y="3747062"/>
                </a:lnTo>
                <a:lnTo>
                  <a:pt x="0" y="3747062"/>
                </a:lnTo>
                <a:close/>
              </a:path>
            </a:pathLst>
          </a:custGeom>
          <a:solidFill>
            <a:schemeClr val="accent3">
              <a:alpha val="90000"/>
            </a:schemeClr>
          </a:solidFill>
          <a:ln>
            <a:noFill/>
          </a:ln>
          <a:effectLst>
            <a:outerShdw blurRad="50800" dist="38100" dir="2700000" algn="tl" rotWithShape="0">
              <a:schemeClr val="accent3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1B6074AD-9FC5-4B46-B6FD-293146BA5E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服务对象</a:t>
            </a:r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95E3D0A3-3A58-49C2-960F-CC41175CE8C8}"/>
              </a:ext>
            </a:extLst>
          </p:cNvPr>
          <p:cNvSpPr>
            <a:spLocks/>
          </p:cNvSpPr>
          <p:nvPr/>
        </p:nvSpPr>
        <p:spPr>
          <a:xfrm>
            <a:off x="660401" y="1242585"/>
            <a:ext cx="10818340" cy="2393315"/>
          </a:xfrm>
          <a:prstGeom prst="roundRect">
            <a:avLst>
              <a:gd name="adj" fmla="val 4822"/>
            </a:avLst>
          </a:prstGeom>
          <a:gradFill flip="none" rotWithShape="1">
            <a:gsLst>
              <a:gs pos="0">
                <a:schemeClr val="bg1"/>
              </a:gs>
              <a:gs pos="100000">
                <a:schemeClr val="accent1">
                  <a:lumMod val="0"/>
                  <a:lumOff val="100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1016000" dist="1016000" dir="5400000" sx="75000" sy="75000" algn="t" rotWithShape="0">
              <a:schemeClr val="tx1">
                <a:lumMod val="50000"/>
                <a:lumOff val="50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5FE26AF9-9026-497C-8B9F-B7EA616E5634}"/>
              </a:ext>
            </a:extLst>
          </p:cNvPr>
          <p:cNvSpPr/>
          <p:nvPr/>
        </p:nvSpPr>
        <p:spPr>
          <a:xfrm>
            <a:off x="660401" y="3751886"/>
            <a:ext cx="10818340" cy="2393315"/>
          </a:xfrm>
          <a:prstGeom prst="roundRect">
            <a:avLst>
              <a:gd name="adj" fmla="val 4605"/>
            </a:avLst>
          </a:prstGeom>
          <a:solidFill>
            <a:schemeClr val="accent6"/>
          </a:solidFill>
          <a:ln>
            <a:noFill/>
          </a:ln>
          <a:effectLst>
            <a:outerShdw blurRad="1016000" dist="1016000" dir="5400000" sx="75000" sy="75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C4D335-9F08-4F98-9E6E-07B201744A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59370" y="1830826"/>
            <a:ext cx="4920770" cy="4325951"/>
          </a:xfrm>
          <a:prstGeom prst="rect">
            <a:avLst/>
          </a:prstGeom>
          <a:effectLst>
            <a:outerShdw blurRad="50800" dist="38100" dir="2700000" algn="tl" rotWithShape="0">
              <a:schemeClr val="accent1">
                <a:alpha val="40000"/>
              </a:schemeClr>
            </a:outerShdw>
          </a:effectLst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DE3800FC-49E1-44A4-AE06-47D641A7C690}"/>
              </a:ext>
            </a:extLst>
          </p:cNvPr>
          <p:cNvSpPr/>
          <p:nvPr/>
        </p:nvSpPr>
        <p:spPr>
          <a:xfrm>
            <a:off x="961593" y="3273245"/>
            <a:ext cx="3477587" cy="692193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254000" dist="279400" dir="5400000" sx="80000" sy="80000" algn="t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服务定位分析</a:t>
            </a:r>
          </a:p>
        </p:txBody>
      </p:sp>
      <p:grpSp>
        <p:nvGrpSpPr>
          <p:cNvPr id="192" name="组合 191">
            <a:extLst>
              <a:ext uri="{FF2B5EF4-FFF2-40B4-BE49-F238E27FC236}">
                <a16:creationId xmlns:a16="http://schemas.microsoft.com/office/drawing/2014/main" id="{DB1BB995-D1D9-4A12-BFAF-1826281C4D5E}"/>
              </a:ext>
            </a:extLst>
          </p:cNvPr>
          <p:cNvGrpSpPr/>
          <p:nvPr/>
        </p:nvGrpSpPr>
        <p:grpSpPr>
          <a:xfrm>
            <a:off x="1661913" y="4263408"/>
            <a:ext cx="1467069" cy="1403152"/>
            <a:chOff x="1661913" y="4263408"/>
            <a:chExt cx="1467069" cy="1403152"/>
          </a:xfrm>
        </p:grpSpPr>
        <p:grpSp>
          <p:nvGrpSpPr>
            <p:cNvPr id="89" name="组合 88">
              <a:extLst>
                <a:ext uri="{FF2B5EF4-FFF2-40B4-BE49-F238E27FC236}">
                  <a16:creationId xmlns:a16="http://schemas.microsoft.com/office/drawing/2014/main" id="{B18D104A-309B-4811-9A0F-D0583EE92036}"/>
                </a:ext>
              </a:extLst>
            </p:cNvPr>
            <p:cNvGrpSpPr/>
            <p:nvPr/>
          </p:nvGrpSpPr>
          <p:grpSpPr>
            <a:xfrm>
              <a:off x="1878668" y="4263408"/>
              <a:ext cx="1033559" cy="854955"/>
              <a:chOff x="2646617" y="1915885"/>
              <a:chExt cx="781050" cy="646081"/>
            </a:xfrm>
          </p:grpSpPr>
          <p:sp>
            <p:nvSpPr>
              <p:cNvPr id="91" name="任意多边形: 形状 90">
                <a:extLst>
                  <a:ext uri="{FF2B5EF4-FFF2-40B4-BE49-F238E27FC236}">
                    <a16:creationId xmlns:a16="http://schemas.microsoft.com/office/drawing/2014/main" id="{FC13E140-28FC-4F49-B0FE-C12773FE9ECA}"/>
                  </a:ext>
                </a:extLst>
              </p:cNvPr>
              <p:cNvSpPr/>
              <p:nvPr/>
            </p:nvSpPr>
            <p:spPr>
              <a:xfrm>
                <a:off x="2646617" y="2019041"/>
                <a:ext cx="781050" cy="542925"/>
              </a:xfrm>
              <a:custGeom>
                <a:avLst/>
                <a:gdLst>
                  <a:gd name="connsiteX0" fmla="*/ 504825 w 781050"/>
                  <a:gd name="connsiteY0" fmla="*/ 142875 h 542925"/>
                  <a:gd name="connsiteX1" fmla="*/ 504825 w 781050"/>
                  <a:gd name="connsiteY1" fmla="*/ 114300 h 542925"/>
                  <a:gd name="connsiteX2" fmla="*/ 390525 w 781050"/>
                  <a:gd name="connsiteY2" fmla="*/ 0 h 542925"/>
                  <a:gd name="connsiteX3" fmla="*/ 276225 w 781050"/>
                  <a:gd name="connsiteY3" fmla="*/ 114300 h 542925"/>
                  <a:gd name="connsiteX4" fmla="*/ 276225 w 781050"/>
                  <a:gd name="connsiteY4" fmla="*/ 142875 h 542925"/>
                  <a:gd name="connsiteX5" fmla="*/ 0 w 781050"/>
                  <a:gd name="connsiteY5" fmla="*/ 142875 h 542925"/>
                  <a:gd name="connsiteX6" fmla="*/ 0 w 781050"/>
                  <a:gd name="connsiteY6" fmla="*/ 180975 h 542925"/>
                  <a:gd name="connsiteX7" fmla="*/ 19050 w 781050"/>
                  <a:gd name="connsiteY7" fmla="*/ 180975 h 542925"/>
                  <a:gd name="connsiteX8" fmla="*/ 19050 w 781050"/>
                  <a:gd name="connsiteY8" fmla="*/ 542925 h 542925"/>
                  <a:gd name="connsiteX9" fmla="*/ 762000 w 781050"/>
                  <a:gd name="connsiteY9" fmla="*/ 542925 h 542925"/>
                  <a:gd name="connsiteX10" fmla="*/ 762000 w 781050"/>
                  <a:gd name="connsiteY10" fmla="*/ 180975 h 542925"/>
                  <a:gd name="connsiteX11" fmla="*/ 781050 w 781050"/>
                  <a:gd name="connsiteY11" fmla="*/ 180975 h 542925"/>
                  <a:gd name="connsiteX12" fmla="*/ 781050 w 781050"/>
                  <a:gd name="connsiteY12" fmla="*/ 142875 h 542925"/>
                  <a:gd name="connsiteX13" fmla="*/ 114300 w 781050"/>
                  <a:gd name="connsiteY13" fmla="*/ 466725 h 542925"/>
                  <a:gd name="connsiteX14" fmla="*/ 57150 w 781050"/>
                  <a:gd name="connsiteY14" fmla="*/ 466725 h 542925"/>
                  <a:gd name="connsiteX15" fmla="*/ 57150 w 781050"/>
                  <a:gd name="connsiteY15" fmla="*/ 409575 h 542925"/>
                  <a:gd name="connsiteX16" fmla="*/ 114300 w 781050"/>
                  <a:gd name="connsiteY16" fmla="*/ 409575 h 542925"/>
                  <a:gd name="connsiteX17" fmla="*/ 114300 w 781050"/>
                  <a:gd name="connsiteY17" fmla="*/ 371475 h 542925"/>
                  <a:gd name="connsiteX18" fmla="*/ 57150 w 781050"/>
                  <a:gd name="connsiteY18" fmla="*/ 371475 h 542925"/>
                  <a:gd name="connsiteX19" fmla="*/ 57150 w 781050"/>
                  <a:gd name="connsiteY19" fmla="*/ 314325 h 542925"/>
                  <a:gd name="connsiteX20" fmla="*/ 114300 w 781050"/>
                  <a:gd name="connsiteY20" fmla="*/ 314325 h 542925"/>
                  <a:gd name="connsiteX21" fmla="*/ 114300 w 781050"/>
                  <a:gd name="connsiteY21" fmla="*/ 276225 h 542925"/>
                  <a:gd name="connsiteX22" fmla="*/ 57150 w 781050"/>
                  <a:gd name="connsiteY22" fmla="*/ 276225 h 542925"/>
                  <a:gd name="connsiteX23" fmla="*/ 57150 w 781050"/>
                  <a:gd name="connsiteY23" fmla="*/ 219075 h 542925"/>
                  <a:gd name="connsiteX24" fmla="*/ 114300 w 781050"/>
                  <a:gd name="connsiteY24" fmla="*/ 219075 h 542925"/>
                  <a:gd name="connsiteX25" fmla="*/ 209550 w 781050"/>
                  <a:gd name="connsiteY25" fmla="*/ 466725 h 542925"/>
                  <a:gd name="connsiteX26" fmla="*/ 152400 w 781050"/>
                  <a:gd name="connsiteY26" fmla="*/ 466725 h 542925"/>
                  <a:gd name="connsiteX27" fmla="*/ 152400 w 781050"/>
                  <a:gd name="connsiteY27" fmla="*/ 409575 h 542925"/>
                  <a:gd name="connsiteX28" fmla="*/ 209550 w 781050"/>
                  <a:gd name="connsiteY28" fmla="*/ 409575 h 542925"/>
                  <a:gd name="connsiteX29" fmla="*/ 209550 w 781050"/>
                  <a:gd name="connsiteY29" fmla="*/ 371475 h 542925"/>
                  <a:gd name="connsiteX30" fmla="*/ 152400 w 781050"/>
                  <a:gd name="connsiteY30" fmla="*/ 371475 h 542925"/>
                  <a:gd name="connsiteX31" fmla="*/ 152400 w 781050"/>
                  <a:gd name="connsiteY31" fmla="*/ 314325 h 542925"/>
                  <a:gd name="connsiteX32" fmla="*/ 209550 w 781050"/>
                  <a:gd name="connsiteY32" fmla="*/ 314325 h 542925"/>
                  <a:gd name="connsiteX33" fmla="*/ 209550 w 781050"/>
                  <a:gd name="connsiteY33" fmla="*/ 276225 h 542925"/>
                  <a:gd name="connsiteX34" fmla="*/ 152400 w 781050"/>
                  <a:gd name="connsiteY34" fmla="*/ 276225 h 542925"/>
                  <a:gd name="connsiteX35" fmla="*/ 152400 w 781050"/>
                  <a:gd name="connsiteY35" fmla="*/ 219075 h 542925"/>
                  <a:gd name="connsiteX36" fmla="*/ 209550 w 781050"/>
                  <a:gd name="connsiteY36" fmla="*/ 219075 h 542925"/>
                  <a:gd name="connsiteX37" fmla="*/ 304800 w 781050"/>
                  <a:gd name="connsiteY37" fmla="*/ 466725 h 542925"/>
                  <a:gd name="connsiteX38" fmla="*/ 247650 w 781050"/>
                  <a:gd name="connsiteY38" fmla="*/ 466725 h 542925"/>
                  <a:gd name="connsiteX39" fmla="*/ 247650 w 781050"/>
                  <a:gd name="connsiteY39" fmla="*/ 409575 h 542925"/>
                  <a:gd name="connsiteX40" fmla="*/ 304800 w 781050"/>
                  <a:gd name="connsiteY40" fmla="*/ 409575 h 542925"/>
                  <a:gd name="connsiteX41" fmla="*/ 304800 w 781050"/>
                  <a:gd name="connsiteY41" fmla="*/ 371475 h 542925"/>
                  <a:gd name="connsiteX42" fmla="*/ 247650 w 781050"/>
                  <a:gd name="connsiteY42" fmla="*/ 371475 h 542925"/>
                  <a:gd name="connsiteX43" fmla="*/ 247650 w 781050"/>
                  <a:gd name="connsiteY43" fmla="*/ 314325 h 542925"/>
                  <a:gd name="connsiteX44" fmla="*/ 304800 w 781050"/>
                  <a:gd name="connsiteY44" fmla="*/ 314325 h 542925"/>
                  <a:gd name="connsiteX45" fmla="*/ 304800 w 781050"/>
                  <a:gd name="connsiteY45" fmla="*/ 276225 h 542925"/>
                  <a:gd name="connsiteX46" fmla="*/ 247650 w 781050"/>
                  <a:gd name="connsiteY46" fmla="*/ 276225 h 542925"/>
                  <a:gd name="connsiteX47" fmla="*/ 247650 w 781050"/>
                  <a:gd name="connsiteY47" fmla="*/ 219075 h 542925"/>
                  <a:gd name="connsiteX48" fmla="*/ 304800 w 781050"/>
                  <a:gd name="connsiteY48" fmla="*/ 219075 h 542925"/>
                  <a:gd name="connsiteX49" fmla="*/ 352425 w 781050"/>
                  <a:gd name="connsiteY49" fmla="*/ 504825 h 542925"/>
                  <a:gd name="connsiteX50" fmla="*/ 352425 w 781050"/>
                  <a:gd name="connsiteY50" fmla="*/ 371475 h 542925"/>
                  <a:gd name="connsiteX51" fmla="*/ 428625 w 781050"/>
                  <a:gd name="connsiteY51" fmla="*/ 371475 h 542925"/>
                  <a:gd name="connsiteX52" fmla="*/ 428625 w 781050"/>
                  <a:gd name="connsiteY52" fmla="*/ 504825 h 542925"/>
                  <a:gd name="connsiteX53" fmla="*/ 457200 w 781050"/>
                  <a:gd name="connsiteY53" fmla="*/ 179832 h 542925"/>
                  <a:gd name="connsiteX54" fmla="*/ 439388 w 781050"/>
                  <a:gd name="connsiteY54" fmla="*/ 210693 h 542925"/>
                  <a:gd name="connsiteX55" fmla="*/ 408337 w 781050"/>
                  <a:gd name="connsiteY55" fmla="*/ 192691 h 542925"/>
                  <a:gd name="connsiteX56" fmla="*/ 408337 w 781050"/>
                  <a:gd name="connsiteY56" fmla="*/ 228600 h 542925"/>
                  <a:gd name="connsiteX57" fmla="*/ 372713 w 781050"/>
                  <a:gd name="connsiteY57" fmla="*/ 228600 h 542925"/>
                  <a:gd name="connsiteX58" fmla="*/ 372713 w 781050"/>
                  <a:gd name="connsiteY58" fmla="*/ 192691 h 542925"/>
                  <a:gd name="connsiteX59" fmla="*/ 341662 w 781050"/>
                  <a:gd name="connsiteY59" fmla="*/ 210693 h 542925"/>
                  <a:gd name="connsiteX60" fmla="*/ 323850 w 781050"/>
                  <a:gd name="connsiteY60" fmla="*/ 179832 h 542925"/>
                  <a:gd name="connsiteX61" fmla="*/ 354997 w 781050"/>
                  <a:gd name="connsiteY61" fmla="*/ 161925 h 542925"/>
                  <a:gd name="connsiteX62" fmla="*/ 323850 w 781050"/>
                  <a:gd name="connsiteY62" fmla="*/ 144018 h 542925"/>
                  <a:gd name="connsiteX63" fmla="*/ 341662 w 781050"/>
                  <a:gd name="connsiteY63" fmla="*/ 113157 h 542925"/>
                  <a:gd name="connsiteX64" fmla="*/ 372713 w 781050"/>
                  <a:gd name="connsiteY64" fmla="*/ 131159 h 542925"/>
                  <a:gd name="connsiteX65" fmla="*/ 372713 w 781050"/>
                  <a:gd name="connsiteY65" fmla="*/ 95250 h 542925"/>
                  <a:gd name="connsiteX66" fmla="*/ 408337 w 781050"/>
                  <a:gd name="connsiteY66" fmla="*/ 95250 h 542925"/>
                  <a:gd name="connsiteX67" fmla="*/ 408337 w 781050"/>
                  <a:gd name="connsiteY67" fmla="*/ 131159 h 542925"/>
                  <a:gd name="connsiteX68" fmla="*/ 439388 w 781050"/>
                  <a:gd name="connsiteY68" fmla="*/ 113157 h 542925"/>
                  <a:gd name="connsiteX69" fmla="*/ 457200 w 781050"/>
                  <a:gd name="connsiteY69" fmla="*/ 144018 h 542925"/>
                  <a:gd name="connsiteX70" fmla="*/ 426053 w 781050"/>
                  <a:gd name="connsiteY70" fmla="*/ 161925 h 542925"/>
                  <a:gd name="connsiteX71" fmla="*/ 533400 w 781050"/>
                  <a:gd name="connsiteY71" fmla="*/ 466725 h 542925"/>
                  <a:gd name="connsiteX72" fmla="*/ 476250 w 781050"/>
                  <a:gd name="connsiteY72" fmla="*/ 466725 h 542925"/>
                  <a:gd name="connsiteX73" fmla="*/ 476250 w 781050"/>
                  <a:gd name="connsiteY73" fmla="*/ 409575 h 542925"/>
                  <a:gd name="connsiteX74" fmla="*/ 533400 w 781050"/>
                  <a:gd name="connsiteY74" fmla="*/ 409575 h 542925"/>
                  <a:gd name="connsiteX75" fmla="*/ 533400 w 781050"/>
                  <a:gd name="connsiteY75" fmla="*/ 371475 h 542925"/>
                  <a:gd name="connsiteX76" fmla="*/ 476250 w 781050"/>
                  <a:gd name="connsiteY76" fmla="*/ 371475 h 542925"/>
                  <a:gd name="connsiteX77" fmla="*/ 476250 w 781050"/>
                  <a:gd name="connsiteY77" fmla="*/ 314325 h 542925"/>
                  <a:gd name="connsiteX78" fmla="*/ 533400 w 781050"/>
                  <a:gd name="connsiteY78" fmla="*/ 314325 h 542925"/>
                  <a:gd name="connsiteX79" fmla="*/ 533400 w 781050"/>
                  <a:gd name="connsiteY79" fmla="*/ 276225 h 542925"/>
                  <a:gd name="connsiteX80" fmla="*/ 476250 w 781050"/>
                  <a:gd name="connsiteY80" fmla="*/ 276225 h 542925"/>
                  <a:gd name="connsiteX81" fmla="*/ 476250 w 781050"/>
                  <a:gd name="connsiteY81" fmla="*/ 219075 h 542925"/>
                  <a:gd name="connsiteX82" fmla="*/ 533400 w 781050"/>
                  <a:gd name="connsiteY82" fmla="*/ 219075 h 542925"/>
                  <a:gd name="connsiteX83" fmla="*/ 628650 w 781050"/>
                  <a:gd name="connsiteY83" fmla="*/ 466725 h 542925"/>
                  <a:gd name="connsiteX84" fmla="*/ 571500 w 781050"/>
                  <a:gd name="connsiteY84" fmla="*/ 466725 h 542925"/>
                  <a:gd name="connsiteX85" fmla="*/ 571500 w 781050"/>
                  <a:gd name="connsiteY85" fmla="*/ 409575 h 542925"/>
                  <a:gd name="connsiteX86" fmla="*/ 628650 w 781050"/>
                  <a:gd name="connsiteY86" fmla="*/ 409575 h 542925"/>
                  <a:gd name="connsiteX87" fmla="*/ 628650 w 781050"/>
                  <a:gd name="connsiteY87" fmla="*/ 371475 h 542925"/>
                  <a:gd name="connsiteX88" fmla="*/ 571500 w 781050"/>
                  <a:gd name="connsiteY88" fmla="*/ 371475 h 542925"/>
                  <a:gd name="connsiteX89" fmla="*/ 571500 w 781050"/>
                  <a:gd name="connsiteY89" fmla="*/ 314325 h 542925"/>
                  <a:gd name="connsiteX90" fmla="*/ 628650 w 781050"/>
                  <a:gd name="connsiteY90" fmla="*/ 314325 h 542925"/>
                  <a:gd name="connsiteX91" fmla="*/ 628650 w 781050"/>
                  <a:gd name="connsiteY91" fmla="*/ 276225 h 542925"/>
                  <a:gd name="connsiteX92" fmla="*/ 571500 w 781050"/>
                  <a:gd name="connsiteY92" fmla="*/ 276225 h 542925"/>
                  <a:gd name="connsiteX93" fmla="*/ 571500 w 781050"/>
                  <a:gd name="connsiteY93" fmla="*/ 219075 h 542925"/>
                  <a:gd name="connsiteX94" fmla="*/ 628650 w 781050"/>
                  <a:gd name="connsiteY94" fmla="*/ 219075 h 542925"/>
                  <a:gd name="connsiteX95" fmla="*/ 723900 w 781050"/>
                  <a:gd name="connsiteY95" fmla="*/ 466725 h 542925"/>
                  <a:gd name="connsiteX96" fmla="*/ 666750 w 781050"/>
                  <a:gd name="connsiteY96" fmla="*/ 466725 h 542925"/>
                  <a:gd name="connsiteX97" fmla="*/ 666750 w 781050"/>
                  <a:gd name="connsiteY97" fmla="*/ 409575 h 542925"/>
                  <a:gd name="connsiteX98" fmla="*/ 723900 w 781050"/>
                  <a:gd name="connsiteY98" fmla="*/ 409575 h 542925"/>
                  <a:gd name="connsiteX99" fmla="*/ 723900 w 781050"/>
                  <a:gd name="connsiteY99" fmla="*/ 371475 h 542925"/>
                  <a:gd name="connsiteX100" fmla="*/ 666750 w 781050"/>
                  <a:gd name="connsiteY100" fmla="*/ 371475 h 542925"/>
                  <a:gd name="connsiteX101" fmla="*/ 666750 w 781050"/>
                  <a:gd name="connsiteY101" fmla="*/ 314325 h 542925"/>
                  <a:gd name="connsiteX102" fmla="*/ 723900 w 781050"/>
                  <a:gd name="connsiteY102" fmla="*/ 314325 h 542925"/>
                  <a:gd name="connsiteX103" fmla="*/ 723900 w 781050"/>
                  <a:gd name="connsiteY103" fmla="*/ 276225 h 542925"/>
                  <a:gd name="connsiteX104" fmla="*/ 666750 w 781050"/>
                  <a:gd name="connsiteY104" fmla="*/ 276225 h 542925"/>
                  <a:gd name="connsiteX105" fmla="*/ 666750 w 781050"/>
                  <a:gd name="connsiteY105" fmla="*/ 219075 h 542925"/>
                  <a:gd name="connsiteX106" fmla="*/ 723900 w 781050"/>
                  <a:gd name="connsiteY106" fmla="*/ 219075 h 542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</a:cxnLst>
                <a:rect l="l" t="t" r="r" b="b"/>
                <a:pathLst>
                  <a:path w="781050" h="542925">
                    <a:moveTo>
                      <a:pt x="504825" y="142875"/>
                    </a:moveTo>
                    <a:lnTo>
                      <a:pt x="504825" y="114300"/>
                    </a:lnTo>
                    <a:lnTo>
                      <a:pt x="390525" y="0"/>
                    </a:lnTo>
                    <a:lnTo>
                      <a:pt x="276225" y="114300"/>
                    </a:lnTo>
                    <a:lnTo>
                      <a:pt x="276225" y="142875"/>
                    </a:lnTo>
                    <a:lnTo>
                      <a:pt x="0" y="142875"/>
                    </a:lnTo>
                    <a:lnTo>
                      <a:pt x="0" y="180975"/>
                    </a:lnTo>
                    <a:lnTo>
                      <a:pt x="19050" y="180975"/>
                    </a:lnTo>
                    <a:lnTo>
                      <a:pt x="19050" y="542925"/>
                    </a:lnTo>
                    <a:lnTo>
                      <a:pt x="762000" y="542925"/>
                    </a:lnTo>
                    <a:lnTo>
                      <a:pt x="762000" y="180975"/>
                    </a:lnTo>
                    <a:lnTo>
                      <a:pt x="781050" y="180975"/>
                    </a:lnTo>
                    <a:lnTo>
                      <a:pt x="781050" y="142875"/>
                    </a:lnTo>
                    <a:close/>
                    <a:moveTo>
                      <a:pt x="114300" y="466725"/>
                    </a:moveTo>
                    <a:lnTo>
                      <a:pt x="57150" y="466725"/>
                    </a:lnTo>
                    <a:lnTo>
                      <a:pt x="57150" y="409575"/>
                    </a:lnTo>
                    <a:lnTo>
                      <a:pt x="114300" y="409575"/>
                    </a:lnTo>
                    <a:close/>
                    <a:moveTo>
                      <a:pt x="114300" y="371475"/>
                    </a:moveTo>
                    <a:lnTo>
                      <a:pt x="57150" y="371475"/>
                    </a:lnTo>
                    <a:lnTo>
                      <a:pt x="57150" y="314325"/>
                    </a:lnTo>
                    <a:lnTo>
                      <a:pt x="114300" y="314325"/>
                    </a:lnTo>
                    <a:close/>
                    <a:moveTo>
                      <a:pt x="114300" y="276225"/>
                    </a:moveTo>
                    <a:lnTo>
                      <a:pt x="57150" y="276225"/>
                    </a:lnTo>
                    <a:lnTo>
                      <a:pt x="57150" y="219075"/>
                    </a:lnTo>
                    <a:lnTo>
                      <a:pt x="114300" y="219075"/>
                    </a:lnTo>
                    <a:close/>
                    <a:moveTo>
                      <a:pt x="209550" y="466725"/>
                    </a:moveTo>
                    <a:lnTo>
                      <a:pt x="152400" y="466725"/>
                    </a:lnTo>
                    <a:lnTo>
                      <a:pt x="152400" y="409575"/>
                    </a:lnTo>
                    <a:lnTo>
                      <a:pt x="209550" y="409575"/>
                    </a:lnTo>
                    <a:close/>
                    <a:moveTo>
                      <a:pt x="209550" y="371475"/>
                    </a:moveTo>
                    <a:lnTo>
                      <a:pt x="152400" y="371475"/>
                    </a:lnTo>
                    <a:lnTo>
                      <a:pt x="152400" y="314325"/>
                    </a:lnTo>
                    <a:lnTo>
                      <a:pt x="209550" y="314325"/>
                    </a:lnTo>
                    <a:close/>
                    <a:moveTo>
                      <a:pt x="209550" y="276225"/>
                    </a:moveTo>
                    <a:lnTo>
                      <a:pt x="152400" y="276225"/>
                    </a:lnTo>
                    <a:lnTo>
                      <a:pt x="152400" y="219075"/>
                    </a:lnTo>
                    <a:lnTo>
                      <a:pt x="209550" y="219075"/>
                    </a:lnTo>
                    <a:close/>
                    <a:moveTo>
                      <a:pt x="304800" y="466725"/>
                    </a:moveTo>
                    <a:lnTo>
                      <a:pt x="247650" y="466725"/>
                    </a:lnTo>
                    <a:lnTo>
                      <a:pt x="247650" y="409575"/>
                    </a:lnTo>
                    <a:lnTo>
                      <a:pt x="304800" y="409575"/>
                    </a:lnTo>
                    <a:close/>
                    <a:moveTo>
                      <a:pt x="304800" y="371475"/>
                    </a:moveTo>
                    <a:lnTo>
                      <a:pt x="247650" y="371475"/>
                    </a:lnTo>
                    <a:lnTo>
                      <a:pt x="247650" y="314325"/>
                    </a:lnTo>
                    <a:lnTo>
                      <a:pt x="304800" y="314325"/>
                    </a:lnTo>
                    <a:close/>
                    <a:moveTo>
                      <a:pt x="304800" y="276225"/>
                    </a:moveTo>
                    <a:lnTo>
                      <a:pt x="247650" y="276225"/>
                    </a:lnTo>
                    <a:lnTo>
                      <a:pt x="247650" y="219075"/>
                    </a:lnTo>
                    <a:lnTo>
                      <a:pt x="304800" y="219075"/>
                    </a:lnTo>
                    <a:close/>
                    <a:moveTo>
                      <a:pt x="352425" y="504825"/>
                    </a:moveTo>
                    <a:lnTo>
                      <a:pt x="352425" y="371475"/>
                    </a:lnTo>
                    <a:lnTo>
                      <a:pt x="428625" y="371475"/>
                    </a:lnTo>
                    <a:lnTo>
                      <a:pt x="428625" y="504825"/>
                    </a:lnTo>
                    <a:close/>
                    <a:moveTo>
                      <a:pt x="457200" y="179832"/>
                    </a:moveTo>
                    <a:lnTo>
                      <a:pt x="439388" y="210693"/>
                    </a:lnTo>
                    <a:lnTo>
                      <a:pt x="408337" y="192691"/>
                    </a:lnTo>
                    <a:lnTo>
                      <a:pt x="408337" y="228600"/>
                    </a:lnTo>
                    <a:lnTo>
                      <a:pt x="372713" y="228600"/>
                    </a:lnTo>
                    <a:lnTo>
                      <a:pt x="372713" y="192691"/>
                    </a:lnTo>
                    <a:lnTo>
                      <a:pt x="341662" y="210693"/>
                    </a:lnTo>
                    <a:lnTo>
                      <a:pt x="323850" y="179832"/>
                    </a:lnTo>
                    <a:lnTo>
                      <a:pt x="354997" y="161925"/>
                    </a:lnTo>
                    <a:lnTo>
                      <a:pt x="323850" y="144018"/>
                    </a:lnTo>
                    <a:lnTo>
                      <a:pt x="341662" y="113157"/>
                    </a:lnTo>
                    <a:lnTo>
                      <a:pt x="372713" y="131159"/>
                    </a:lnTo>
                    <a:lnTo>
                      <a:pt x="372713" y="95250"/>
                    </a:lnTo>
                    <a:lnTo>
                      <a:pt x="408337" y="95250"/>
                    </a:lnTo>
                    <a:lnTo>
                      <a:pt x="408337" y="131159"/>
                    </a:lnTo>
                    <a:lnTo>
                      <a:pt x="439388" y="113157"/>
                    </a:lnTo>
                    <a:lnTo>
                      <a:pt x="457200" y="144018"/>
                    </a:lnTo>
                    <a:lnTo>
                      <a:pt x="426053" y="161925"/>
                    </a:lnTo>
                    <a:close/>
                    <a:moveTo>
                      <a:pt x="533400" y="466725"/>
                    </a:moveTo>
                    <a:lnTo>
                      <a:pt x="476250" y="466725"/>
                    </a:lnTo>
                    <a:lnTo>
                      <a:pt x="476250" y="409575"/>
                    </a:lnTo>
                    <a:lnTo>
                      <a:pt x="533400" y="409575"/>
                    </a:lnTo>
                    <a:close/>
                    <a:moveTo>
                      <a:pt x="533400" y="371475"/>
                    </a:moveTo>
                    <a:lnTo>
                      <a:pt x="476250" y="371475"/>
                    </a:lnTo>
                    <a:lnTo>
                      <a:pt x="476250" y="314325"/>
                    </a:lnTo>
                    <a:lnTo>
                      <a:pt x="533400" y="314325"/>
                    </a:lnTo>
                    <a:close/>
                    <a:moveTo>
                      <a:pt x="533400" y="276225"/>
                    </a:moveTo>
                    <a:lnTo>
                      <a:pt x="476250" y="276225"/>
                    </a:lnTo>
                    <a:lnTo>
                      <a:pt x="476250" y="219075"/>
                    </a:lnTo>
                    <a:lnTo>
                      <a:pt x="533400" y="219075"/>
                    </a:lnTo>
                    <a:close/>
                    <a:moveTo>
                      <a:pt x="628650" y="466725"/>
                    </a:moveTo>
                    <a:lnTo>
                      <a:pt x="571500" y="466725"/>
                    </a:lnTo>
                    <a:lnTo>
                      <a:pt x="571500" y="409575"/>
                    </a:lnTo>
                    <a:lnTo>
                      <a:pt x="628650" y="409575"/>
                    </a:lnTo>
                    <a:close/>
                    <a:moveTo>
                      <a:pt x="628650" y="371475"/>
                    </a:moveTo>
                    <a:lnTo>
                      <a:pt x="571500" y="371475"/>
                    </a:lnTo>
                    <a:lnTo>
                      <a:pt x="571500" y="314325"/>
                    </a:lnTo>
                    <a:lnTo>
                      <a:pt x="628650" y="314325"/>
                    </a:lnTo>
                    <a:close/>
                    <a:moveTo>
                      <a:pt x="628650" y="276225"/>
                    </a:moveTo>
                    <a:lnTo>
                      <a:pt x="571500" y="276225"/>
                    </a:lnTo>
                    <a:lnTo>
                      <a:pt x="571500" y="219075"/>
                    </a:lnTo>
                    <a:lnTo>
                      <a:pt x="628650" y="219075"/>
                    </a:lnTo>
                    <a:close/>
                    <a:moveTo>
                      <a:pt x="723900" y="466725"/>
                    </a:moveTo>
                    <a:lnTo>
                      <a:pt x="666750" y="466725"/>
                    </a:lnTo>
                    <a:lnTo>
                      <a:pt x="666750" y="409575"/>
                    </a:lnTo>
                    <a:lnTo>
                      <a:pt x="723900" y="409575"/>
                    </a:lnTo>
                    <a:close/>
                    <a:moveTo>
                      <a:pt x="723900" y="371475"/>
                    </a:moveTo>
                    <a:lnTo>
                      <a:pt x="666750" y="371475"/>
                    </a:lnTo>
                    <a:lnTo>
                      <a:pt x="666750" y="314325"/>
                    </a:lnTo>
                    <a:lnTo>
                      <a:pt x="723900" y="314325"/>
                    </a:lnTo>
                    <a:close/>
                    <a:moveTo>
                      <a:pt x="723900" y="276225"/>
                    </a:moveTo>
                    <a:lnTo>
                      <a:pt x="666750" y="276225"/>
                    </a:lnTo>
                    <a:lnTo>
                      <a:pt x="666750" y="219075"/>
                    </a:lnTo>
                    <a:lnTo>
                      <a:pt x="723900" y="219075"/>
                    </a:ln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 dirty="0"/>
              </a:p>
            </p:txBody>
          </p:sp>
          <p:sp>
            <p:nvSpPr>
              <p:cNvPr id="92" name="任意多边形: 形状 91">
                <a:extLst>
                  <a:ext uri="{FF2B5EF4-FFF2-40B4-BE49-F238E27FC236}">
                    <a16:creationId xmlns:a16="http://schemas.microsoft.com/office/drawing/2014/main" id="{AD99B02E-3FB7-441F-B36F-69E45136997A}"/>
                  </a:ext>
                </a:extLst>
              </p:cNvPr>
              <p:cNvSpPr/>
              <p:nvPr/>
            </p:nvSpPr>
            <p:spPr>
              <a:xfrm>
                <a:off x="2871312" y="1915885"/>
                <a:ext cx="331660" cy="192785"/>
              </a:xfrm>
              <a:custGeom>
                <a:avLst/>
                <a:gdLst>
                  <a:gd name="connsiteX0" fmla="*/ 165830 w 331660"/>
                  <a:gd name="connsiteY0" fmla="*/ 53912 h 192785"/>
                  <a:gd name="connsiteX1" fmla="*/ 304800 w 331660"/>
                  <a:gd name="connsiteY1" fmla="*/ 192786 h 192785"/>
                  <a:gd name="connsiteX2" fmla="*/ 331661 w 331660"/>
                  <a:gd name="connsiteY2" fmla="*/ 165926 h 192785"/>
                  <a:gd name="connsiteX3" fmla="*/ 165830 w 331660"/>
                  <a:gd name="connsiteY3" fmla="*/ 0 h 192785"/>
                  <a:gd name="connsiteX4" fmla="*/ 0 w 331660"/>
                  <a:gd name="connsiteY4" fmla="*/ 165926 h 192785"/>
                  <a:gd name="connsiteX5" fmla="*/ 26860 w 331660"/>
                  <a:gd name="connsiteY5" fmla="*/ 192786 h 192785"/>
                  <a:gd name="connsiteX6" fmla="*/ 165830 w 331660"/>
                  <a:gd name="connsiteY6" fmla="*/ 53912 h 192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1660" h="192785">
                    <a:moveTo>
                      <a:pt x="165830" y="53912"/>
                    </a:moveTo>
                    <a:lnTo>
                      <a:pt x="304800" y="192786"/>
                    </a:lnTo>
                    <a:lnTo>
                      <a:pt x="331661" y="165926"/>
                    </a:lnTo>
                    <a:lnTo>
                      <a:pt x="165830" y="0"/>
                    </a:lnTo>
                    <a:lnTo>
                      <a:pt x="0" y="165926"/>
                    </a:lnTo>
                    <a:lnTo>
                      <a:pt x="26860" y="192786"/>
                    </a:lnTo>
                    <a:lnTo>
                      <a:pt x="165830" y="53912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90" name="文本框 89">
              <a:extLst>
                <a:ext uri="{FF2B5EF4-FFF2-40B4-BE49-F238E27FC236}">
                  <a16:creationId xmlns:a16="http://schemas.microsoft.com/office/drawing/2014/main" id="{4E9C69D8-250B-41DE-A960-12DBE139BFFC}"/>
                </a:ext>
              </a:extLst>
            </p:cNvPr>
            <p:cNvSpPr txBox="1"/>
            <p:nvPr/>
          </p:nvSpPr>
          <p:spPr>
            <a:xfrm>
              <a:off x="1661913" y="5266450"/>
              <a:ext cx="14670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服务场景一</a:t>
              </a:r>
            </a:p>
          </p:txBody>
        </p:sp>
      </p:grpSp>
      <p:grpSp>
        <p:nvGrpSpPr>
          <p:cNvPr id="176" name="组合 175">
            <a:extLst>
              <a:ext uri="{FF2B5EF4-FFF2-40B4-BE49-F238E27FC236}">
                <a16:creationId xmlns:a16="http://schemas.microsoft.com/office/drawing/2014/main" id="{C756E22E-51A8-4B6A-9897-9FDA4799329D}"/>
              </a:ext>
            </a:extLst>
          </p:cNvPr>
          <p:cNvGrpSpPr/>
          <p:nvPr/>
        </p:nvGrpSpPr>
        <p:grpSpPr>
          <a:xfrm>
            <a:off x="4394925" y="4457254"/>
            <a:ext cx="1468672" cy="1209306"/>
            <a:chOff x="4055915" y="4457254"/>
            <a:chExt cx="1468672" cy="1209306"/>
          </a:xfrm>
        </p:grpSpPr>
        <p:grpSp>
          <p:nvGrpSpPr>
            <p:cNvPr id="175" name="组合 174">
              <a:extLst>
                <a:ext uri="{FF2B5EF4-FFF2-40B4-BE49-F238E27FC236}">
                  <a16:creationId xmlns:a16="http://schemas.microsoft.com/office/drawing/2014/main" id="{4810FE35-FAEA-43FF-A11D-F310225BD468}"/>
                </a:ext>
              </a:extLst>
            </p:cNvPr>
            <p:cNvGrpSpPr/>
            <p:nvPr/>
          </p:nvGrpSpPr>
          <p:grpSpPr>
            <a:xfrm>
              <a:off x="4273824" y="4457254"/>
              <a:ext cx="1031250" cy="661109"/>
              <a:chOff x="4216152" y="4457254"/>
              <a:chExt cx="1031250" cy="661109"/>
            </a:xfrm>
          </p:grpSpPr>
          <p:sp>
            <p:nvSpPr>
              <p:cNvPr id="171" name="任意多边形: 形状 170">
                <a:extLst>
                  <a:ext uri="{FF2B5EF4-FFF2-40B4-BE49-F238E27FC236}">
                    <a16:creationId xmlns:a16="http://schemas.microsoft.com/office/drawing/2014/main" id="{6361F707-3C47-432F-B045-EC6CAFB28631}"/>
                  </a:ext>
                </a:extLst>
              </p:cNvPr>
              <p:cNvSpPr/>
              <p:nvPr/>
            </p:nvSpPr>
            <p:spPr>
              <a:xfrm>
                <a:off x="4216152" y="4734493"/>
                <a:ext cx="309375" cy="383870"/>
              </a:xfrm>
              <a:custGeom>
                <a:avLst/>
                <a:gdLst>
                  <a:gd name="connsiteX0" fmla="*/ 77344 w 309375"/>
                  <a:gd name="connsiteY0" fmla="*/ 234587 h 383870"/>
                  <a:gd name="connsiteX1" fmla="*/ 128906 w 309375"/>
                  <a:gd name="connsiteY1" fmla="*/ 234587 h 383870"/>
                  <a:gd name="connsiteX2" fmla="*/ 128906 w 309375"/>
                  <a:gd name="connsiteY2" fmla="*/ 277240 h 383870"/>
                  <a:gd name="connsiteX3" fmla="*/ 77344 w 309375"/>
                  <a:gd name="connsiteY3" fmla="*/ 277240 h 383870"/>
                  <a:gd name="connsiteX4" fmla="*/ 77344 w 309375"/>
                  <a:gd name="connsiteY4" fmla="*/ 234587 h 383870"/>
                  <a:gd name="connsiteX5" fmla="*/ 77344 w 309375"/>
                  <a:gd name="connsiteY5" fmla="*/ 149283 h 383870"/>
                  <a:gd name="connsiteX6" fmla="*/ 128906 w 309375"/>
                  <a:gd name="connsiteY6" fmla="*/ 149283 h 383870"/>
                  <a:gd name="connsiteX7" fmla="*/ 128906 w 309375"/>
                  <a:gd name="connsiteY7" fmla="*/ 191935 h 383870"/>
                  <a:gd name="connsiteX8" fmla="*/ 77344 w 309375"/>
                  <a:gd name="connsiteY8" fmla="*/ 191935 h 383870"/>
                  <a:gd name="connsiteX9" fmla="*/ 77344 w 309375"/>
                  <a:gd name="connsiteY9" fmla="*/ 149283 h 383870"/>
                  <a:gd name="connsiteX10" fmla="*/ 77344 w 309375"/>
                  <a:gd name="connsiteY10" fmla="*/ 63978 h 383870"/>
                  <a:gd name="connsiteX11" fmla="*/ 128906 w 309375"/>
                  <a:gd name="connsiteY11" fmla="*/ 63978 h 383870"/>
                  <a:gd name="connsiteX12" fmla="*/ 128906 w 309375"/>
                  <a:gd name="connsiteY12" fmla="*/ 106631 h 383870"/>
                  <a:gd name="connsiteX13" fmla="*/ 77344 w 309375"/>
                  <a:gd name="connsiteY13" fmla="*/ 106631 h 383870"/>
                  <a:gd name="connsiteX14" fmla="*/ 77344 w 309375"/>
                  <a:gd name="connsiteY14" fmla="*/ 63978 h 383870"/>
                  <a:gd name="connsiteX15" fmla="*/ 180469 w 309375"/>
                  <a:gd name="connsiteY15" fmla="*/ 234587 h 383870"/>
                  <a:gd name="connsiteX16" fmla="*/ 232031 w 309375"/>
                  <a:gd name="connsiteY16" fmla="*/ 234587 h 383870"/>
                  <a:gd name="connsiteX17" fmla="*/ 232031 w 309375"/>
                  <a:gd name="connsiteY17" fmla="*/ 277240 h 383870"/>
                  <a:gd name="connsiteX18" fmla="*/ 180469 w 309375"/>
                  <a:gd name="connsiteY18" fmla="*/ 277240 h 383870"/>
                  <a:gd name="connsiteX19" fmla="*/ 180469 w 309375"/>
                  <a:gd name="connsiteY19" fmla="*/ 234587 h 383870"/>
                  <a:gd name="connsiteX20" fmla="*/ 180469 w 309375"/>
                  <a:gd name="connsiteY20" fmla="*/ 149283 h 383870"/>
                  <a:gd name="connsiteX21" fmla="*/ 232031 w 309375"/>
                  <a:gd name="connsiteY21" fmla="*/ 149283 h 383870"/>
                  <a:gd name="connsiteX22" fmla="*/ 232031 w 309375"/>
                  <a:gd name="connsiteY22" fmla="*/ 191935 h 383870"/>
                  <a:gd name="connsiteX23" fmla="*/ 180469 w 309375"/>
                  <a:gd name="connsiteY23" fmla="*/ 191935 h 383870"/>
                  <a:gd name="connsiteX24" fmla="*/ 180469 w 309375"/>
                  <a:gd name="connsiteY24" fmla="*/ 149283 h 383870"/>
                  <a:gd name="connsiteX25" fmla="*/ 180469 w 309375"/>
                  <a:gd name="connsiteY25" fmla="*/ 63978 h 383870"/>
                  <a:gd name="connsiteX26" fmla="*/ 232031 w 309375"/>
                  <a:gd name="connsiteY26" fmla="*/ 63978 h 383870"/>
                  <a:gd name="connsiteX27" fmla="*/ 232031 w 309375"/>
                  <a:gd name="connsiteY27" fmla="*/ 106631 h 383870"/>
                  <a:gd name="connsiteX28" fmla="*/ 180469 w 309375"/>
                  <a:gd name="connsiteY28" fmla="*/ 106631 h 383870"/>
                  <a:gd name="connsiteX29" fmla="*/ 180469 w 309375"/>
                  <a:gd name="connsiteY29" fmla="*/ 63978 h 383870"/>
                  <a:gd name="connsiteX30" fmla="*/ 0 w 309375"/>
                  <a:gd name="connsiteY30" fmla="*/ 383870 h 383870"/>
                  <a:gd name="connsiteX31" fmla="*/ 128906 w 309375"/>
                  <a:gd name="connsiteY31" fmla="*/ 383870 h 383870"/>
                  <a:gd name="connsiteX32" fmla="*/ 128906 w 309375"/>
                  <a:gd name="connsiteY32" fmla="*/ 319892 h 383870"/>
                  <a:gd name="connsiteX33" fmla="*/ 180469 w 309375"/>
                  <a:gd name="connsiteY33" fmla="*/ 319892 h 383870"/>
                  <a:gd name="connsiteX34" fmla="*/ 180469 w 309375"/>
                  <a:gd name="connsiteY34" fmla="*/ 383870 h 383870"/>
                  <a:gd name="connsiteX35" fmla="*/ 309375 w 309375"/>
                  <a:gd name="connsiteY35" fmla="*/ 383870 h 383870"/>
                  <a:gd name="connsiteX36" fmla="*/ 309375 w 309375"/>
                  <a:gd name="connsiteY36" fmla="*/ 0 h 383870"/>
                  <a:gd name="connsiteX37" fmla="*/ 0 w 309375"/>
                  <a:gd name="connsiteY37" fmla="*/ 0 h 383870"/>
                  <a:gd name="connsiteX38" fmla="*/ 0 w 309375"/>
                  <a:gd name="connsiteY38" fmla="*/ 383870 h 3838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309375" h="383870">
                    <a:moveTo>
                      <a:pt x="77344" y="234587"/>
                    </a:moveTo>
                    <a:lnTo>
                      <a:pt x="128906" y="234587"/>
                    </a:lnTo>
                    <a:lnTo>
                      <a:pt x="128906" y="277240"/>
                    </a:lnTo>
                    <a:lnTo>
                      <a:pt x="77344" y="277240"/>
                    </a:lnTo>
                    <a:lnTo>
                      <a:pt x="77344" y="234587"/>
                    </a:lnTo>
                    <a:close/>
                    <a:moveTo>
                      <a:pt x="77344" y="149283"/>
                    </a:moveTo>
                    <a:lnTo>
                      <a:pt x="128906" y="149283"/>
                    </a:lnTo>
                    <a:lnTo>
                      <a:pt x="128906" y="191935"/>
                    </a:lnTo>
                    <a:lnTo>
                      <a:pt x="77344" y="191935"/>
                    </a:lnTo>
                    <a:lnTo>
                      <a:pt x="77344" y="149283"/>
                    </a:lnTo>
                    <a:close/>
                    <a:moveTo>
                      <a:pt x="77344" y="63978"/>
                    </a:moveTo>
                    <a:lnTo>
                      <a:pt x="128906" y="63978"/>
                    </a:lnTo>
                    <a:lnTo>
                      <a:pt x="128906" y="106631"/>
                    </a:lnTo>
                    <a:lnTo>
                      <a:pt x="77344" y="106631"/>
                    </a:lnTo>
                    <a:lnTo>
                      <a:pt x="77344" y="63978"/>
                    </a:lnTo>
                    <a:close/>
                    <a:moveTo>
                      <a:pt x="180469" y="234587"/>
                    </a:moveTo>
                    <a:lnTo>
                      <a:pt x="232031" y="234587"/>
                    </a:lnTo>
                    <a:lnTo>
                      <a:pt x="232031" y="277240"/>
                    </a:lnTo>
                    <a:lnTo>
                      <a:pt x="180469" y="277240"/>
                    </a:lnTo>
                    <a:lnTo>
                      <a:pt x="180469" y="234587"/>
                    </a:lnTo>
                    <a:close/>
                    <a:moveTo>
                      <a:pt x="180469" y="149283"/>
                    </a:moveTo>
                    <a:lnTo>
                      <a:pt x="232031" y="149283"/>
                    </a:lnTo>
                    <a:lnTo>
                      <a:pt x="232031" y="191935"/>
                    </a:lnTo>
                    <a:lnTo>
                      <a:pt x="180469" y="191935"/>
                    </a:lnTo>
                    <a:lnTo>
                      <a:pt x="180469" y="149283"/>
                    </a:lnTo>
                    <a:close/>
                    <a:moveTo>
                      <a:pt x="180469" y="63978"/>
                    </a:moveTo>
                    <a:lnTo>
                      <a:pt x="232031" y="63978"/>
                    </a:lnTo>
                    <a:lnTo>
                      <a:pt x="232031" y="106631"/>
                    </a:lnTo>
                    <a:lnTo>
                      <a:pt x="180469" y="106631"/>
                    </a:lnTo>
                    <a:lnTo>
                      <a:pt x="180469" y="63978"/>
                    </a:lnTo>
                    <a:close/>
                    <a:moveTo>
                      <a:pt x="0" y="383870"/>
                    </a:moveTo>
                    <a:lnTo>
                      <a:pt x="128906" y="383870"/>
                    </a:lnTo>
                    <a:lnTo>
                      <a:pt x="128906" y="319892"/>
                    </a:lnTo>
                    <a:lnTo>
                      <a:pt x="180469" y="319892"/>
                    </a:lnTo>
                    <a:lnTo>
                      <a:pt x="180469" y="383870"/>
                    </a:lnTo>
                    <a:lnTo>
                      <a:pt x="309375" y="383870"/>
                    </a:lnTo>
                    <a:lnTo>
                      <a:pt x="309375" y="0"/>
                    </a:lnTo>
                    <a:lnTo>
                      <a:pt x="0" y="0"/>
                    </a:lnTo>
                    <a:lnTo>
                      <a:pt x="0" y="383870"/>
                    </a:lnTo>
                    <a:close/>
                  </a:path>
                </a:pathLst>
              </a:custGeom>
              <a:solidFill>
                <a:schemeClr val="accent3"/>
              </a:solidFill>
              <a:ln w="127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2" name="任意多边形: 形状 171">
                <a:extLst>
                  <a:ext uri="{FF2B5EF4-FFF2-40B4-BE49-F238E27FC236}">
                    <a16:creationId xmlns:a16="http://schemas.microsoft.com/office/drawing/2014/main" id="{50AED9F1-0453-45D8-B4DE-F95E2C48BF1B}"/>
                  </a:ext>
                </a:extLst>
              </p:cNvPr>
              <p:cNvSpPr/>
              <p:nvPr/>
            </p:nvSpPr>
            <p:spPr>
              <a:xfrm>
                <a:off x="4577089" y="4819798"/>
                <a:ext cx="309375" cy="298565"/>
              </a:xfrm>
              <a:custGeom>
                <a:avLst/>
                <a:gdLst>
                  <a:gd name="connsiteX0" fmla="*/ 77344 w 309375"/>
                  <a:gd name="connsiteY0" fmla="*/ 149283 h 298565"/>
                  <a:gd name="connsiteX1" fmla="*/ 128906 w 309375"/>
                  <a:gd name="connsiteY1" fmla="*/ 149283 h 298565"/>
                  <a:gd name="connsiteX2" fmla="*/ 128906 w 309375"/>
                  <a:gd name="connsiteY2" fmla="*/ 191935 h 298565"/>
                  <a:gd name="connsiteX3" fmla="*/ 77344 w 309375"/>
                  <a:gd name="connsiteY3" fmla="*/ 191935 h 298565"/>
                  <a:gd name="connsiteX4" fmla="*/ 77344 w 309375"/>
                  <a:gd name="connsiteY4" fmla="*/ 149283 h 298565"/>
                  <a:gd name="connsiteX5" fmla="*/ 77344 w 309375"/>
                  <a:gd name="connsiteY5" fmla="*/ 63978 h 298565"/>
                  <a:gd name="connsiteX6" fmla="*/ 128906 w 309375"/>
                  <a:gd name="connsiteY6" fmla="*/ 63978 h 298565"/>
                  <a:gd name="connsiteX7" fmla="*/ 128906 w 309375"/>
                  <a:gd name="connsiteY7" fmla="*/ 106631 h 298565"/>
                  <a:gd name="connsiteX8" fmla="*/ 77344 w 309375"/>
                  <a:gd name="connsiteY8" fmla="*/ 106631 h 298565"/>
                  <a:gd name="connsiteX9" fmla="*/ 77344 w 309375"/>
                  <a:gd name="connsiteY9" fmla="*/ 63978 h 298565"/>
                  <a:gd name="connsiteX10" fmla="*/ 180469 w 309375"/>
                  <a:gd name="connsiteY10" fmla="*/ 149283 h 298565"/>
                  <a:gd name="connsiteX11" fmla="*/ 232031 w 309375"/>
                  <a:gd name="connsiteY11" fmla="*/ 149283 h 298565"/>
                  <a:gd name="connsiteX12" fmla="*/ 232031 w 309375"/>
                  <a:gd name="connsiteY12" fmla="*/ 191935 h 298565"/>
                  <a:gd name="connsiteX13" fmla="*/ 180469 w 309375"/>
                  <a:gd name="connsiteY13" fmla="*/ 191935 h 298565"/>
                  <a:gd name="connsiteX14" fmla="*/ 180469 w 309375"/>
                  <a:gd name="connsiteY14" fmla="*/ 149283 h 298565"/>
                  <a:gd name="connsiteX15" fmla="*/ 180469 w 309375"/>
                  <a:gd name="connsiteY15" fmla="*/ 63978 h 298565"/>
                  <a:gd name="connsiteX16" fmla="*/ 232031 w 309375"/>
                  <a:gd name="connsiteY16" fmla="*/ 63978 h 298565"/>
                  <a:gd name="connsiteX17" fmla="*/ 232031 w 309375"/>
                  <a:gd name="connsiteY17" fmla="*/ 106631 h 298565"/>
                  <a:gd name="connsiteX18" fmla="*/ 180469 w 309375"/>
                  <a:gd name="connsiteY18" fmla="*/ 106631 h 298565"/>
                  <a:gd name="connsiteX19" fmla="*/ 180469 w 309375"/>
                  <a:gd name="connsiteY19" fmla="*/ 63978 h 298565"/>
                  <a:gd name="connsiteX20" fmla="*/ 0 w 309375"/>
                  <a:gd name="connsiteY20" fmla="*/ 298566 h 298565"/>
                  <a:gd name="connsiteX21" fmla="*/ 128906 w 309375"/>
                  <a:gd name="connsiteY21" fmla="*/ 298566 h 298565"/>
                  <a:gd name="connsiteX22" fmla="*/ 128906 w 309375"/>
                  <a:gd name="connsiteY22" fmla="*/ 234587 h 298565"/>
                  <a:gd name="connsiteX23" fmla="*/ 180469 w 309375"/>
                  <a:gd name="connsiteY23" fmla="*/ 234587 h 298565"/>
                  <a:gd name="connsiteX24" fmla="*/ 180469 w 309375"/>
                  <a:gd name="connsiteY24" fmla="*/ 298566 h 298565"/>
                  <a:gd name="connsiteX25" fmla="*/ 309375 w 309375"/>
                  <a:gd name="connsiteY25" fmla="*/ 298566 h 298565"/>
                  <a:gd name="connsiteX26" fmla="*/ 309375 w 309375"/>
                  <a:gd name="connsiteY26" fmla="*/ 0 h 298565"/>
                  <a:gd name="connsiteX27" fmla="*/ 0 w 309375"/>
                  <a:gd name="connsiteY27" fmla="*/ 0 h 298565"/>
                  <a:gd name="connsiteX28" fmla="*/ 0 w 309375"/>
                  <a:gd name="connsiteY28" fmla="*/ 298566 h 298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309375" h="298565">
                    <a:moveTo>
                      <a:pt x="77344" y="149283"/>
                    </a:moveTo>
                    <a:lnTo>
                      <a:pt x="128906" y="149283"/>
                    </a:lnTo>
                    <a:lnTo>
                      <a:pt x="128906" y="191935"/>
                    </a:lnTo>
                    <a:lnTo>
                      <a:pt x="77344" y="191935"/>
                    </a:lnTo>
                    <a:lnTo>
                      <a:pt x="77344" y="149283"/>
                    </a:lnTo>
                    <a:close/>
                    <a:moveTo>
                      <a:pt x="77344" y="63978"/>
                    </a:moveTo>
                    <a:lnTo>
                      <a:pt x="128906" y="63978"/>
                    </a:lnTo>
                    <a:lnTo>
                      <a:pt x="128906" y="106631"/>
                    </a:lnTo>
                    <a:lnTo>
                      <a:pt x="77344" y="106631"/>
                    </a:lnTo>
                    <a:lnTo>
                      <a:pt x="77344" y="63978"/>
                    </a:lnTo>
                    <a:close/>
                    <a:moveTo>
                      <a:pt x="180469" y="149283"/>
                    </a:moveTo>
                    <a:lnTo>
                      <a:pt x="232031" y="149283"/>
                    </a:lnTo>
                    <a:lnTo>
                      <a:pt x="232031" y="191935"/>
                    </a:lnTo>
                    <a:lnTo>
                      <a:pt x="180469" y="191935"/>
                    </a:lnTo>
                    <a:lnTo>
                      <a:pt x="180469" y="149283"/>
                    </a:lnTo>
                    <a:close/>
                    <a:moveTo>
                      <a:pt x="180469" y="63978"/>
                    </a:moveTo>
                    <a:lnTo>
                      <a:pt x="232031" y="63978"/>
                    </a:lnTo>
                    <a:lnTo>
                      <a:pt x="232031" y="106631"/>
                    </a:lnTo>
                    <a:lnTo>
                      <a:pt x="180469" y="106631"/>
                    </a:lnTo>
                    <a:lnTo>
                      <a:pt x="180469" y="63978"/>
                    </a:lnTo>
                    <a:close/>
                    <a:moveTo>
                      <a:pt x="0" y="298566"/>
                    </a:moveTo>
                    <a:lnTo>
                      <a:pt x="128906" y="298566"/>
                    </a:lnTo>
                    <a:lnTo>
                      <a:pt x="128906" y="234587"/>
                    </a:lnTo>
                    <a:lnTo>
                      <a:pt x="180469" y="234587"/>
                    </a:lnTo>
                    <a:lnTo>
                      <a:pt x="180469" y="298566"/>
                    </a:lnTo>
                    <a:lnTo>
                      <a:pt x="309375" y="298566"/>
                    </a:lnTo>
                    <a:lnTo>
                      <a:pt x="309375" y="0"/>
                    </a:lnTo>
                    <a:lnTo>
                      <a:pt x="0" y="0"/>
                    </a:lnTo>
                    <a:lnTo>
                      <a:pt x="0" y="298566"/>
                    </a:lnTo>
                    <a:close/>
                  </a:path>
                </a:pathLst>
              </a:custGeom>
              <a:solidFill>
                <a:schemeClr val="accent3"/>
              </a:solidFill>
              <a:ln w="127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3" name="任意多边形: 形状 172">
                <a:extLst>
                  <a:ext uri="{FF2B5EF4-FFF2-40B4-BE49-F238E27FC236}">
                    <a16:creationId xmlns:a16="http://schemas.microsoft.com/office/drawing/2014/main" id="{0687E200-D4A8-4845-8829-F6D5DB5C5AA2}"/>
                  </a:ext>
                </a:extLst>
              </p:cNvPr>
              <p:cNvSpPr/>
              <p:nvPr/>
            </p:nvSpPr>
            <p:spPr>
              <a:xfrm>
                <a:off x="4938027" y="4478580"/>
                <a:ext cx="309375" cy="639783"/>
              </a:xfrm>
              <a:custGeom>
                <a:avLst/>
                <a:gdLst>
                  <a:gd name="connsiteX0" fmla="*/ 232031 w 309375"/>
                  <a:gd name="connsiteY0" fmla="*/ 117294 h 639783"/>
                  <a:gd name="connsiteX1" fmla="*/ 180469 w 309375"/>
                  <a:gd name="connsiteY1" fmla="*/ 117294 h 639783"/>
                  <a:gd name="connsiteX2" fmla="*/ 180469 w 309375"/>
                  <a:gd name="connsiteY2" fmla="*/ 74641 h 639783"/>
                  <a:gd name="connsiteX3" fmla="*/ 232031 w 309375"/>
                  <a:gd name="connsiteY3" fmla="*/ 74641 h 639783"/>
                  <a:gd name="connsiteX4" fmla="*/ 232031 w 309375"/>
                  <a:gd name="connsiteY4" fmla="*/ 117294 h 639783"/>
                  <a:gd name="connsiteX5" fmla="*/ 232031 w 309375"/>
                  <a:gd name="connsiteY5" fmla="*/ 191935 h 639783"/>
                  <a:gd name="connsiteX6" fmla="*/ 180469 w 309375"/>
                  <a:gd name="connsiteY6" fmla="*/ 191935 h 639783"/>
                  <a:gd name="connsiteX7" fmla="*/ 180469 w 309375"/>
                  <a:gd name="connsiteY7" fmla="*/ 149283 h 639783"/>
                  <a:gd name="connsiteX8" fmla="*/ 232031 w 309375"/>
                  <a:gd name="connsiteY8" fmla="*/ 149283 h 639783"/>
                  <a:gd name="connsiteX9" fmla="*/ 232031 w 309375"/>
                  <a:gd name="connsiteY9" fmla="*/ 191935 h 639783"/>
                  <a:gd name="connsiteX10" fmla="*/ 232031 w 309375"/>
                  <a:gd name="connsiteY10" fmla="*/ 277240 h 639783"/>
                  <a:gd name="connsiteX11" fmla="*/ 180469 w 309375"/>
                  <a:gd name="connsiteY11" fmla="*/ 277240 h 639783"/>
                  <a:gd name="connsiteX12" fmla="*/ 180469 w 309375"/>
                  <a:gd name="connsiteY12" fmla="*/ 234587 h 639783"/>
                  <a:gd name="connsiteX13" fmla="*/ 232031 w 309375"/>
                  <a:gd name="connsiteY13" fmla="*/ 234587 h 639783"/>
                  <a:gd name="connsiteX14" fmla="*/ 232031 w 309375"/>
                  <a:gd name="connsiteY14" fmla="*/ 277240 h 639783"/>
                  <a:gd name="connsiteX15" fmla="*/ 232031 w 309375"/>
                  <a:gd name="connsiteY15" fmla="*/ 362544 h 639783"/>
                  <a:gd name="connsiteX16" fmla="*/ 180469 w 309375"/>
                  <a:gd name="connsiteY16" fmla="*/ 362544 h 639783"/>
                  <a:gd name="connsiteX17" fmla="*/ 180469 w 309375"/>
                  <a:gd name="connsiteY17" fmla="*/ 319892 h 639783"/>
                  <a:gd name="connsiteX18" fmla="*/ 232031 w 309375"/>
                  <a:gd name="connsiteY18" fmla="*/ 319892 h 639783"/>
                  <a:gd name="connsiteX19" fmla="*/ 232031 w 309375"/>
                  <a:gd name="connsiteY19" fmla="*/ 362544 h 639783"/>
                  <a:gd name="connsiteX20" fmla="*/ 232031 w 309375"/>
                  <a:gd name="connsiteY20" fmla="*/ 447849 h 639783"/>
                  <a:gd name="connsiteX21" fmla="*/ 180469 w 309375"/>
                  <a:gd name="connsiteY21" fmla="*/ 447849 h 639783"/>
                  <a:gd name="connsiteX22" fmla="*/ 180469 w 309375"/>
                  <a:gd name="connsiteY22" fmla="*/ 405196 h 639783"/>
                  <a:gd name="connsiteX23" fmla="*/ 232031 w 309375"/>
                  <a:gd name="connsiteY23" fmla="*/ 405196 h 639783"/>
                  <a:gd name="connsiteX24" fmla="*/ 232031 w 309375"/>
                  <a:gd name="connsiteY24" fmla="*/ 447849 h 639783"/>
                  <a:gd name="connsiteX25" fmla="*/ 232031 w 309375"/>
                  <a:gd name="connsiteY25" fmla="*/ 533153 h 639783"/>
                  <a:gd name="connsiteX26" fmla="*/ 180469 w 309375"/>
                  <a:gd name="connsiteY26" fmla="*/ 533153 h 639783"/>
                  <a:gd name="connsiteX27" fmla="*/ 180469 w 309375"/>
                  <a:gd name="connsiteY27" fmla="*/ 490501 h 639783"/>
                  <a:gd name="connsiteX28" fmla="*/ 232031 w 309375"/>
                  <a:gd name="connsiteY28" fmla="*/ 490501 h 639783"/>
                  <a:gd name="connsiteX29" fmla="*/ 232031 w 309375"/>
                  <a:gd name="connsiteY29" fmla="*/ 533153 h 639783"/>
                  <a:gd name="connsiteX30" fmla="*/ 128906 w 309375"/>
                  <a:gd name="connsiteY30" fmla="*/ 117294 h 639783"/>
                  <a:gd name="connsiteX31" fmla="*/ 77344 w 309375"/>
                  <a:gd name="connsiteY31" fmla="*/ 117294 h 639783"/>
                  <a:gd name="connsiteX32" fmla="*/ 77344 w 309375"/>
                  <a:gd name="connsiteY32" fmla="*/ 74641 h 639783"/>
                  <a:gd name="connsiteX33" fmla="*/ 128906 w 309375"/>
                  <a:gd name="connsiteY33" fmla="*/ 74641 h 639783"/>
                  <a:gd name="connsiteX34" fmla="*/ 128906 w 309375"/>
                  <a:gd name="connsiteY34" fmla="*/ 117294 h 639783"/>
                  <a:gd name="connsiteX35" fmla="*/ 128906 w 309375"/>
                  <a:gd name="connsiteY35" fmla="*/ 191935 h 639783"/>
                  <a:gd name="connsiteX36" fmla="*/ 77344 w 309375"/>
                  <a:gd name="connsiteY36" fmla="*/ 191935 h 639783"/>
                  <a:gd name="connsiteX37" fmla="*/ 77344 w 309375"/>
                  <a:gd name="connsiteY37" fmla="*/ 149283 h 639783"/>
                  <a:gd name="connsiteX38" fmla="*/ 128906 w 309375"/>
                  <a:gd name="connsiteY38" fmla="*/ 149283 h 639783"/>
                  <a:gd name="connsiteX39" fmla="*/ 128906 w 309375"/>
                  <a:gd name="connsiteY39" fmla="*/ 191935 h 639783"/>
                  <a:gd name="connsiteX40" fmla="*/ 128906 w 309375"/>
                  <a:gd name="connsiteY40" fmla="*/ 277240 h 639783"/>
                  <a:gd name="connsiteX41" fmla="*/ 77344 w 309375"/>
                  <a:gd name="connsiteY41" fmla="*/ 277240 h 639783"/>
                  <a:gd name="connsiteX42" fmla="*/ 77344 w 309375"/>
                  <a:gd name="connsiteY42" fmla="*/ 234587 h 639783"/>
                  <a:gd name="connsiteX43" fmla="*/ 128906 w 309375"/>
                  <a:gd name="connsiteY43" fmla="*/ 234587 h 639783"/>
                  <a:gd name="connsiteX44" fmla="*/ 128906 w 309375"/>
                  <a:gd name="connsiteY44" fmla="*/ 277240 h 639783"/>
                  <a:gd name="connsiteX45" fmla="*/ 128906 w 309375"/>
                  <a:gd name="connsiteY45" fmla="*/ 362544 h 639783"/>
                  <a:gd name="connsiteX46" fmla="*/ 77344 w 309375"/>
                  <a:gd name="connsiteY46" fmla="*/ 362544 h 639783"/>
                  <a:gd name="connsiteX47" fmla="*/ 77344 w 309375"/>
                  <a:gd name="connsiteY47" fmla="*/ 319892 h 639783"/>
                  <a:gd name="connsiteX48" fmla="*/ 128906 w 309375"/>
                  <a:gd name="connsiteY48" fmla="*/ 319892 h 639783"/>
                  <a:gd name="connsiteX49" fmla="*/ 128906 w 309375"/>
                  <a:gd name="connsiteY49" fmla="*/ 362544 h 639783"/>
                  <a:gd name="connsiteX50" fmla="*/ 128906 w 309375"/>
                  <a:gd name="connsiteY50" fmla="*/ 447849 h 639783"/>
                  <a:gd name="connsiteX51" fmla="*/ 77344 w 309375"/>
                  <a:gd name="connsiteY51" fmla="*/ 447849 h 639783"/>
                  <a:gd name="connsiteX52" fmla="*/ 77344 w 309375"/>
                  <a:gd name="connsiteY52" fmla="*/ 405196 h 639783"/>
                  <a:gd name="connsiteX53" fmla="*/ 128906 w 309375"/>
                  <a:gd name="connsiteY53" fmla="*/ 405196 h 639783"/>
                  <a:gd name="connsiteX54" fmla="*/ 128906 w 309375"/>
                  <a:gd name="connsiteY54" fmla="*/ 447849 h 639783"/>
                  <a:gd name="connsiteX55" fmla="*/ 128906 w 309375"/>
                  <a:gd name="connsiteY55" fmla="*/ 533153 h 639783"/>
                  <a:gd name="connsiteX56" fmla="*/ 77344 w 309375"/>
                  <a:gd name="connsiteY56" fmla="*/ 533153 h 639783"/>
                  <a:gd name="connsiteX57" fmla="*/ 77344 w 309375"/>
                  <a:gd name="connsiteY57" fmla="*/ 490501 h 639783"/>
                  <a:gd name="connsiteX58" fmla="*/ 128906 w 309375"/>
                  <a:gd name="connsiteY58" fmla="*/ 490501 h 639783"/>
                  <a:gd name="connsiteX59" fmla="*/ 128906 w 309375"/>
                  <a:gd name="connsiteY59" fmla="*/ 533153 h 639783"/>
                  <a:gd name="connsiteX60" fmla="*/ 0 w 309375"/>
                  <a:gd name="connsiteY60" fmla="*/ 0 h 639783"/>
                  <a:gd name="connsiteX61" fmla="*/ 0 w 309375"/>
                  <a:gd name="connsiteY61" fmla="*/ 639784 h 639783"/>
                  <a:gd name="connsiteX62" fmla="*/ 128906 w 309375"/>
                  <a:gd name="connsiteY62" fmla="*/ 639784 h 639783"/>
                  <a:gd name="connsiteX63" fmla="*/ 128906 w 309375"/>
                  <a:gd name="connsiteY63" fmla="*/ 575805 h 639783"/>
                  <a:gd name="connsiteX64" fmla="*/ 180469 w 309375"/>
                  <a:gd name="connsiteY64" fmla="*/ 575805 h 639783"/>
                  <a:gd name="connsiteX65" fmla="*/ 180469 w 309375"/>
                  <a:gd name="connsiteY65" fmla="*/ 639784 h 639783"/>
                  <a:gd name="connsiteX66" fmla="*/ 309375 w 309375"/>
                  <a:gd name="connsiteY66" fmla="*/ 639784 h 639783"/>
                  <a:gd name="connsiteX67" fmla="*/ 309375 w 309375"/>
                  <a:gd name="connsiteY67" fmla="*/ 31989 h 639783"/>
                  <a:gd name="connsiteX68" fmla="*/ 0 w 309375"/>
                  <a:gd name="connsiteY68" fmla="*/ 0 h 639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</a:cxnLst>
                <a:rect l="l" t="t" r="r" b="b"/>
                <a:pathLst>
                  <a:path w="309375" h="639783">
                    <a:moveTo>
                      <a:pt x="232031" y="117294"/>
                    </a:moveTo>
                    <a:lnTo>
                      <a:pt x="180469" y="117294"/>
                    </a:lnTo>
                    <a:lnTo>
                      <a:pt x="180469" y="74641"/>
                    </a:lnTo>
                    <a:lnTo>
                      <a:pt x="232031" y="74641"/>
                    </a:lnTo>
                    <a:lnTo>
                      <a:pt x="232031" y="117294"/>
                    </a:lnTo>
                    <a:close/>
                    <a:moveTo>
                      <a:pt x="232031" y="191935"/>
                    </a:moveTo>
                    <a:lnTo>
                      <a:pt x="180469" y="191935"/>
                    </a:lnTo>
                    <a:lnTo>
                      <a:pt x="180469" y="149283"/>
                    </a:lnTo>
                    <a:lnTo>
                      <a:pt x="232031" y="149283"/>
                    </a:lnTo>
                    <a:lnTo>
                      <a:pt x="232031" y="191935"/>
                    </a:lnTo>
                    <a:close/>
                    <a:moveTo>
                      <a:pt x="232031" y="277240"/>
                    </a:moveTo>
                    <a:lnTo>
                      <a:pt x="180469" y="277240"/>
                    </a:lnTo>
                    <a:lnTo>
                      <a:pt x="180469" y="234587"/>
                    </a:lnTo>
                    <a:lnTo>
                      <a:pt x="232031" y="234587"/>
                    </a:lnTo>
                    <a:lnTo>
                      <a:pt x="232031" y="277240"/>
                    </a:lnTo>
                    <a:close/>
                    <a:moveTo>
                      <a:pt x="232031" y="362544"/>
                    </a:moveTo>
                    <a:lnTo>
                      <a:pt x="180469" y="362544"/>
                    </a:lnTo>
                    <a:lnTo>
                      <a:pt x="180469" y="319892"/>
                    </a:lnTo>
                    <a:lnTo>
                      <a:pt x="232031" y="319892"/>
                    </a:lnTo>
                    <a:lnTo>
                      <a:pt x="232031" y="362544"/>
                    </a:lnTo>
                    <a:close/>
                    <a:moveTo>
                      <a:pt x="232031" y="447849"/>
                    </a:moveTo>
                    <a:lnTo>
                      <a:pt x="180469" y="447849"/>
                    </a:lnTo>
                    <a:lnTo>
                      <a:pt x="180469" y="405196"/>
                    </a:lnTo>
                    <a:lnTo>
                      <a:pt x="232031" y="405196"/>
                    </a:lnTo>
                    <a:lnTo>
                      <a:pt x="232031" y="447849"/>
                    </a:lnTo>
                    <a:close/>
                    <a:moveTo>
                      <a:pt x="232031" y="533153"/>
                    </a:moveTo>
                    <a:lnTo>
                      <a:pt x="180469" y="533153"/>
                    </a:lnTo>
                    <a:lnTo>
                      <a:pt x="180469" y="490501"/>
                    </a:lnTo>
                    <a:lnTo>
                      <a:pt x="232031" y="490501"/>
                    </a:lnTo>
                    <a:lnTo>
                      <a:pt x="232031" y="533153"/>
                    </a:lnTo>
                    <a:close/>
                    <a:moveTo>
                      <a:pt x="128906" y="117294"/>
                    </a:moveTo>
                    <a:lnTo>
                      <a:pt x="77344" y="117294"/>
                    </a:lnTo>
                    <a:lnTo>
                      <a:pt x="77344" y="74641"/>
                    </a:lnTo>
                    <a:lnTo>
                      <a:pt x="128906" y="74641"/>
                    </a:lnTo>
                    <a:lnTo>
                      <a:pt x="128906" y="117294"/>
                    </a:lnTo>
                    <a:close/>
                    <a:moveTo>
                      <a:pt x="128906" y="191935"/>
                    </a:moveTo>
                    <a:lnTo>
                      <a:pt x="77344" y="191935"/>
                    </a:lnTo>
                    <a:lnTo>
                      <a:pt x="77344" y="149283"/>
                    </a:lnTo>
                    <a:lnTo>
                      <a:pt x="128906" y="149283"/>
                    </a:lnTo>
                    <a:lnTo>
                      <a:pt x="128906" y="191935"/>
                    </a:lnTo>
                    <a:close/>
                    <a:moveTo>
                      <a:pt x="128906" y="277240"/>
                    </a:moveTo>
                    <a:lnTo>
                      <a:pt x="77344" y="277240"/>
                    </a:lnTo>
                    <a:lnTo>
                      <a:pt x="77344" y="234587"/>
                    </a:lnTo>
                    <a:lnTo>
                      <a:pt x="128906" y="234587"/>
                    </a:lnTo>
                    <a:lnTo>
                      <a:pt x="128906" y="277240"/>
                    </a:lnTo>
                    <a:close/>
                    <a:moveTo>
                      <a:pt x="128906" y="362544"/>
                    </a:moveTo>
                    <a:lnTo>
                      <a:pt x="77344" y="362544"/>
                    </a:lnTo>
                    <a:lnTo>
                      <a:pt x="77344" y="319892"/>
                    </a:lnTo>
                    <a:lnTo>
                      <a:pt x="128906" y="319892"/>
                    </a:lnTo>
                    <a:lnTo>
                      <a:pt x="128906" y="362544"/>
                    </a:lnTo>
                    <a:close/>
                    <a:moveTo>
                      <a:pt x="128906" y="447849"/>
                    </a:moveTo>
                    <a:lnTo>
                      <a:pt x="77344" y="447849"/>
                    </a:lnTo>
                    <a:lnTo>
                      <a:pt x="77344" y="405196"/>
                    </a:lnTo>
                    <a:lnTo>
                      <a:pt x="128906" y="405196"/>
                    </a:lnTo>
                    <a:lnTo>
                      <a:pt x="128906" y="447849"/>
                    </a:lnTo>
                    <a:close/>
                    <a:moveTo>
                      <a:pt x="128906" y="533153"/>
                    </a:moveTo>
                    <a:lnTo>
                      <a:pt x="77344" y="533153"/>
                    </a:lnTo>
                    <a:lnTo>
                      <a:pt x="77344" y="490501"/>
                    </a:lnTo>
                    <a:lnTo>
                      <a:pt x="128906" y="490501"/>
                    </a:lnTo>
                    <a:lnTo>
                      <a:pt x="128906" y="533153"/>
                    </a:lnTo>
                    <a:close/>
                    <a:moveTo>
                      <a:pt x="0" y="0"/>
                    </a:moveTo>
                    <a:lnTo>
                      <a:pt x="0" y="639784"/>
                    </a:lnTo>
                    <a:lnTo>
                      <a:pt x="128906" y="639784"/>
                    </a:lnTo>
                    <a:lnTo>
                      <a:pt x="128906" y="575805"/>
                    </a:lnTo>
                    <a:lnTo>
                      <a:pt x="180469" y="575805"/>
                    </a:lnTo>
                    <a:lnTo>
                      <a:pt x="180469" y="639784"/>
                    </a:lnTo>
                    <a:lnTo>
                      <a:pt x="309375" y="639784"/>
                    </a:lnTo>
                    <a:lnTo>
                      <a:pt x="309375" y="3198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3"/>
              </a:solidFill>
              <a:ln w="127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74" name="任意多边形: 形状 173">
                <a:extLst>
                  <a:ext uri="{FF2B5EF4-FFF2-40B4-BE49-F238E27FC236}">
                    <a16:creationId xmlns:a16="http://schemas.microsoft.com/office/drawing/2014/main" id="{75573815-9E73-43DC-94B5-D67C1A911C5F}"/>
                  </a:ext>
                </a:extLst>
              </p:cNvPr>
              <p:cNvSpPr/>
              <p:nvPr/>
            </p:nvSpPr>
            <p:spPr>
              <a:xfrm>
                <a:off x="4396620" y="4457254"/>
                <a:ext cx="309375" cy="319891"/>
              </a:xfrm>
              <a:custGeom>
                <a:avLst/>
                <a:gdLst>
                  <a:gd name="connsiteX0" fmla="*/ 180469 w 309375"/>
                  <a:gd name="connsiteY0" fmla="*/ 149283 h 319891"/>
                  <a:gd name="connsiteX1" fmla="*/ 232031 w 309375"/>
                  <a:gd name="connsiteY1" fmla="*/ 149283 h 319891"/>
                  <a:gd name="connsiteX2" fmla="*/ 232031 w 309375"/>
                  <a:gd name="connsiteY2" fmla="*/ 191935 h 319891"/>
                  <a:gd name="connsiteX3" fmla="*/ 180469 w 309375"/>
                  <a:gd name="connsiteY3" fmla="*/ 191935 h 319891"/>
                  <a:gd name="connsiteX4" fmla="*/ 180469 w 309375"/>
                  <a:gd name="connsiteY4" fmla="*/ 149283 h 319891"/>
                  <a:gd name="connsiteX5" fmla="*/ 180469 w 309375"/>
                  <a:gd name="connsiteY5" fmla="*/ 63978 h 319891"/>
                  <a:gd name="connsiteX6" fmla="*/ 232031 w 309375"/>
                  <a:gd name="connsiteY6" fmla="*/ 63978 h 319891"/>
                  <a:gd name="connsiteX7" fmla="*/ 232031 w 309375"/>
                  <a:gd name="connsiteY7" fmla="*/ 106631 h 319891"/>
                  <a:gd name="connsiteX8" fmla="*/ 180469 w 309375"/>
                  <a:gd name="connsiteY8" fmla="*/ 106631 h 319891"/>
                  <a:gd name="connsiteX9" fmla="*/ 180469 w 309375"/>
                  <a:gd name="connsiteY9" fmla="*/ 63978 h 319891"/>
                  <a:gd name="connsiteX10" fmla="*/ 128906 w 309375"/>
                  <a:gd name="connsiteY10" fmla="*/ 106631 h 319891"/>
                  <a:gd name="connsiteX11" fmla="*/ 77344 w 309375"/>
                  <a:gd name="connsiteY11" fmla="*/ 106631 h 319891"/>
                  <a:gd name="connsiteX12" fmla="*/ 77344 w 309375"/>
                  <a:gd name="connsiteY12" fmla="*/ 63978 h 319891"/>
                  <a:gd name="connsiteX13" fmla="*/ 128906 w 309375"/>
                  <a:gd name="connsiteY13" fmla="*/ 63978 h 319891"/>
                  <a:gd name="connsiteX14" fmla="*/ 128906 w 309375"/>
                  <a:gd name="connsiteY14" fmla="*/ 106631 h 319891"/>
                  <a:gd name="connsiteX15" fmla="*/ 128906 w 309375"/>
                  <a:gd name="connsiteY15" fmla="*/ 191935 h 319891"/>
                  <a:gd name="connsiteX16" fmla="*/ 77344 w 309375"/>
                  <a:gd name="connsiteY16" fmla="*/ 191935 h 319891"/>
                  <a:gd name="connsiteX17" fmla="*/ 77344 w 309375"/>
                  <a:gd name="connsiteY17" fmla="*/ 149283 h 319891"/>
                  <a:gd name="connsiteX18" fmla="*/ 128906 w 309375"/>
                  <a:gd name="connsiteY18" fmla="*/ 149283 h 319891"/>
                  <a:gd name="connsiteX19" fmla="*/ 128906 w 309375"/>
                  <a:gd name="connsiteY19" fmla="*/ 191935 h 319891"/>
                  <a:gd name="connsiteX20" fmla="*/ 180469 w 309375"/>
                  <a:gd name="connsiteY20" fmla="*/ 319892 h 319891"/>
                  <a:gd name="connsiteX21" fmla="*/ 309375 w 309375"/>
                  <a:gd name="connsiteY21" fmla="*/ 319892 h 319891"/>
                  <a:gd name="connsiteX22" fmla="*/ 309375 w 309375"/>
                  <a:gd name="connsiteY22" fmla="*/ 0 h 319891"/>
                  <a:gd name="connsiteX23" fmla="*/ 0 w 309375"/>
                  <a:gd name="connsiteY23" fmla="*/ 0 h 319891"/>
                  <a:gd name="connsiteX24" fmla="*/ 0 w 309375"/>
                  <a:gd name="connsiteY24" fmla="*/ 234587 h 319891"/>
                  <a:gd name="connsiteX25" fmla="*/ 180469 w 309375"/>
                  <a:gd name="connsiteY25" fmla="*/ 234587 h 319891"/>
                  <a:gd name="connsiteX26" fmla="*/ 180469 w 309375"/>
                  <a:gd name="connsiteY26" fmla="*/ 319892 h 3198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09375" h="319891">
                    <a:moveTo>
                      <a:pt x="180469" y="149283"/>
                    </a:moveTo>
                    <a:lnTo>
                      <a:pt x="232031" y="149283"/>
                    </a:lnTo>
                    <a:lnTo>
                      <a:pt x="232031" y="191935"/>
                    </a:lnTo>
                    <a:lnTo>
                      <a:pt x="180469" y="191935"/>
                    </a:lnTo>
                    <a:lnTo>
                      <a:pt x="180469" y="149283"/>
                    </a:lnTo>
                    <a:close/>
                    <a:moveTo>
                      <a:pt x="180469" y="63978"/>
                    </a:moveTo>
                    <a:lnTo>
                      <a:pt x="232031" y="63978"/>
                    </a:lnTo>
                    <a:lnTo>
                      <a:pt x="232031" y="106631"/>
                    </a:lnTo>
                    <a:lnTo>
                      <a:pt x="180469" y="106631"/>
                    </a:lnTo>
                    <a:lnTo>
                      <a:pt x="180469" y="63978"/>
                    </a:lnTo>
                    <a:close/>
                    <a:moveTo>
                      <a:pt x="128906" y="106631"/>
                    </a:moveTo>
                    <a:lnTo>
                      <a:pt x="77344" y="106631"/>
                    </a:lnTo>
                    <a:lnTo>
                      <a:pt x="77344" y="63978"/>
                    </a:lnTo>
                    <a:lnTo>
                      <a:pt x="128906" y="63978"/>
                    </a:lnTo>
                    <a:lnTo>
                      <a:pt x="128906" y="106631"/>
                    </a:lnTo>
                    <a:close/>
                    <a:moveTo>
                      <a:pt x="128906" y="191935"/>
                    </a:moveTo>
                    <a:lnTo>
                      <a:pt x="77344" y="191935"/>
                    </a:lnTo>
                    <a:lnTo>
                      <a:pt x="77344" y="149283"/>
                    </a:lnTo>
                    <a:lnTo>
                      <a:pt x="128906" y="149283"/>
                    </a:lnTo>
                    <a:lnTo>
                      <a:pt x="128906" y="191935"/>
                    </a:lnTo>
                    <a:close/>
                    <a:moveTo>
                      <a:pt x="180469" y="319892"/>
                    </a:moveTo>
                    <a:lnTo>
                      <a:pt x="309375" y="319892"/>
                    </a:lnTo>
                    <a:lnTo>
                      <a:pt x="309375" y="0"/>
                    </a:lnTo>
                    <a:lnTo>
                      <a:pt x="0" y="0"/>
                    </a:lnTo>
                    <a:lnTo>
                      <a:pt x="0" y="234587"/>
                    </a:lnTo>
                    <a:lnTo>
                      <a:pt x="180469" y="234587"/>
                    </a:lnTo>
                    <a:lnTo>
                      <a:pt x="180469" y="319892"/>
                    </a:lnTo>
                    <a:close/>
                  </a:path>
                </a:pathLst>
              </a:custGeom>
              <a:solidFill>
                <a:schemeClr val="accent2"/>
              </a:solidFill>
              <a:ln w="1279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  <p:sp>
          <p:nvSpPr>
            <p:cNvPr id="95" name="文本框 94">
              <a:extLst>
                <a:ext uri="{FF2B5EF4-FFF2-40B4-BE49-F238E27FC236}">
                  <a16:creationId xmlns:a16="http://schemas.microsoft.com/office/drawing/2014/main" id="{E6F5E011-A39D-4475-BFF2-E4445DA8D570}"/>
                </a:ext>
              </a:extLst>
            </p:cNvPr>
            <p:cNvSpPr txBox="1"/>
            <p:nvPr/>
          </p:nvSpPr>
          <p:spPr>
            <a:xfrm>
              <a:off x="4055915" y="5266450"/>
              <a:ext cx="146867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服务场景二</a:t>
              </a:r>
            </a:p>
          </p:txBody>
        </p:sp>
      </p:grpSp>
      <p:grpSp>
        <p:nvGrpSpPr>
          <p:cNvPr id="190" name="组合 189">
            <a:extLst>
              <a:ext uri="{FF2B5EF4-FFF2-40B4-BE49-F238E27FC236}">
                <a16:creationId xmlns:a16="http://schemas.microsoft.com/office/drawing/2014/main" id="{9033EBB7-BF7D-45CB-A3B6-26E90D8F631C}"/>
              </a:ext>
            </a:extLst>
          </p:cNvPr>
          <p:cNvGrpSpPr/>
          <p:nvPr/>
        </p:nvGrpSpPr>
        <p:grpSpPr>
          <a:xfrm>
            <a:off x="1882486" y="1745578"/>
            <a:ext cx="1025922" cy="1242768"/>
            <a:chOff x="1945810" y="1796877"/>
            <a:chExt cx="1025922" cy="1242768"/>
          </a:xfrm>
        </p:grpSpPr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821D298C-E091-435F-8A10-4B87B146F117}"/>
                </a:ext>
              </a:extLst>
            </p:cNvPr>
            <p:cNvSpPr txBox="1"/>
            <p:nvPr/>
          </p:nvSpPr>
          <p:spPr>
            <a:xfrm>
              <a:off x="1945810" y="2731868"/>
              <a:ext cx="1025922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服务群体</a:t>
              </a:r>
            </a:p>
          </p:txBody>
        </p:sp>
        <p:grpSp>
          <p:nvGrpSpPr>
            <p:cNvPr id="128" name="组合 127">
              <a:extLst>
                <a:ext uri="{FF2B5EF4-FFF2-40B4-BE49-F238E27FC236}">
                  <a16:creationId xmlns:a16="http://schemas.microsoft.com/office/drawing/2014/main" id="{E09675CA-ADEC-478C-8D01-10F0F0DCD929}"/>
                </a:ext>
              </a:extLst>
            </p:cNvPr>
            <p:cNvGrpSpPr/>
            <p:nvPr/>
          </p:nvGrpSpPr>
          <p:grpSpPr>
            <a:xfrm>
              <a:off x="2149101" y="1796877"/>
              <a:ext cx="619341" cy="799147"/>
              <a:chOff x="-1310669" y="-2368550"/>
              <a:chExt cx="619341" cy="799147"/>
            </a:xfrm>
          </p:grpSpPr>
          <p:sp>
            <p:nvSpPr>
              <p:cNvPr id="122" name="任意多边形: 形状 121">
                <a:extLst>
                  <a:ext uri="{FF2B5EF4-FFF2-40B4-BE49-F238E27FC236}">
                    <a16:creationId xmlns:a16="http://schemas.microsoft.com/office/drawing/2014/main" id="{F4AEB763-9503-4934-A1DD-8C28192EF66B}"/>
                  </a:ext>
                </a:extLst>
              </p:cNvPr>
              <p:cNvSpPr/>
              <p:nvPr/>
            </p:nvSpPr>
            <p:spPr>
              <a:xfrm>
                <a:off x="-1177319" y="-2368550"/>
                <a:ext cx="152400" cy="152400"/>
              </a:xfrm>
              <a:custGeom>
                <a:avLst/>
                <a:gdLst>
                  <a:gd name="connsiteX0" fmla="*/ 152400 w 152400"/>
                  <a:gd name="connsiteY0" fmla="*/ 76200 h 152400"/>
                  <a:gd name="connsiteX1" fmla="*/ 76200 w 152400"/>
                  <a:gd name="connsiteY1" fmla="*/ 152400 h 152400"/>
                  <a:gd name="connsiteX2" fmla="*/ 0 w 152400"/>
                  <a:gd name="connsiteY2" fmla="*/ 76200 h 152400"/>
                  <a:gd name="connsiteX3" fmla="*/ 76200 w 152400"/>
                  <a:gd name="connsiteY3" fmla="*/ 0 h 152400"/>
                  <a:gd name="connsiteX4" fmla="*/ 152400 w 152400"/>
                  <a:gd name="connsiteY4" fmla="*/ 762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400" h="152400">
                    <a:moveTo>
                      <a:pt x="152400" y="76200"/>
                    </a:moveTo>
                    <a:cubicBezTo>
                      <a:pt x="152400" y="118284"/>
                      <a:pt x="118284" y="152400"/>
                      <a:pt x="76200" y="152400"/>
                    </a:cubicBezTo>
                    <a:cubicBezTo>
                      <a:pt x="34116" y="152400"/>
                      <a:pt x="0" y="118284"/>
                      <a:pt x="0" y="76200"/>
                    </a:cubicBezTo>
                    <a:cubicBezTo>
                      <a:pt x="0" y="34116"/>
                      <a:pt x="34116" y="0"/>
                      <a:pt x="76200" y="0"/>
                    </a:cubicBezTo>
                    <a:cubicBezTo>
                      <a:pt x="118284" y="0"/>
                      <a:pt x="152400" y="34116"/>
                      <a:pt x="152400" y="76200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3" name="任意多边形: 形状 122">
                <a:extLst>
                  <a:ext uri="{FF2B5EF4-FFF2-40B4-BE49-F238E27FC236}">
                    <a16:creationId xmlns:a16="http://schemas.microsoft.com/office/drawing/2014/main" id="{6C294B11-B26E-44B7-B01C-84DF15CC476D}"/>
                  </a:ext>
                </a:extLst>
              </p:cNvPr>
              <p:cNvSpPr/>
              <p:nvPr/>
            </p:nvSpPr>
            <p:spPr>
              <a:xfrm>
                <a:off x="-1310669" y="-1913255"/>
                <a:ext cx="492442" cy="343852"/>
              </a:xfrm>
              <a:custGeom>
                <a:avLst/>
                <a:gdLst>
                  <a:gd name="connsiteX0" fmla="*/ 467678 w 492442"/>
                  <a:gd name="connsiteY0" fmla="*/ 147638 h 343852"/>
                  <a:gd name="connsiteX1" fmla="*/ 257175 w 492442"/>
                  <a:gd name="connsiteY1" fmla="*/ 306705 h 343852"/>
                  <a:gd name="connsiteX2" fmla="*/ 38100 w 492442"/>
                  <a:gd name="connsiteY2" fmla="*/ 87630 h 343852"/>
                  <a:gd name="connsiteX3" fmla="*/ 38100 w 492442"/>
                  <a:gd name="connsiteY3" fmla="*/ 74295 h 343852"/>
                  <a:gd name="connsiteX4" fmla="*/ 15240 w 492442"/>
                  <a:gd name="connsiteY4" fmla="*/ 0 h 343852"/>
                  <a:gd name="connsiteX5" fmla="*/ 0 w 492442"/>
                  <a:gd name="connsiteY5" fmla="*/ 86678 h 343852"/>
                  <a:gd name="connsiteX6" fmla="*/ 257175 w 492442"/>
                  <a:gd name="connsiteY6" fmla="*/ 343853 h 343852"/>
                  <a:gd name="connsiteX7" fmla="*/ 492442 w 492442"/>
                  <a:gd name="connsiteY7" fmla="*/ 190500 h 343852"/>
                  <a:gd name="connsiteX8" fmla="*/ 467678 w 492442"/>
                  <a:gd name="connsiteY8" fmla="*/ 147638 h 343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92442" h="343852">
                    <a:moveTo>
                      <a:pt x="467678" y="147638"/>
                    </a:moveTo>
                    <a:cubicBezTo>
                      <a:pt x="441960" y="239078"/>
                      <a:pt x="357188" y="306705"/>
                      <a:pt x="257175" y="306705"/>
                    </a:cubicBezTo>
                    <a:cubicBezTo>
                      <a:pt x="136208" y="306705"/>
                      <a:pt x="38100" y="208597"/>
                      <a:pt x="38100" y="87630"/>
                    </a:cubicBezTo>
                    <a:cubicBezTo>
                      <a:pt x="38100" y="82868"/>
                      <a:pt x="38100" y="79057"/>
                      <a:pt x="38100" y="74295"/>
                    </a:cubicBezTo>
                    <a:lnTo>
                      <a:pt x="15240" y="0"/>
                    </a:lnTo>
                    <a:cubicBezTo>
                      <a:pt x="5715" y="27623"/>
                      <a:pt x="0" y="56198"/>
                      <a:pt x="0" y="86678"/>
                    </a:cubicBezTo>
                    <a:cubicBezTo>
                      <a:pt x="0" y="228600"/>
                      <a:pt x="115253" y="343853"/>
                      <a:pt x="257175" y="343853"/>
                    </a:cubicBezTo>
                    <a:cubicBezTo>
                      <a:pt x="361950" y="343853"/>
                      <a:pt x="452438" y="280988"/>
                      <a:pt x="492442" y="190500"/>
                    </a:cubicBezTo>
                    <a:lnTo>
                      <a:pt x="467678" y="147638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24" name="任意多边形: 形状 123">
                <a:extLst>
                  <a:ext uri="{FF2B5EF4-FFF2-40B4-BE49-F238E27FC236}">
                    <a16:creationId xmlns:a16="http://schemas.microsoft.com/office/drawing/2014/main" id="{410D9E24-0F8D-4F94-B404-8136F4BCB883}"/>
                  </a:ext>
                </a:extLst>
              </p:cNvPr>
              <p:cNvSpPr/>
              <p:nvPr/>
            </p:nvSpPr>
            <p:spPr>
              <a:xfrm>
                <a:off x="-1300754" y="-2197411"/>
                <a:ext cx="609426" cy="514661"/>
              </a:xfrm>
              <a:custGeom>
                <a:avLst/>
                <a:gdLst>
                  <a:gd name="connsiteX0" fmla="*/ 604448 w 609426"/>
                  <a:gd name="connsiteY0" fmla="*/ 457511 h 514661"/>
                  <a:gd name="connsiteX1" fmla="*/ 490148 w 609426"/>
                  <a:gd name="connsiteY1" fmla="*/ 257486 h 514661"/>
                  <a:gd name="connsiteX2" fmla="*/ 456810 w 609426"/>
                  <a:gd name="connsiteY2" fmla="*/ 238436 h 514661"/>
                  <a:gd name="connsiteX3" fmla="*/ 303458 w 609426"/>
                  <a:gd name="connsiteY3" fmla="*/ 238436 h 514661"/>
                  <a:gd name="connsiteX4" fmla="*/ 284408 w 609426"/>
                  <a:gd name="connsiteY4" fmla="*/ 63176 h 514661"/>
                  <a:gd name="connsiteX5" fmla="*/ 195825 w 609426"/>
                  <a:gd name="connsiteY5" fmla="*/ 1264 h 514661"/>
                  <a:gd name="connsiteX6" fmla="*/ 170108 w 609426"/>
                  <a:gd name="connsiteY6" fmla="*/ 10789 h 514661"/>
                  <a:gd name="connsiteX7" fmla="*/ 18660 w 609426"/>
                  <a:gd name="connsiteY7" fmla="*/ 100324 h 514661"/>
                  <a:gd name="connsiteX8" fmla="*/ 1515 w 609426"/>
                  <a:gd name="connsiteY8" fmla="*/ 144139 h 514661"/>
                  <a:gd name="connsiteX9" fmla="*/ 49140 w 609426"/>
                  <a:gd name="connsiteY9" fmla="*/ 296539 h 514661"/>
                  <a:gd name="connsiteX10" fmla="*/ 85335 w 609426"/>
                  <a:gd name="connsiteY10" fmla="*/ 323209 h 514661"/>
                  <a:gd name="connsiteX11" fmla="*/ 96765 w 609426"/>
                  <a:gd name="connsiteY11" fmla="*/ 321304 h 514661"/>
                  <a:gd name="connsiteX12" fmla="*/ 121530 w 609426"/>
                  <a:gd name="connsiteY12" fmla="*/ 273679 h 514661"/>
                  <a:gd name="connsiteX13" fmla="*/ 82478 w 609426"/>
                  <a:gd name="connsiteY13" fmla="*/ 149854 h 514661"/>
                  <a:gd name="connsiteX14" fmla="*/ 138675 w 609426"/>
                  <a:gd name="connsiteY14" fmla="*/ 116516 h 514661"/>
                  <a:gd name="connsiteX15" fmla="*/ 162488 w 609426"/>
                  <a:gd name="connsiteY15" fmla="*/ 250819 h 514661"/>
                  <a:gd name="connsiteX16" fmla="*/ 237735 w 609426"/>
                  <a:gd name="connsiteY16" fmla="*/ 313684 h 514661"/>
                  <a:gd name="connsiteX17" fmla="*/ 237735 w 609426"/>
                  <a:gd name="connsiteY17" fmla="*/ 313684 h 514661"/>
                  <a:gd name="connsiteX18" fmla="*/ 434903 w 609426"/>
                  <a:gd name="connsiteY18" fmla="*/ 313684 h 514661"/>
                  <a:gd name="connsiteX19" fmla="*/ 537773 w 609426"/>
                  <a:gd name="connsiteY19" fmla="*/ 495611 h 514661"/>
                  <a:gd name="connsiteX20" fmla="*/ 571110 w 609426"/>
                  <a:gd name="connsiteY20" fmla="*/ 514661 h 514661"/>
                  <a:gd name="connsiteX21" fmla="*/ 590160 w 609426"/>
                  <a:gd name="connsiteY21" fmla="*/ 509899 h 514661"/>
                  <a:gd name="connsiteX22" fmla="*/ 604448 w 609426"/>
                  <a:gd name="connsiteY22" fmla="*/ 457511 h 5146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609426" h="514661">
                    <a:moveTo>
                      <a:pt x="604448" y="457511"/>
                    </a:moveTo>
                    <a:lnTo>
                      <a:pt x="490148" y="257486"/>
                    </a:lnTo>
                    <a:cubicBezTo>
                      <a:pt x="483480" y="246056"/>
                      <a:pt x="471098" y="238436"/>
                      <a:pt x="456810" y="238436"/>
                    </a:cubicBezTo>
                    <a:lnTo>
                      <a:pt x="303458" y="238436"/>
                    </a:lnTo>
                    <a:lnTo>
                      <a:pt x="284408" y="63176"/>
                    </a:lnTo>
                    <a:cubicBezTo>
                      <a:pt x="276788" y="21266"/>
                      <a:pt x="237735" y="-6356"/>
                      <a:pt x="195825" y="1264"/>
                    </a:cubicBezTo>
                    <a:cubicBezTo>
                      <a:pt x="186300" y="3169"/>
                      <a:pt x="177728" y="6026"/>
                      <a:pt x="170108" y="10789"/>
                    </a:cubicBezTo>
                    <a:lnTo>
                      <a:pt x="18660" y="100324"/>
                    </a:lnTo>
                    <a:cubicBezTo>
                      <a:pt x="3420" y="108896"/>
                      <a:pt x="-3247" y="127946"/>
                      <a:pt x="1515" y="144139"/>
                    </a:cubicBezTo>
                    <a:lnTo>
                      <a:pt x="49140" y="296539"/>
                    </a:lnTo>
                    <a:cubicBezTo>
                      <a:pt x="53903" y="312731"/>
                      <a:pt x="69143" y="323209"/>
                      <a:pt x="85335" y="323209"/>
                    </a:cubicBezTo>
                    <a:cubicBezTo>
                      <a:pt x="89145" y="323209"/>
                      <a:pt x="92955" y="322256"/>
                      <a:pt x="96765" y="321304"/>
                    </a:cubicBezTo>
                    <a:cubicBezTo>
                      <a:pt x="116768" y="314636"/>
                      <a:pt x="128198" y="293681"/>
                      <a:pt x="121530" y="273679"/>
                    </a:cubicBezTo>
                    <a:lnTo>
                      <a:pt x="82478" y="149854"/>
                    </a:lnTo>
                    <a:lnTo>
                      <a:pt x="138675" y="116516"/>
                    </a:lnTo>
                    <a:lnTo>
                      <a:pt x="162488" y="250819"/>
                    </a:lnTo>
                    <a:cubicBezTo>
                      <a:pt x="169155" y="287966"/>
                      <a:pt x="201540" y="313684"/>
                      <a:pt x="237735" y="313684"/>
                    </a:cubicBezTo>
                    <a:lnTo>
                      <a:pt x="237735" y="313684"/>
                    </a:lnTo>
                    <a:lnTo>
                      <a:pt x="434903" y="313684"/>
                    </a:lnTo>
                    <a:lnTo>
                      <a:pt x="537773" y="495611"/>
                    </a:lnTo>
                    <a:cubicBezTo>
                      <a:pt x="544440" y="507994"/>
                      <a:pt x="557775" y="514661"/>
                      <a:pt x="571110" y="514661"/>
                    </a:cubicBezTo>
                    <a:cubicBezTo>
                      <a:pt x="577778" y="514661"/>
                      <a:pt x="584445" y="512756"/>
                      <a:pt x="590160" y="509899"/>
                    </a:cubicBezTo>
                    <a:cubicBezTo>
                      <a:pt x="608258" y="499421"/>
                      <a:pt x="614925" y="475609"/>
                      <a:pt x="604448" y="457511"/>
                    </a:cubicBezTo>
                    <a:close/>
                  </a:path>
                </a:pathLst>
              </a:custGeom>
              <a:solidFill>
                <a:schemeClr val="accent4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  <p:grpSp>
        <p:nvGrpSpPr>
          <p:cNvPr id="189" name="组合 188">
            <a:extLst>
              <a:ext uri="{FF2B5EF4-FFF2-40B4-BE49-F238E27FC236}">
                <a16:creationId xmlns:a16="http://schemas.microsoft.com/office/drawing/2014/main" id="{772A625F-C9ED-4762-A84C-822FB78391C6}"/>
              </a:ext>
            </a:extLst>
          </p:cNvPr>
          <p:cNvGrpSpPr/>
          <p:nvPr/>
        </p:nvGrpSpPr>
        <p:grpSpPr>
          <a:xfrm>
            <a:off x="3691710" y="1764151"/>
            <a:ext cx="1025922" cy="1224195"/>
            <a:chOff x="3725356" y="1815450"/>
            <a:chExt cx="1025922" cy="1224195"/>
          </a:xfrm>
        </p:grpSpPr>
        <p:sp>
          <p:nvSpPr>
            <p:cNvPr id="131" name="文本框 130">
              <a:extLst>
                <a:ext uri="{FF2B5EF4-FFF2-40B4-BE49-F238E27FC236}">
                  <a16:creationId xmlns:a16="http://schemas.microsoft.com/office/drawing/2014/main" id="{C8B4527B-9448-43B5-9981-07C545C29B43}"/>
                </a:ext>
              </a:extLst>
            </p:cNvPr>
            <p:cNvSpPr txBox="1"/>
            <p:nvPr/>
          </p:nvSpPr>
          <p:spPr>
            <a:xfrm>
              <a:off x="3725356" y="2731868"/>
              <a:ext cx="1025922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服务群体</a:t>
              </a:r>
            </a:p>
          </p:txBody>
        </p:sp>
        <p:grpSp>
          <p:nvGrpSpPr>
            <p:cNvPr id="148" name="组合 147">
              <a:extLst>
                <a:ext uri="{FF2B5EF4-FFF2-40B4-BE49-F238E27FC236}">
                  <a16:creationId xmlns:a16="http://schemas.microsoft.com/office/drawing/2014/main" id="{F757E14D-3E41-4ABC-BF80-CB3879E4A4E8}"/>
                </a:ext>
              </a:extLst>
            </p:cNvPr>
            <p:cNvGrpSpPr/>
            <p:nvPr/>
          </p:nvGrpSpPr>
          <p:grpSpPr>
            <a:xfrm>
              <a:off x="3876614" y="1815450"/>
              <a:ext cx="723407" cy="762000"/>
              <a:chOff x="3932621" y="1518871"/>
              <a:chExt cx="723407" cy="762000"/>
            </a:xfrm>
          </p:grpSpPr>
          <p:sp>
            <p:nvSpPr>
              <p:cNvPr id="144" name="任意多边形: 形状 143">
                <a:extLst>
                  <a:ext uri="{FF2B5EF4-FFF2-40B4-BE49-F238E27FC236}">
                    <a16:creationId xmlns:a16="http://schemas.microsoft.com/office/drawing/2014/main" id="{AA1F1B98-93BA-43FB-819B-46EA3EF8BCD9}"/>
                  </a:ext>
                </a:extLst>
              </p:cNvPr>
              <p:cNvSpPr/>
              <p:nvPr/>
            </p:nvSpPr>
            <p:spPr>
              <a:xfrm>
                <a:off x="4484578" y="1857103"/>
                <a:ext cx="171450" cy="147542"/>
              </a:xfrm>
              <a:custGeom>
                <a:avLst/>
                <a:gdLst>
                  <a:gd name="connsiteX0" fmla="*/ 0 w 171450"/>
                  <a:gd name="connsiteY0" fmla="*/ 147542 h 147542"/>
                  <a:gd name="connsiteX1" fmla="*/ 171450 w 171450"/>
                  <a:gd name="connsiteY1" fmla="*/ 147542 h 147542"/>
                  <a:gd name="connsiteX2" fmla="*/ 23908 w 171450"/>
                  <a:gd name="connsiteY2" fmla="*/ 0 h 147542"/>
                  <a:gd name="connsiteX3" fmla="*/ 0 w 171450"/>
                  <a:gd name="connsiteY3" fmla="*/ 2096 h 147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1450" h="147542">
                    <a:moveTo>
                      <a:pt x="0" y="147542"/>
                    </a:moveTo>
                    <a:lnTo>
                      <a:pt x="171450" y="147542"/>
                    </a:lnTo>
                    <a:cubicBezTo>
                      <a:pt x="171450" y="66057"/>
                      <a:pt x="105393" y="0"/>
                      <a:pt x="23908" y="0"/>
                    </a:cubicBezTo>
                    <a:cubicBezTo>
                      <a:pt x="15893" y="23"/>
                      <a:pt x="7896" y="724"/>
                      <a:pt x="0" y="2096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grpSp>
            <p:nvGrpSpPr>
              <p:cNvPr id="146" name="组合 145">
                <a:extLst>
                  <a:ext uri="{FF2B5EF4-FFF2-40B4-BE49-F238E27FC236}">
                    <a16:creationId xmlns:a16="http://schemas.microsoft.com/office/drawing/2014/main" id="{3C7C1B10-F75F-496F-BCEA-167B72840484}"/>
                  </a:ext>
                </a:extLst>
              </p:cNvPr>
              <p:cNvGrpSpPr/>
              <p:nvPr/>
            </p:nvGrpSpPr>
            <p:grpSpPr>
              <a:xfrm>
                <a:off x="3932621" y="1518871"/>
                <a:ext cx="723406" cy="762000"/>
                <a:chOff x="3932621" y="1518871"/>
                <a:chExt cx="723406" cy="762000"/>
              </a:xfrm>
            </p:grpSpPr>
            <p:sp>
              <p:nvSpPr>
                <p:cNvPr id="141" name="任意多边形: 形状 140">
                  <a:extLst>
                    <a:ext uri="{FF2B5EF4-FFF2-40B4-BE49-F238E27FC236}">
                      <a16:creationId xmlns:a16="http://schemas.microsoft.com/office/drawing/2014/main" id="{843EBA14-4B8F-4870-80C0-E89CC9E6C250}"/>
                    </a:ext>
                  </a:extLst>
                </p:cNvPr>
                <p:cNvSpPr/>
                <p:nvPr/>
              </p:nvSpPr>
              <p:spPr>
                <a:xfrm>
                  <a:off x="4503628" y="2185621"/>
                  <a:ext cx="95250" cy="95250"/>
                </a:xfrm>
                <a:custGeom>
                  <a:avLst/>
                  <a:gdLst>
                    <a:gd name="connsiteX0" fmla="*/ 47625 w 95250"/>
                    <a:gd name="connsiteY0" fmla="*/ 28575 h 95250"/>
                    <a:gd name="connsiteX1" fmla="*/ 66675 w 95250"/>
                    <a:gd name="connsiteY1" fmla="*/ 47625 h 95250"/>
                    <a:gd name="connsiteX2" fmla="*/ 47625 w 95250"/>
                    <a:gd name="connsiteY2" fmla="*/ 66675 h 95250"/>
                    <a:gd name="connsiteX3" fmla="*/ 28575 w 95250"/>
                    <a:gd name="connsiteY3" fmla="*/ 47625 h 95250"/>
                    <a:gd name="connsiteX4" fmla="*/ 47625 w 95250"/>
                    <a:gd name="connsiteY4" fmla="*/ 28575 h 95250"/>
                    <a:gd name="connsiteX5" fmla="*/ 47625 w 95250"/>
                    <a:gd name="connsiteY5" fmla="*/ 0 h 95250"/>
                    <a:gd name="connsiteX6" fmla="*/ 0 w 95250"/>
                    <a:gd name="connsiteY6" fmla="*/ 47625 h 95250"/>
                    <a:gd name="connsiteX7" fmla="*/ 47625 w 95250"/>
                    <a:gd name="connsiteY7" fmla="*/ 95250 h 95250"/>
                    <a:gd name="connsiteX8" fmla="*/ 95250 w 95250"/>
                    <a:gd name="connsiteY8" fmla="*/ 47625 h 95250"/>
                    <a:gd name="connsiteX9" fmla="*/ 47625 w 95250"/>
                    <a:gd name="connsiteY9" fmla="*/ 0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5250" h="95250">
                      <a:moveTo>
                        <a:pt x="47625" y="28575"/>
                      </a:moveTo>
                      <a:cubicBezTo>
                        <a:pt x="58146" y="28575"/>
                        <a:pt x="66675" y="37104"/>
                        <a:pt x="66675" y="47625"/>
                      </a:cubicBezTo>
                      <a:cubicBezTo>
                        <a:pt x="66675" y="58146"/>
                        <a:pt x="58146" y="66675"/>
                        <a:pt x="47625" y="66675"/>
                      </a:cubicBezTo>
                      <a:cubicBezTo>
                        <a:pt x="37104" y="66675"/>
                        <a:pt x="28575" y="58146"/>
                        <a:pt x="28575" y="47625"/>
                      </a:cubicBezTo>
                      <a:cubicBezTo>
                        <a:pt x="28575" y="37104"/>
                        <a:pt x="37104" y="28575"/>
                        <a:pt x="47625" y="28575"/>
                      </a:cubicBezTo>
                      <a:moveTo>
                        <a:pt x="47625" y="0"/>
                      </a:moveTo>
                      <a:cubicBezTo>
                        <a:pt x="21323" y="0"/>
                        <a:pt x="0" y="21323"/>
                        <a:pt x="0" y="47625"/>
                      </a:cubicBezTo>
                      <a:cubicBezTo>
                        <a:pt x="0" y="73927"/>
                        <a:pt x="21323" y="95250"/>
                        <a:pt x="47625" y="95250"/>
                      </a:cubicBezTo>
                      <a:cubicBezTo>
                        <a:pt x="73927" y="95250"/>
                        <a:pt x="95250" y="73927"/>
                        <a:pt x="95250" y="47625"/>
                      </a:cubicBezTo>
                      <a:cubicBezTo>
                        <a:pt x="95250" y="21323"/>
                        <a:pt x="73927" y="0"/>
                        <a:pt x="476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2" name="任意多边形: 形状 141">
                  <a:extLst>
                    <a:ext uri="{FF2B5EF4-FFF2-40B4-BE49-F238E27FC236}">
                      <a16:creationId xmlns:a16="http://schemas.microsoft.com/office/drawing/2014/main" id="{AC8157C6-B2CA-494C-8FE8-342F00035022}"/>
                    </a:ext>
                  </a:extLst>
                </p:cNvPr>
                <p:cNvSpPr/>
                <p:nvPr/>
              </p:nvSpPr>
              <p:spPr>
                <a:xfrm>
                  <a:off x="4351228" y="2185621"/>
                  <a:ext cx="95250" cy="95250"/>
                </a:xfrm>
                <a:custGeom>
                  <a:avLst/>
                  <a:gdLst>
                    <a:gd name="connsiteX0" fmla="*/ 47625 w 95250"/>
                    <a:gd name="connsiteY0" fmla="*/ 28575 h 95250"/>
                    <a:gd name="connsiteX1" fmla="*/ 66675 w 95250"/>
                    <a:gd name="connsiteY1" fmla="*/ 47625 h 95250"/>
                    <a:gd name="connsiteX2" fmla="*/ 47625 w 95250"/>
                    <a:gd name="connsiteY2" fmla="*/ 66675 h 95250"/>
                    <a:gd name="connsiteX3" fmla="*/ 28575 w 95250"/>
                    <a:gd name="connsiteY3" fmla="*/ 47625 h 95250"/>
                    <a:gd name="connsiteX4" fmla="*/ 47625 w 95250"/>
                    <a:gd name="connsiteY4" fmla="*/ 28575 h 95250"/>
                    <a:gd name="connsiteX5" fmla="*/ 47625 w 95250"/>
                    <a:gd name="connsiteY5" fmla="*/ 0 h 95250"/>
                    <a:gd name="connsiteX6" fmla="*/ 0 w 95250"/>
                    <a:gd name="connsiteY6" fmla="*/ 47625 h 95250"/>
                    <a:gd name="connsiteX7" fmla="*/ 47625 w 95250"/>
                    <a:gd name="connsiteY7" fmla="*/ 95250 h 95250"/>
                    <a:gd name="connsiteX8" fmla="*/ 95250 w 95250"/>
                    <a:gd name="connsiteY8" fmla="*/ 47625 h 95250"/>
                    <a:gd name="connsiteX9" fmla="*/ 47625 w 95250"/>
                    <a:gd name="connsiteY9" fmla="*/ 0 h 952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95250" h="95250">
                      <a:moveTo>
                        <a:pt x="47625" y="28575"/>
                      </a:moveTo>
                      <a:cubicBezTo>
                        <a:pt x="58146" y="28575"/>
                        <a:pt x="66675" y="37104"/>
                        <a:pt x="66675" y="47625"/>
                      </a:cubicBezTo>
                      <a:cubicBezTo>
                        <a:pt x="66675" y="58146"/>
                        <a:pt x="58146" y="66675"/>
                        <a:pt x="47625" y="66675"/>
                      </a:cubicBezTo>
                      <a:cubicBezTo>
                        <a:pt x="37104" y="66675"/>
                        <a:pt x="28575" y="58146"/>
                        <a:pt x="28575" y="47625"/>
                      </a:cubicBezTo>
                      <a:cubicBezTo>
                        <a:pt x="28575" y="37104"/>
                        <a:pt x="37104" y="28575"/>
                        <a:pt x="47625" y="28575"/>
                      </a:cubicBezTo>
                      <a:moveTo>
                        <a:pt x="47625" y="0"/>
                      </a:moveTo>
                      <a:cubicBezTo>
                        <a:pt x="21323" y="0"/>
                        <a:pt x="0" y="21323"/>
                        <a:pt x="0" y="47625"/>
                      </a:cubicBezTo>
                      <a:cubicBezTo>
                        <a:pt x="0" y="73927"/>
                        <a:pt x="21323" y="95250"/>
                        <a:pt x="47625" y="95250"/>
                      </a:cubicBezTo>
                      <a:cubicBezTo>
                        <a:pt x="73927" y="95250"/>
                        <a:pt x="95250" y="73927"/>
                        <a:pt x="95250" y="47625"/>
                      </a:cubicBezTo>
                      <a:cubicBezTo>
                        <a:pt x="95250" y="21323"/>
                        <a:pt x="73927" y="0"/>
                        <a:pt x="476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3" name="任意多边形: 形状 142">
                  <a:extLst>
                    <a:ext uri="{FF2B5EF4-FFF2-40B4-BE49-F238E27FC236}">
                      <a16:creationId xmlns:a16="http://schemas.microsoft.com/office/drawing/2014/main" id="{B2042211-2309-411A-858C-DFAB68543474}"/>
                    </a:ext>
                  </a:extLst>
                </p:cNvPr>
                <p:cNvSpPr/>
                <p:nvPr/>
              </p:nvSpPr>
              <p:spPr>
                <a:xfrm>
                  <a:off x="3932621" y="1671257"/>
                  <a:ext cx="723406" cy="609613"/>
                </a:xfrm>
                <a:custGeom>
                  <a:avLst/>
                  <a:gdLst>
                    <a:gd name="connsiteX0" fmla="*/ 493187 w 723406"/>
                    <a:gd name="connsiteY0" fmla="*/ 352439 h 609613"/>
                    <a:gd name="connsiteX1" fmla="*/ 397937 w 723406"/>
                    <a:gd name="connsiteY1" fmla="*/ 257189 h 609613"/>
                    <a:gd name="connsiteX2" fmla="*/ 357170 w 723406"/>
                    <a:gd name="connsiteY2" fmla="*/ 257189 h 609613"/>
                    <a:gd name="connsiteX3" fmla="*/ 307069 w 723406"/>
                    <a:gd name="connsiteY3" fmla="*/ 67451 h 609613"/>
                    <a:gd name="connsiteX4" fmla="*/ 297544 w 723406"/>
                    <a:gd name="connsiteY4" fmla="*/ 51449 h 609613"/>
                    <a:gd name="connsiteX5" fmla="*/ 231917 w 723406"/>
                    <a:gd name="connsiteY5" fmla="*/ 9539 h 609613"/>
                    <a:gd name="connsiteX6" fmla="*/ 180482 w 723406"/>
                    <a:gd name="connsiteY6" fmla="*/ 14 h 609613"/>
                    <a:gd name="connsiteX7" fmla="*/ 129047 w 723406"/>
                    <a:gd name="connsiteY7" fmla="*/ 8586 h 609613"/>
                    <a:gd name="connsiteX8" fmla="*/ 63324 w 723406"/>
                    <a:gd name="connsiteY8" fmla="*/ 50496 h 609613"/>
                    <a:gd name="connsiteX9" fmla="*/ 53799 w 723406"/>
                    <a:gd name="connsiteY9" fmla="*/ 67451 h 609613"/>
                    <a:gd name="connsiteX10" fmla="*/ 935 w 723406"/>
                    <a:gd name="connsiteY10" fmla="*/ 267952 h 609613"/>
                    <a:gd name="connsiteX11" fmla="*/ 21319 w 723406"/>
                    <a:gd name="connsiteY11" fmla="*/ 302813 h 609613"/>
                    <a:gd name="connsiteX12" fmla="*/ 28558 w 723406"/>
                    <a:gd name="connsiteY12" fmla="*/ 303766 h 609613"/>
                    <a:gd name="connsiteX13" fmla="*/ 56657 w 723406"/>
                    <a:gd name="connsiteY13" fmla="*/ 282525 h 609613"/>
                    <a:gd name="connsiteX14" fmla="*/ 104282 w 723406"/>
                    <a:gd name="connsiteY14" fmla="*/ 100598 h 609613"/>
                    <a:gd name="connsiteX15" fmla="*/ 104282 w 723406"/>
                    <a:gd name="connsiteY15" fmla="*/ 158891 h 609613"/>
                    <a:gd name="connsiteX16" fmla="*/ 44846 w 723406"/>
                    <a:gd name="connsiteY16" fmla="*/ 381014 h 609613"/>
                    <a:gd name="connsiteX17" fmla="*/ 104282 w 723406"/>
                    <a:gd name="connsiteY17" fmla="*/ 381014 h 609613"/>
                    <a:gd name="connsiteX18" fmla="*/ 104282 w 723406"/>
                    <a:gd name="connsiteY18" fmla="*/ 609614 h 609613"/>
                    <a:gd name="connsiteX19" fmla="*/ 161432 w 723406"/>
                    <a:gd name="connsiteY19" fmla="*/ 609614 h 609613"/>
                    <a:gd name="connsiteX20" fmla="*/ 161432 w 723406"/>
                    <a:gd name="connsiteY20" fmla="*/ 381014 h 609613"/>
                    <a:gd name="connsiteX21" fmla="*/ 199532 w 723406"/>
                    <a:gd name="connsiteY21" fmla="*/ 381014 h 609613"/>
                    <a:gd name="connsiteX22" fmla="*/ 199532 w 723406"/>
                    <a:gd name="connsiteY22" fmla="*/ 609614 h 609613"/>
                    <a:gd name="connsiteX23" fmla="*/ 256682 w 723406"/>
                    <a:gd name="connsiteY23" fmla="*/ 609614 h 609613"/>
                    <a:gd name="connsiteX24" fmla="*/ 256682 w 723406"/>
                    <a:gd name="connsiteY24" fmla="*/ 381014 h 609613"/>
                    <a:gd name="connsiteX25" fmla="*/ 305831 w 723406"/>
                    <a:gd name="connsiteY25" fmla="*/ 381014 h 609613"/>
                    <a:gd name="connsiteX26" fmla="*/ 256682 w 723406"/>
                    <a:gd name="connsiteY26" fmla="*/ 197276 h 609613"/>
                    <a:gd name="connsiteX27" fmla="*/ 256682 w 723406"/>
                    <a:gd name="connsiteY27" fmla="*/ 100598 h 609613"/>
                    <a:gd name="connsiteX28" fmla="*/ 304307 w 723406"/>
                    <a:gd name="connsiteY28" fmla="*/ 282525 h 609613"/>
                    <a:gd name="connsiteX29" fmla="*/ 332882 w 723406"/>
                    <a:gd name="connsiteY29" fmla="*/ 303766 h 609613"/>
                    <a:gd name="connsiteX30" fmla="*/ 340121 w 723406"/>
                    <a:gd name="connsiteY30" fmla="*/ 302813 h 609613"/>
                    <a:gd name="connsiteX31" fmla="*/ 352598 w 723406"/>
                    <a:gd name="connsiteY31" fmla="*/ 295289 h 609613"/>
                    <a:gd name="connsiteX32" fmla="*/ 382126 w 723406"/>
                    <a:gd name="connsiteY32" fmla="*/ 295289 h 609613"/>
                    <a:gd name="connsiteX33" fmla="*/ 439276 w 723406"/>
                    <a:gd name="connsiteY33" fmla="*/ 352439 h 609613"/>
                    <a:gd name="connsiteX34" fmla="*/ 361457 w 723406"/>
                    <a:gd name="connsiteY34" fmla="*/ 352439 h 609613"/>
                    <a:gd name="connsiteX35" fmla="*/ 361457 w 723406"/>
                    <a:gd name="connsiteY35" fmla="*/ 447689 h 609613"/>
                    <a:gd name="connsiteX36" fmla="*/ 409082 w 723406"/>
                    <a:gd name="connsiteY36" fmla="*/ 495314 h 609613"/>
                    <a:gd name="connsiteX37" fmla="*/ 675782 w 723406"/>
                    <a:gd name="connsiteY37" fmla="*/ 495314 h 609613"/>
                    <a:gd name="connsiteX38" fmla="*/ 723407 w 723406"/>
                    <a:gd name="connsiteY38" fmla="*/ 447689 h 609613"/>
                    <a:gd name="connsiteX39" fmla="*/ 723407 w 723406"/>
                    <a:gd name="connsiteY39" fmla="*/ 352439 h 6096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723406" h="609613">
                      <a:moveTo>
                        <a:pt x="493187" y="352439"/>
                      </a:moveTo>
                      <a:lnTo>
                        <a:pt x="397937" y="257189"/>
                      </a:lnTo>
                      <a:lnTo>
                        <a:pt x="357170" y="257189"/>
                      </a:lnTo>
                      <a:lnTo>
                        <a:pt x="307069" y="67451"/>
                      </a:lnTo>
                      <a:cubicBezTo>
                        <a:pt x="305267" y="61411"/>
                        <a:pt x="301994" y="55913"/>
                        <a:pt x="297544" y="51449"/>
                      </a:cubicBezTo>
                      <a:cubicBezTo>
                        <a:pt x="279314" y="32457"/>
                        <a:pt x="256815" y="18088"/>
                        <a:pt x="231917" y="9539"/>
                      </a:cubicBezTo>
                      <a:cubicBezTo>
                        <a:pt x="215569" y="2999"/>
                        <a:pt x="198088" y="-238"/>
                        <a:pt x="180482" y="14"/>
                      </a:cubicBezTo>
                      <a:cubicBezTo>
                        <a:pt x="162973" y="-85"/>
                        <a:pt x="145577" y="2815"/>
                        <a:pt x="129047" y="8586"/>
                      </a:cubicBezTo>
                      <a:cubicBezTo>
                        <a:pt x="104003" y="16889"/>
                        <a:pt x="81417" y="31292"/>
                        <a:pt x="63324" y="50496"/>
                      </a:cubicBezTo>
                      <a:cubicBezTo>
                        <a:pt x="59076" y="55474"/>
                        <a:pt x="55841" y="61234"/>
                        <a:pt x="53799" y="67451"/>
                      </a:cubicBezTo>
                      <a:lnTo>
                        <a:pt x="935" y="267952"/>
                      </a:lnTo>
                      <a:cubicBezTo>
                        <a:pt x="-3051" y="283206"/>
                        <a:pt x="6070" y="298806"/>
                        <a:pt x="21319" y="302813"/>
                      </a:cubicBezTo>
                      <a:cubicBezTo>
                        <a:pt x="23678" y="303456"/>
                        <a:pt x="26113" y="303777"/>
                        <a:pt x="28558" y="303766"/>
                      </a:cubicBezTo>
                      <a:cubicBezTo>
                        <a:pt x="41693" y="303987"/>
                        <a:pt x="53287" y="295223"/>
                        <a:pt x="56657" y="282525"/>
                      </a:cubicBezTo>
                      <a:lnTo>
                        <a:pt x="104282" y="100598"/>
                      </a:lnTo>
                      <a:lnTo>
                        <a:pt x="104282" y="158891"/>
                      </a:lnTo>
                      <a:lnTo>
                        <a:pt x="44846" y="381014"/>
                      </a:lnTo>
                      <a:lnTo>
                        <a:pt x="104282" y="381014"/>
                      </a:lnTo>
                      <a:lnTo>
                        <a:pt x="104282" y="609614"/>
                      </a:lnTo>
                      <a:lnTo>
                        <a:pt x="161432" y="609614"/>
                      </a:lnTo>
                      <a:lnTo>
                        <a:pt x="161432" y="381014"/>
                      </a:lnTo>
                      <a:lnTo>
                        <a:pt x="199532" y="381014"/>
                      </a:lnTo>
                      <a:lnTo>
                        <a:pt x="199532" y="609614"/>
                      </a:lnTo>
                      <a:lnTo>
                        <a:pt x="256682" y="609614"/>
                      </a:lnTo>
                      <a:lnTo>
                        <a:pt x="256682" y="381014"/>
                      </a:lnTo>
                      <a:lnTo>
                        <a:pt x="305831" y="381014"/>
                      </a:lnTo>
                      <a:lnTo>
                        <a:pt x="256682" y="197276"/>
                      </a:lnTo>
                      <a:lnTo>
                        <a:pt x="256682" y="100598"/>
                      </a:lnTo>
                      <a:lnTo>
                        <a:pt x="304307" y="282525"/>
                      </a:lnTo>
                      <a:cubicBezTo>
                        <a:pt x="307718" y="295399"/>
                        <a:pt x="319571" y="304210"/>
                        <a:pt x="332882" y="303766"/>
                      </a:cubicBezTo>
                      <a:cubicBezTo>
                        <a:pt x="335327" y="303777"/>
                        <a:pt x="337761" y="303456"/>
                        <a:pt x="340121" y="302813"/>
                      </a:cubicBezTo>
                      <a:cubicBezTo>
                        <a:pt x="344860" y="301426"/>
                        <a:pt x="349159" y="298833"/>
                        <a:pt x="352598" y="295289"/>
                      </a:cubicBezTo>
                      <a:lnTo>
                        <a:pt x="382126" y="295289"/>
                      </a:lnTo>
                      <a:lnTo>
                        <a:pt x="439276" y="352439"/>
                      </a:lnTo>
                      <a:lnTo>
                        <a:pt x="361457" y="352439"/>
                      </a:lnTo>
                      <a:lnTo>
                        <a:pt x="361457" y="447689"/>
                      </a:lnTo>
                      <a:cubicBezTo>
                        <a:pt x="361457" y="473991"/>
                        <a:pt x="382779" y="495314"/>
                        <a:pt x="409082" y="495314"/>
                      </a:cubicBezTo>
                      <a:lnTo>
                        <a:pt x="675782" y="495314"/>
                      </a:lnTo>
                      <a:cubicBezTo>
                        <a:pt x="702084" y="495314"/>
                        <a:pt x="723407" y="473991"/>
                        <a:pt x="723407" y="447689"/>
                      </a:cubicBezTo>
                      <a:lnTo>
                        <a:pt x="723407" y="352439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145" name="任意多边形: 形状 144">
                  <a:extLst>
                    <a:ext uri="{FF2B5EF4-FFF2-40B4-BE49-F238E27FC236}">
                      <a16:creationId xmlns:a16="http://schemas.microsoft.com/office/drawing/2014/main" id="{97AD881D-BDA9-4CE1-9F25-B95B7E8ED1EA}"/>
                    </a:ext>
                  </a:extLst>
                </p:cNvPr>
                <p:cNvSpPr/>
                <p:nvPr/>
              </p:nvSpPr>
              <p:spPr>
                <a:xfrm>
                  <a:off x="4046428" y="1518871"/>
                  <a:ext cx="133350" cy="133350"/>
                </a:xfrm>
                <a:custGeom>
                  <a:avLst/>
                  <a:gdLst>
                    <a:gd name="connsiteX0" fmla="*/ 133350 w 133350"/>
                    <a:gd name="connsiteY0" fmla="*/ 66675 h 133350"/>
                    <a:gd name="connsiteX1" fmla="*/ 66675 w 133350"/>
                    <a:gd name="connsiteY1" fmla="*/ 133350 h 133350"/>
                    <a:gd name="connsiteX2" fmla="*/ 0 w 133350"/>
                    <a:gd name="connsiteY2" fmla="*/ 66675 h 133350"/>
                    <a:gd name="connsiteX3" fmla="*/ 66675 w 133350"/>
                    <a:gd name="connsiteY3" fmla="*/ 0 h 133350"/>
                    <a:gd name="connsiteX4" fmla="*/ 133350 w 133350"/>
                    <a:gd name="connsiteY4" fmla="*/ 66675 h 133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33350" h="133350">
                      <a:moveTo>
                        <a:pt x="133350" y="66675"/>
                      </a:moveTo>
                      <a:cubicBezTo>
                        <a:pt x="133350" y="103499"/>
                        <a:pt x="103499" y="133350"/>
                        <a:pt x="66675" y="133350"/>
                      </a:cubicBezTo>
                      <a:cubicBezTo>
                        <a:pt x="29851" y="133350"/>
                        <a:pt x="0" y="103499"/>
                        <a:pt x="0" y="66675"/>
                      </a:cubicBezTo>
                      <a:cubicBezTo>
                        <a:pt x="0" y="29851"/>
                        <a:pt x="29851" y="0"/>
                        <a:pt x="66675" y="0"/>
                      </a:cubicBezTo>
                      <a:cubicBezTo>
                        <a:pt x="103499" y="0"/>
                        <a:pt x="133350" y="29851"/>
                        <a:pt x="133350" y="6667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</p:grpSp>
      </p:grpSp>
      <p:grpSp>
        <p:nvGrpSpPr>
          <p:cNvPr id="188" name="组合 187">
            <a:extLst>
              <a:ext uri="{FF2B5EF4-FFF2-40B4-BE49-F238E27FC236}">
                <a16:creationId xmlns:a16="http://schemas.microsoft.com/office/drawing/2014/main" id="{8D21F1DD-D2A4-4DCB-BFA9-9C1A5B5FEFC7}"/>
              </a:ext>
            </a:extLst>
          </p:cNvPr>
          <p:cNvGrpSpPr/>
          <p:nvPr/>
        </p:nvGrpSpPr>
        <p:grpSpPr>
          <a:xfrm>
            <a:off x="5471256" y="1684448"/>
            <a:ext cx="1025922" cy="1303898"/>
            <a:chOff x="5504902" y="1735747"/>
            <a:chExt cx="1025922" cy="1303898"/>
          </a:xfrm>
        </p:grpSpPr>
        <p:sp>
          <p:nvSpPr>
            <p:cNvPr id="151" name="文本框 150">
              <a:extLst>
                <a:ext uri="{FF2B5EF4-FFF2-40B4-BE49-F238E27FC236}">
                  <a16:creationId xmlns:a16="http://schemas.microsoft.com/office/drawing/2014/main" id="{EC2581DB-2379-44D2-976A-EF0E147B05CE}"/>
                </a:ext>
              </a:extLst>
            </p:cNvPr>
            <p:cNvSpPr txBox="1"/>
            <p:nvPr/>
          </p:nvSpPr>
          <p:spPr>
            <a:xfrm>
              <a:off x="5504902" y="2731868"/>
              <a:ext cx="1025922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服务群体</a:t>
              </a:r>
            </a:p>
          </p:txBody>
        </p:sp>
        <p:pic>
          <p:nvPicPr>
            <p:cNvPr id="139" name="图形 138" descr="男人和女人">
              <a:extLst>
                <a:ext uri="{FF2B5EF4-FFF2-40B4-BE49-F238E27FC236}">
                  <a16:creationId xmlns:a16="http://schemas.microsoft.com/office/drawing/2014/main" id="{9FA24D2C-590A-4663-B509-AA1E57477C7D}"/>
                </a:ext>
              </a:extLst>
            </p:cNvPr>
            <p:cNvPicPr>
              <a:picLocks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48694" y="1735747"/>
              <a:ext cx="938339" cy="921406"/>
            </a:xfrm>
            <a:prstGeom prst="rect">
              <a:avLst/>
            </a:prstGeom>
          </p:spPr>
        </p:pic>
      </p:grpSp>
      <p:grpSp>
        <p:nvGrpSpPr>
          <p:cNvPr id="187" name="组合 186">
            <a:extLst>
              <a:ext uri="{FF2B5EF4-FFF2-40B4-BE49-F238E27FC236}">
                <a16:creationId xmlns:a16="http://schemas.microsoft.com/office/drawing/2014/main" id="{F70090DA-44AA-4335-BC91-B9BE67088CDB}"/>
              </a:ext>
            </a:extLst>
          </p:cNvPr>
          <p:cNvGrpSpPr/>
          <p:nvPr/>
        </p:nvGrpSpPr>
        <p:grpSpPr>
          <a:xfrm>
            <a:off x="7126601" y="1748017"/>
            <a:ext cx="1025922" cy="1240329"/>
            <a:chOff x="7160247" y="1799316"/>
            <a:chExt cx="1025922" cy="1240329"/>
          </a:xfrm>
        </p:grpSpPr>
        <p:sp>
          <p:nvSpPr>
            <p:cNvPr id="163" name="文本框 162">
              <a:extLst>
                <a:ext uri="{FF2B5EF4-FFF2-40B4-BE49-F238E27FC236}">
                  <a16:creationId xmlns:a16="http://schemas.microsoft.com/office/drawing/2014/main" id="{A44D57D6-5E03-431D-AC36-2CE51AC4C230}"/>
                </a:ext>
              </a:extLst>
            </p:cNvPr>
            <p:cNvSpPr txBox="1"/>
            <p:nvPr/>
          </p:nvSpPr>
          <p:spPr>
            <a:xfrm>
              <a:off x="7160247" y="2731868"/>
              <a:ext cx="1025922" cy="307777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ea"/>
                  <a:ea typeface="+mj-ea"/>
                </a:rPr>
                <a:t>服务群体</a:t>
              </a:r>
            </a:p>
          </p:txBody>
        </p:sp>
        <p:grpSp>
          <p:nvGrpSpPr>
            <p:cNvPr id="186" name="组合 185">
              <a:extLst>
                <a:ext uri="{FF2B5EF4-FFF2-40B4-BE49-F238E27FC236}">
                  <a16:creationId xmlns:a16="http://schemas.microsoft.com/office/drawing/2014/main" id="{3B9B7FE3-F48E-418C-BC0D-C60BBF976E91}"/>
                </a:ext>
              </a:extLst>
            </p:cNvPr>
            <p:cNvGrpSpPr/>
            <p:nvPr/>
          </p:nvGrpSpPr>
          <p:grpSpPr>
            <a:xfrm>
              <a:off x="7464863" y="1799316"/>
              <a:ext cx="416690" cy="794268"/>
              <a:chOff x="6306959" y="98963"/>
              <a:chExt cx="561861" cy="1070985"/>
            </a:xfrm>
          </p:grpSpPr>
          <p:sp>
            <p:nvSpPr>
              <p:cNvPr id="181" name="任意多边形: 形状 180">
                <a:extLst>
                  <a:ext uri="{FF2B5EF4-FFF2-40B4-BE49-F238E27FC236}">
                    <a16:creationId xmlns:a16="http://schemas.microsoft.com/office/drawing/2014/main" id="{AF4C0C7A-290E-41D9-9677-53EB8CC92750}"/>
                  </a:ext>
                </a:extLst>
              </p:cNvPr>
              <p:cNvSpPr/>
              <p:nvPr/>
            </p:nvSpPr>
            <p:spPr>
              <a:xfrm>
                <a:off x="6306959" y="313160"/>
                <a:ext cx="447027" cy="856788"/>
              </a:xfrm>
              <a:custGeom>
                <a:avLst/>
                <a:gdLst>
                  <a:gd name="connsiteX0" fmla="*/ 339096 w 447027"/>
                  <a:gd name="connsiteY0" fmla="*/ 367467 h 856788"/>
                  <a:gd name="connsiteX1" fmla="*/ 339096 w 447027"/>
                  <a:gd name="connsiteY1" fmla="*/ 367467 h 856788"/>
                  <a:gd name="connsiteX2" fmla="*/ 322674 w 447027"/>
                  <a:gd name="connsiteY2" fmla="*/ 368895 h 856788"/>
                  <a:gd name="connsiteX3" fmla="*/ 239375 w 447027"/>
                  <a:gd name="connsiteY3" fmla="*/ 287511 h 856788"/>
                  <a:gd name="connsiteX4" fmla="*/ 239375 w 447027"/>
                  <a:gd name="connsiteY4" fmla="*/ 285596 h 856788"/>
                  <a:gd name="connsiteX5" fmla="*/ 302920 w 447027"/>
                  <a:gd name="connsiteY5" fmla="*/ 204439 h 856788"/>
                  <a:gd name="connsiteX6" fmla="*/ 373248 w 447027"/>
                  <a:gd name="connsiteY6" fmla="*/ 99602 h 856788"/>
                  <a:gd name="connsiteX7" fmla="*/ 416326 w 447027"/>
                  <a:gd name="connsiteY7" fmla="*/ 43910 h 856788"/>
                  <a:gd name="connsiteX8" fmla="*/ 318628 w 447027"/>
                  <a:gd name="connsiteY8" fmla="*/ 4760 h 856788"/>
                  <a:gd name="connsiteX9" fmla="*/ 263770 w 447027"/>
                  <a:gd name="connsiteY9" fmla="*/ 0 h 856788"/>
                  <a:gd name="connsiteX10" fmla="*/ 209031 w 447027"/>
                  <a:gd name="connsiteY10" fmla="*/ 4760 h 856788"/>
                  <a:gd name="connsiteX11" fmla="*/ 109072 w 447027"/>
                  <a:gd name="connsiteY11" fmla="*/ 45219 h 856788"/>
                  <a:gd name="connsiteX12" fmla="*/ 90032 w 447027"/>
                  <a:gd name="connsiteY12" fmla="*/ 71399 h 856788"/>
                  <a:gd name="connsiteX13" fmla="*/ 1974 w 447027"/>
                  <a:gd name="connsiteY13" fmla="*/ 366515 h 856788"/>
                  <a:gd name="connsiteX14" fmla="*/ 34090 w 447027"/>
                  <a:gd name="connsiteY14" fmla="*/ 425675 h 856788"/>
                  <a:gd name="connsiteX15" fmla="*/ 35293 w 447027"/>
                  <a:gd name="connsiteY15" fmla="*/ 426014 h 856788"/>
                  <a:gd name="connsiteX16" fmla="*/ 49573 w 447027"/>
                  <a:gd name="connsiteY16" fmla="*/ 428394 h 856788"/>
                  <a:gd name="connsiteX17" fmla="*/ 94792 w 447027"/>
                  <a:gd name="connsiteY17" fmla="*/ 395074 h 856788"/>
                  <a:gd name="connsiteX18" fmla="*/ 168571 w 447027"/>
                  <a:gd name="connsiteY18" fmla="*/ 145178 h 856788"/>
                  <a:gd name="connsiteX19" fmla="*/ 168571 w 447027"/>
                  <a:gd name="connsiteY19" fmla="*/ 228477 h 856788"/>
                  <a:gd name="connsiteX20" fmla="*/ 80513 w 447027"/>
                  <a:gd name="connsiteY20" fmla="*/ 523593 h 856788"/>
                  <a:gd name="connsiteX21" fmla="*/ 144772 w 447027"/>
                  <a:gd name="connsiteY21" fmla="*/ 523593 h 856788"/>
                  <a:gd name="connsiteX22" fmla="*/ 144772 w 447027"/>
                  <a:gd name="connsiteY22" fmla="*/ 856788 h 856788"/>
                  <a:gd name="connsiteX23" fmla="*/ 239970 w 447027"/>
                  <a:gd name="connsiteY23" fmla="*/ 856788 h 856788"/>
                  <a:gd name="connsiteX24" fmla="*/ 239970 w 447027"/>
                  <a:gd name="connsiteY24" fmla="*/ 523593 h 856788"/>
                  <a:gd name="connsiteX25" fmla="*/ 287570 w 447027"/>
                  <a:gd name="connsiteY25" fmla="*/ 523593 h 856788"/>
                  <a:gd name="connsiteX26" fmla="*/ 287570 w 447027"/>
                  <a:gd name="connsiteY26" fmla="*/ 856788 h 856788"/>
                  <a:gd name="connsiteX27" fmla="*/ 382768 w 447027"/>
                  <a:gd name="connsiteY27" fmla="*/ 856788 h 856788"/>
                  <a:gd name="connsiteX28" fmla="*/ 382768 w 447027"/>
                  <a:gd name="connsiteY28" fmla="*/ 523593 h 856788"/>
                  <a:gd name="connsiteX29" fmla="*/ 447027 w 447027"/>
                  <a:gd name="connsiteY29" fmla="*/ 523593 h 856788"/>
                  <a:gd name="connsiteX30" fmla="*/ 393835 w 447027"/>
                  <a:gd name="connsiteY30" fmla="*/ 345095 h 856788"/>
                  <a:gd name="connsiteX31" fmla="*/ 339096 w 447027"/>
                  <a:gd name="connsiteY31" fmla="*/ 367467 h 8567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447027" h="856788">
                    <a:moveTo>
                      <a:pt x="339096" y="367467"/>
                    </a:moveTo>
                    <a:lnTo>
                      <a:pt x="339096" y="367467"/>
                    </a:lnTo>
                    <a:cubicBezTo>
                      <a:pt x="333654" y="368263"/>
                      <a:pt x="328171" y="368740"/>
                      <a:pt x="322674" y="368895"/>
                    </a:cubicBezTo>
                    <a:cubicBezTo>
                      <a:pt x="277198" y="369423"/>
                      <a:pt x="239904" y="332987"/>
                      <a:pt x="239375" y="287511"/>
                    </a:cubicBezTo>
                    <a:cubicBezTo>
                      <a:pt x="239368" y="286873"/>
                      <a:pt x="239368" y="286234"/>
                      <a:pt x="239375" y="285596"/>
                    </a:cubicBezTo>
                    <a:cubicBezTo>
                      <a:pt x="239566" y="247217"/>
                      <a:pt x="265707" y="213830"/>
                      <a:pt x="302920" y="204439"/>
                    </a:cubicBezTo>
                    <a:cubicBezTo>
                      <a:pt x="310774" y="201583"/>
                      <a:pt x="353971" y="182186"/>
                      <a:pt x="373248" y="99602"/>
                    </a:cubicBezTo>
                    <a:cubicBezTo>
                      <a:pt x="378671" y="75584"/>
                      <a:pt x="394442" y="55195"/>
                      <a:pt x="416326" y="43910"/>
                    </a:cubicBezTo>
                    <a:cubicBezTo>
                      <a:pt x="386154" y="25537"/>
                      <a:pt x="353138" y="12307"/>
                      <a:pt x="318628" y="4760"/>
                    </a:cubicBezTo>
                    <a:cubicBezTo>
                      <a:pt x="300464" y="1988"/>
                      <a:pt x="282140" y="399"/>
                      <a:pt x="263770" y="0"/>
                    </a:cubicBezTo>
                    <a:cubicBezTo>
                      <a:pt x="245439" y="403"/>
                      <a:pt x="227155" y="1993"/>
                      <a:pt x="209031" y="4760"/>
                    </a:cubicBezTo>
                    <a:cubicBezTo>
                      <a:pt x="173313" y="11333"/>
                      <a:pt x="139306" y="25099"/>
                      <a:pt x="109072" y="45219"/>
                    </a:cubicBezTo>
                    <a:cubicBezTo>
                      <a:pt x="99511" y="51081"/>
                      <a:pt x="92663" y="60496"/>
                      <a:pt x="90032" y="71399"/>
                    </a:cubicBezTo>
                    <a:lnTo>
                      <a:pt x="1974" y="366515"/>
                    </a:lnTo>
                    <a:cubicBezTo>
                      <a:pt x="-5495" y="391720"/>
                      <a:pt x="8885" y="418207"/>
                      <a:pt x="34090" y="425675"/>
                    </a:cubicBezTo>
                    <a:cubicBezTo>
                      <a:pt x="34490" y="425793"/>
                      <a:pt x="34891" y="425906"/>
                      <a:pt x="35293" y="426014"/>
                    </a:cubicBezTo>
                    <a:cubicBezTo>
                      <a:pt x="39790" y="427953"/>
                      <a:pt x="44690" y="428769"/>
                      <a:pt x="49573" y="428394"/>
                    </a:cubicBezTo>
                    <a:cubicBezTo>
                      <a:pt x="70419" y="428706"/>
                      <a:pt x="88914" y="415077"/>
                      <a:pt x="94792" y="395074"/>
                    </a:cubicBezTo>
                    <a:lnTo>
                      <a:pt x="168571" y="145178"/>
                    </a:lnTo>
                    <a:lnTo>
                      <a:pt x="168571" y="228477"/>
                    </a:lnTo>
                    <a:lnTo>
                      <a:pt x="80513" y="523593"/>
                    </a:lnTo>
                    <a:lnTo>
                      <a:pt x="144772" y="523593"/>
                    </a:lnTo>
                    <a:lnTo>
                      <a:pt x="144772" y="856788"/>
                    </a:lnTo>
                    <a:lnTo>
                      <a:pt x="239970" y="856788"/>
                    </a:lnTo>
                    <a:lnTo>
                      <a:pt x="239970" y="523593"/>
                    </a:lnTo>
                    <a:lnTo>
                      <a:pt x="287570" y="523593"/>
                    </a:lnTo>
                    <a:lnTo>
                      <a:pt x="287570" y="856788"/>
                    </a:lnTo>
                    <a:lnTo>
                      <a:pt x="382768" y="856788"/>
                    </a:lnTo>
                    <a:lnTo>
                      <a:pt x="382768" y="523593"/>
                    </a:lnTo>
                    <a:lnTo>
                      <a:pt x="447027" y="523593"/>
                    </a:lnTo>
                    <a:lnTo>
                      <a:pt x="393835" y="345095"/>
                    </a:lnTo>
                    <a:cubicBezTo>
                      <a:pt x="376977" y="355578"/>
                      <a:pt x="358471" y="363141"/>
                      <a:pt x="339096" y="367467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2" name="任意多边形: 形状 181">
                <a:extLst>
                  <a:ext uri="{FF2B5EF4-FFF2-40B4-BE49-F238E27FC236}">
                    <a16:creationId xmlns:a16="http://schemas.microsoft.com/office/drawing/2014/main" id="{D6582BB9-F492-415A-A183-F4D83D96F85E}"/>
                  </a:ext>
                </a:extLst>
              </p:cNvPr>
              <p:cNvSpPr/>
              <p:nvPr/>
            </p:nvSpPr>
            <p:spPr>
              <a:xfrm>
                <a:off x="6476125" y="98963"/>
                <a:ext cx="190397" cy="190397"/>
              </a:xfrm>
              <a:custGeom>
                <a:avLst/>
                <a:gdLst>
                  <a:gd name="connsiteX0" fmla="*/ 190397 w 190397"/>
                  <a:gd name="connsiteY0" fmla="*/ 95199 h 190397"/>
                  <a:gd name="connsiteX1" fmla="*/ 95199 w 190397"/>
                  <a:gd name="connsiteY1" fmla="*/ 190397 h 190397"/>
                  <a:gd name="connsiteX2" fmla="*/ 0 w 190397"/>
                  <a:gd name="connsiteY2" fmla="*/ 95199 h 190397"/>
                  <a:gd name="connsiteX3" fmla="*/ 95199 w 190397"/>
                  <a:gd name="connsiteY3" fmla="*/ 0 h 190397"/>
                  <a:gd name="connsiteX4" fmla="*/ 190397 w 190397"/>
                  <a:gd name="connsiteY4" fmla="*/ 95199 h 190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397" h="190397">
                    <a:moveTo>
                      <a:pt x="190397" y="95199"/>
                    </a:moveTo>
                    <a:cubicBezTo>
                      <a:pt x="190397" y="147776"/>
                      <a:pt x="147776" y="190397"/>
                      <a:pt x="95199" y="190397"/>
                    </a:cubicBezTo>
                    <a:cubicBezTo>
                      <a:pt x="42622" y="190397"/>
                      <a:pt x="0" y="147776"/>
                      <a:pt x="0" y="95199"/>
                    </a:cubicBezTo>
                    <a:cubicBezTo>
                      <a:pt x="0" y="42622"/>
                      <a:pt x="42622" y="0"/>
                      <a:pt x="95199" y="0"/>
                    </a:cubicBezTo>
                    <a:cubicBezTo>
                      <a:pt x="147776" y="0"/>
                      <a:pt x="190397" y="42622"/>
                      <a:pt x="190397" y="95199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3" name="任意多边形: 形状 182">
                <a:extLst>
                  <a:ext uri="{FF2B5EF4-FFF2-40B4-BE49-F238E27FC236}">
                    <a16:creationId xmlns:a16="http://schemas.microsoft.com/office/drawing/2014/main" id="{0A939D1A-1A28-4F6E-A80C-5C7C4398FC08}"/>
                  </a:ext>
                </a:extLst>
              </p:cNvPr>
              <p:cNvSpPr/>
              <p:nvPr/>
            </p:nvSpPr>
            <p:spPr>
              <a:xfrm>
                <a:off x="6570133" y="371195"/>
                <a:ext cx="251361" cy="287060"/>
              </a:xfrm>
              <a:custGeom>
                <a:avLst/>
                <a:gdLst>
                  <a:gd name="connsiteX0" fmla="*/ 142799 w 251361"/>
                  <a:gd name="connsiteY0" fmla="*/ 171632 h 287060"/>
                  <a:gd name="connsiteX1" fmla="*/ 195158 w 251361"/>
                  <a:gd name="connsiteY1" fmla="*/ 149022 h 287060"/>
                  <a:gd name="connsiteX2" fmla="*/ 221338 w 251361"/>
                  <a:gd name="connsiteY2" fmla="*/ 154972 h 287060"/>
                  <a:gd name="connsiteX3" fmla="*/ 249897 w 251361"/>
                  <a:gd name="connsiteY3" fmla="*/ 72863 h 287060"/>
                  <a:gd name="connsiteX4" fmla="*/ 204678 w 251361"/>
                  <a:gd name="connsiteY4" fmla="*/ 1464 h 287060"/>
                  <a:gd name="connsiteX5" fmla="*/ 133279 w 251361"/>
                  <a:gd name="connsiteY5" fmla="*/ 46683 h 287060"/>
                  <a:gd name="connsiteX6" fmla="*/ 46410 w 251361"/>
                  <a:gd name="connsiteY6" fmla="*/ 169252 h 287060"/>
                  <a:gd name="connsiteX7" fmla="*/ 46410 w 251361"/>
                  <a:gd name="connsiteY7" fmla="*/ 169252 h 287060"/>
                  <a:gd name="connsiteX8" fmla="*/ 1 w 251361"/>
                  <a:gd name="connsiteY8" fmla="*/ 227561 h 287060"/>
                  <a:gd name="connsiteX9" fmla="*/ 59500 w 251361"/>
                  <a:gd name="connsiteY9" fmla="*/ 287060 h 287060"/>
                  <a:gd name="connsiteX10" fmla="*/ 72590 w 251361"/>
                  <a:gd name="connsiteY10" fmla="*/ 285870 h 287060"/>
                  <a:gd name="connsiteX11" fmla="*/ 129709 w 251361"/>
                  <a:gd name="connsiteY11" fmla="*/ 259690 h 287060"/>
                  <a:gd name="connsiteX12" fmla="*/ 142799 w 251361"/>
                  <a:gd name="connsiteY12" fmla="*/ 171632 h 287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1361" h="287060">
                    <a:moveTo>
                      <a:pt x="142799" y="171632"/>
                    </a:moveTo>
                    <a:cubicBezTo>
                      <a:pt x="156599" y="157502"/>
                      <a:pt x="175410" y="149379"/>
                      <a:pt x="195158" y="149022"/>
                    </a:cubicBezTo>
                    <a:cubicBezTo>
                      <a:pt x="204204" y="149158"/>
                      <a:pt x="213122" y="151184"/>
                      <a:pt x="221338" y="154972"/>
                    </a:cubicBezTo>
                    <a:cubicBezTo>
                      <a:pt x="234431" y="128979"/>
                      <a:pt x="244033" y="101370"/>
                      <a:pt x="249897" y="72863"/>
                    </a:cubicBezTo>
                    <a:cubicBezTo>
                      <a:pt x="257126" y="40660"/>
                      <a:pt x="236881" y="8693"/>
                      <a:pt x="204678" y="1464"/>
                    </a:cubicBezTo>
                    <a:cubicBezTo>
                      <a:pt x="172474" y="-5765"/>
                      <a:pt x="140508" y="14480"/>
                      <a:pt x="133279" y="46683"/>
                    </a:cubicBezTo>
                    <a:cubicBezTo>
                      <a:pt x="109479" y="149022"/>
                      <a:pt x="49980" y="168062"/>
                      <a:pt x="46410" y="169252"/>
                    </a:cubicBezTo>
                    <a:lnTo>
                      <a:pt x="46410" y="169252"/>
                    </a:lnTo>
                    <a:cubicBezTo>
                      <a:pt x="19176" y="175393"/>
                      <a:pt x="-126" y="199644"/>
                      <a:pt x="1" y="227561"/>
                    </a:cubicBezTo>
                    <a:cubicBezTo>
                      <a:pt x="1" y="260421"/>
                      <a:pt x="26640" y="287060"/>
                      <a:pt x="59500" y="287060"/>
                    </a:cubicBezTo>
                    <a:cubicBezTo>
                      <a:pt x="63881" y="286895"/>
                      <a:pt x="68251" y="286498"/>
                      <a:pt x="72590" y="285870"/>
                    </a:cubicBezTo>
                    <a:cubicBezTo>
                      <a:pt x="93088" y="280763"/>
                      <a:pt x="112458" y="271884"/>
                      <a:pt x="129709" y="259690"/>
                    </a:cubicBezTo>
                    <a:cubicBezTo>
                      <a:pt x="112428" y="230989"/>
                      <a:pt x="117916" y="194065"/>
                      <a:pt x="142799" y="17163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11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4" name="任意多边形: 形状 183">
                <a:extLst>
                  <a:ext uri="{FF2B5EF4-FFF2-40B4-BE49-F238E27FC236}">
                    <a16:creationId xmlns:a16="http://schemas.microsoft.com/office/drawing/2014/main" id="{1835F0AE-36FD-4495-B364-93A1B1BBCFD8}"/>
                  </a:ext>
                </a:extLst>
              </p:cNvPr>
              <p:cNvSpPr/>
              <p:nvPr/>
            </p:nvSpPr>
            <p:spPr>
              <a:xfrm>
                <a:off x="6711515" y="542311"/>
                <a:ext cx="92200" cy="92283"/>
              </a:xfrm>
              <a:custGeom>
                <a:avLst/>
                <a:gdLst>
                  <a:gd name="connsiteX0" fmla="*/ 80550 w 92200"/>
                  <a:gd name="connsiteY0" fmla="*/ 13487 h 92283"/>
                  <a:gd name="connsiteX1" fmla="*/ 75799 w 92200"/>
                  <a:gd name="connsiteY1" fmla="*/ 80634 h 92283"/>
                  <a:gd name="connsiteX2" fmla="*/ 12959 w 92200"/>
                  <a:gd name="connsiteY2" fmla="*/ 80245 h 92283"/>
                  <a:gd name="connsiteX3" fmla="*/ 14954 w 92200"/>
                  <a:gd name="connsiteY3" fmla="*/ 12958 h 92283"/>
                  <a:gd name="connsiteX4" fmla="*/ 80550 w 92200"/>
                  <a:gd name="connsiteY4" fmla="*/ 13249 h 922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2200" h="92283">
                    <a:moveTo>
                      <a:pt x="80550" y="13487"/>
                    </a:moveTo>
                    <a:cubicBezTo>
                      <a:pt x="97780" y="33342"/>
                      <a:pt x="95652" y="63404"/>
                      <a:pt x="75799" y="80634"/>
                    </a:cubicBezTo>
                    <a:cubicBezTo>
                      <a:pt x="57730" y="96314"/>
                      <a:pt x="30831" y="96148"/>
                      <a:pt x="12959" y="80245"/>
                    </a:cubicBezTo>
                    <a:cubicBezTo>
                      <a:pt x="-5070" y="61113"/>
                      <a:pt x="-4178" y="30988"/>
                      <a:pt x="14954" y="12958"/>
                    </a:cubicBezTo>
                    <a:cubicBezTo>
                      <a:pt x="33407" y="-4431"/>
                      <a:pt x="62252" y="-4304"/>
                      <a:pt x="80550" y="13249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  <p:sp>
            <p:nvSpPr>
              <p:cNvPr id="185" name="任意多边形: 形状 184">
                <a:extLst>
                  <a:ext uri="{FF2B5EF4-FFF2-40B4-BE49-F238E27FC236}">
                    <a16:creationId xmlns:a16="http://schemas.microsoft.com/office/drawing/2014/main" id="{D27A60D7-460F-492A-89B4-818BBE40AC2D}"/>
                  </a:ext>
                </a:extLst>
              </p:cNvPr>
              <p:cNvSpPr/>
              <p:nvPr/>
            </p:nvSpPr>
            <p:spPr>
              <a:xfrm>
                <a:off x="6726022" y="217961"/>
                <a:ext cx="142798" cy="142798"/>
              </a:xfrm>
              <a:custGeom>
                <a:avLst/>
                <a:gdLst>
                  <a:gd name="connsiteX0" fmla="*/ 142798 w 142798"/>
                  <a:gd name="connsiteY0" fmla="*/ 71399 h 142798"/>
                  <a:gd name="connsiteX1" fmla="*/ 71399 w 142798"/>
                  <a:gd name="connsiteY1" fmla="*/ 142798 h 142798"/>
                  <a:gd name="connsiteX2" fmla="*/ 0 w 142798"/>
                  <a:gd name="connsiteY2" fmla="*/ 71399 h 142798"/>
                  <a:gd name="connsiteX3" fmla="*/ 71399 w 142798"/>
                  <a:gd name="connsiteY3" fmla="*/ 0 h 142798"/>
                  <a:gd name="connsiteX4" fmla="*/ 142798 w 142798"/>
                  <a:gd name="connsiteY4" fmla="*/ 71399 h 1427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798" h="142798">
                    <a:moveTo>
                      <a:pt x="142798" y="71399"/>
                    </a:moveTo>
                    <a:cubicBezTo>
                      <a:pt x="142798" y="110831"/>
                      <a:pt x="110832" y="142798"/>
                      <a:pt x="71399" y="142798"/>
                    </a:cubicBezTo>
                    <a:cubicBezTo>
                      <a:pt x="31967" y="142798"/>
                      <a:pt x="0" y="110831"/>
                      <a:pt x="0" y="71399"/>
                    </a:cubicBezTo>
                    <a:cubicBezTo>
                      <a:pt x="0" y="31967"/>
                      <a:pt x="31967" y="0"/>
                      <a:pt x="71399" y="0"/>
                    </a:cubicBezTo>
                    <a:cubicBezTo>
                      <a:pt x="110832" y="0"/>
                      <a:pt x="142798" y="31967"/>
                      <a:pt x="142798" y="71399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1180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51017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1B6074AD-9FC5-4B46-B6FD-293146BA5E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/>
              <a:t>产品架构</a:t>
            </a:r>
            <a:endParaRPr lang="zh-CN" altLang="en-US" dirty="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B7DFB986-EAFD-4BB6-B16D-AEBC592D1D34}"/>
              </a:ext>
            </a:extLst>
          </p:cNvPr>
          <p:cNvGrpSpPr/>
          <p:nvPr/>
        </p:nvGrpSpPr>
        <p:grpSpPr>
          <a:xfrm>
            <a:off x="666750" y="-1714865"/>
            <a:ext cx="10854000" cy="947425"/>
            <a:chOff x="666750" y="-1714865"/>
            <a:chExt cx="10854000" cy="937713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A32895C0-0FC1-42DC-84A3-DFC7346DD36A}"/>
                </a:ext>
              </a:extLst>
            </p:cNvPr>
            <p:cNvSpPr>
              <a:spLocks/>
            </p:cNvSpPr>
            <p:nvPr/>
          </p:nvSpPr>
          <p:spPr>
            <a:xfrm>
              <a:off x="666750" y="-1714865"/>
              <a:ext cx="2170800" cy="937713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121CFA34-5B07-4A16-8E0B-F13F9F738E76}"/>
                </a:ext>
              </a:extLst>
            </p:cNvPr>
            <p:cNvSpPr>
              <a:spLocks/>
            </p:cNvSpPr>
            <p:nvPr/>
          </p:nvSpPr>
          <p:spPr>
            <a:xfrm>
              <a:off x="2837550" y="-1714865"/>
              <a:ext cx="2170800" cy="937713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543E520C-D777-45F8-9C5C-8696443CF407}"/>
                </a:ext>
              </a:extLst>
            </p:cNvPr>
            <p:cNvSpPr>
              <a:spLocks/>
            </p:cNvSpPr>
            <p:nvPr/>
          </p:nvSpPr>
          <p:spPr>
            <a:xfrm>
              <a:off x="5008350" y="-1714865"/>
              <a:ext cx="2170800" cy="937713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5AA5EA3D-7782-4452-8C2B-12F351005234}"/>
                </a:ext>
              </a:extLst>
            </p:cNvPr>
            <p:cNvSpPr>
              <a:spLocks/>
            </p:cNvSpPr>
            <p:nvPr/>
          </p:nvSpPr>
          <p:spPr>
            <a:xfrm>
              <a:off x="7179150" y="-1714865"/>
              <a:ext cx="2170800" cy="937713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3B38AD2A-AB3F-403B-9314-5FDD9F0097CD}"/>
                </a:ext>
              </a:extLst>
            </p:cNvPr>
            <p:cNvSpPr>
              <a:spLocks/>
            </p:cNvSpPr>
            <p:nvPr/>
          </p:nvSpPr>
          <p:spPr>
            <a:xfrm>
              <a:off x="9349950" y="-1714865"/>
              <a:ext cx="2170800" cy="937713"/>
            </a:xfrm>
            <a:prstGeom prst="rect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4" name="箭头: 下 23">
            <a:extLst>
              <a:ext uri="{FF2B5EF4-FFF2-40B4-BE49-F238E27FC236}">
                <a16:creationId xmlns:a16="http://schemas.microsoft.com/office/drawing/2014/main" id="{6355F556-C9D3-4595-B879-DFB7AB1A049D}"/>
              </a:ext>
            </a:extLst>
          </p:cNvPr>
          <p:cNvSpPr/>
          <p:nvPr/>
        </p:nvSpPr>
        <p:spPr>
          <a:xfrm>
            <a:off x="4343051" y="2933544"/>
            <a:ext cx="251743" cy="26844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箭头: 下 53">
            <a:extLst>
              <a:ext uri="{FF2B5EF4-FFF2-40B4-BE49-F238E27FC236}">
                <a16:creationId xmlns:a16="http://schemas.microsoft.com/office/drawing/2014/main" id="{D73BC69A-22A0-4FB1-A8EB-188E0CDBC3F8}"/>
              </a:ext>
            </a:extLst>
          </p:cNvPr>
          <p:cNvSpPr/>
          <p:nvPr/>
        </p:nvSpPr>
        <p:spPr>
          <a:xfrm flipV="1">
            <a:off x="6835426" y="2933544"/>
            <a:ext cx="251743" cy="26844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箭头: 下 56">
            <a:extLst>
              <a:ext uri="{FF2B5EF4-FFF2-40B4-BE49-F238E27FC236}">
                <a16:creationId xmlns:a16="http://schemas.microsoft.com/office/drawing/2014/main" id="{8DDFCD96-2294-412A-A315-9843A3D3B0A2}"/>
              </a:ext>
            </a:extLst>
          </p:cNvPr>
          <p:cNvSpPr/>
          <p:nvPr/>
        </p:nvSpPr>
        <p:spPr>
          <a:xfrm>
            <a:off x="4343051" y="4586808"/>
            <a:ext cx="251743" cy="26844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箭头: 下 57">
            <a:extLst>
              <a:ext uri="{FF2B5EF4-FFF2-40B4-BE49-F238E27FC236}">
                <a16:creationId xmlns:a16="http://schemas.microsoft.com/office/drawing/2014/main" id="{6D2F9F98-C03C-4240-BE39-5DF761F62A6C}"/>
              </a:ext>
            </a:extLst>
          </p:cNvPr>
          <p:cNvSpPr/>
          <p:nvPr/>
        </p:nvSpPr>
        <p:spPr>
          <a:xfrm flipV="1">
            <a:off x="6835426" y="4586808"/>
            <a:ext cx="251743" cy="26844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2D396830-2273-45B7-A972-5ED51E4C8A33}"/>
              </a:ext>
            </a:extLst>
          </p:cNvPr>
          <p:cNvSpPr/>
          <p:nvPr/>
        </p:nvSpPr>
        <p:spPr>
          <a:xfrm rot="16200000">
            <a:off x="5704519" y="-3079505"/>
            <a:ext cx="987485" cy="10641275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>
            <a:outerShdw blurRad="1905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B3DC12B4-7936-4EB2-94FF-095A061B6C98}"/>
              </a:ext>
            </a:extLst>
          </p:cNvPr>
          <p:cNvGrpSpPr/>
          <p:nvPr/>
        </p:nvGrpSpPr>
        <p:grpSpPr>
          <a:xfrm>
            <a:off x="660400" y="1747391"/>
            <a:ext cx="2534501" cy="987485"/>
            <a:chOff x="660400" y="3612171"/>
            <a:chExt cx="2419684" cy="987485"/>
          </a:xfrm>
        </p:grpSpPr>
        <p:sp>
          <p:nvSpPr>
            <p:cNvPr id="34" name="矩形: 圆角 33">
              <a:extLst>
                <a:ext uri="{FF2B5EF4-FFF2-40B4-BE49-F238E27FC236}">
                  <a16:creationId xmlns:a16="http://schemas.microsoft.com/office/drawing/2014/main" id="{DC7F1E2E-E41A-4BC8-BDEA-F1785184C335}"/>
                </a:ext>
              </a:extLst>
            </p:cNvPr>
            <p:cNvSpPr/>
            <p:nvPr/>
          </p:nvSpPr>
          <p:spPr>
            <a:xfrm>
              <a:off x="660400" y="3612171"/>
              <a:ext cx="2419684" cy="98748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92000"/>
              </a:schemeClr>
            </a:solidFill>
            <a:ln w="101600">
              <a:noFill/>
            </a:ln>
            <a:effectLst>
              <a:outerShdw blurRad="50800" dist="381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/>
            </a:p>
          </p:txBody>
        </p:sp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B7FF3B61-BD99-415D-B6E0-9C32CAA5928E}"/>
                </a:ext>
              </a:extLst>
            </p:cNvPr>
            <p:cNvSpPr/>
            <p:nvPr/>
          </p:nvSpPr>
          <p:spPr>
            <a:xfrm>
              <a:off x="737228" y="3658212"/>
              <a:ext cx="2266029" cy="89540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85000"/>
              </a:schemeClr>
            </a:solidFill>
            <a:ln w="101600"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医生端</a:t>
              </a:r>
            </a:p>
          </p:txBody>
        </p:sp>
      </p:grpSp>
      <p:sp>
        <p:nvSpPr>
          <p:cNvPr id="61" name="文本框 60">
            <a:extLst>
              <a:ext uri="{FF2B5EF4-FFF2-40B4-BE49-F238E27FC236}">
                <a16:creationId xmlns:a16="http://schemas.microsoft.com/office/drawing/2014/main" id="{6590AADB-5C9A-469F-9607-8A8AAE1D78FB}"/>
              </a:ext>
            </a:extLst>
          </p:cNvPr>
          <p:cNvSpPr txBox="1"/>
          <p:nvPr/>
        </p:nvSpPr>
        <p:spPr>
          <a:xfrm>
            <a:off x="3674882" y="2041078"/>
            <a:ext cx="16794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接收协议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D9928117-4564-452B-A919-A10545E7290C}"/>
              </a:ext>
            </a:extLst>
          </p:cNvPr>
          <p:cNvSpPr txBox="1"/>
          <p:nvPr/>
        </p:nvSpPr>
        <p:spPr>
          <a:xfrm>
            <a:off x="5898849" y="2041078"/>
            <a:ext cx="2120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出具诊断报告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A31D8620-203E-4209-B658-C0B25352A9F5}"/>
              </a:ext>
            </a:extLst>
          </p:cNvPr>
          <p:cNvSpPr txBox="1"/>
          <p:nvPr/>
        </p:nvSpPr>
        <p:spPr>
          <a:xfrm>
            <a:off x="8573613" y="2041078"/>
            <a:ext cx="2120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工作量统计</a:t>
            </a:r>
          </a:p>
        </p:txBody>
      </p:sp>
      <p:sp>
        <p:nvSpPr>
          <p:cNvPr id="70" name="矩形: 圆角 69">
            <a:extLst>
              <a:ext uri="{FF2B5EF4-FFF2-40B4-BE49-F238E27FC236}">
                <a16:creationId xmlns:a16="http://schemas.microsoft.com/office/drawing/2014/main" id="{1A512CA2-798B-4EA8-9078-B9A6E6058816}"/>
              </a:ext>
            </a:extLst>
          </p:cNvPr>
          <p:cNvSpPr/>
          <p:nvPr/>
        </p:nvSpPr>
        <p:spPr>
          <a:xfrm rot="16200000">
            <a:off x="5704519" y="-1426241"/>
            <a:ext cx="987485" cy="10641275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>
            <a:outerShdw blurRad="1905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BB8F0291-646D-4157-96CF-9554C285474C}"/>
              </a:ext>
            </a:extLst>
          </p:cNvPr>
          <p:cNvGrpSpPr/>
          <p:nvPr/>
        </p:nvGrpSpPr>
        <p:grpSpPr>
          <a:xfrm>
            <a:off x="660400" y="3400655"/>
            <a:ext cx="2534501" cy="987485"/>
            <a:chOff x="660400" y="3612171"/>
            <a:chExt cx="2419684" cy="987485"/>
          </a:xfrm>
        </p:grpSpPr>
        <p:sp>
          <p:nvSpPr>
            <p:cNvPr id="75" name="矩形: 圆角 74">
              <a:extLst>
                <a:ext uri="{FF2B5EF4-FFF2-40B4-BE49-F238E27FC236}">
                  <a16:creationId xmlns:a16="http://schemas.microsoft.com/office/drawing/2014/main" id="{F60C566D-83E5-4A28-A815-8DB3311283EE}"/>
                </a:ext>
              </a:extLst>
            </p:cNvPr>
            <p:cNvSpPr/>
            <p:nvPr/>
          </p:nvSpPr>
          <p:spPr>
            <a:xfrm>
              <a:off x="660400" y="3612171"/>
              <a:ext cx="2419684" cy="98748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92000"/>
              </a:schemeClr>
            </a:solidFill>
            <a:ln w="101600">
              <a:noFill/>
            </a:ln>
            <a:effectLst>
              <a:outerShdw blurRad="50800" dist="381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/>
            </a:p>
          </p:txBody>
        </p:sp>
        <p:sp>
          <p:nvSpPr>
            <p:cNvPr id="76" name="矩形: 圆角 75">
              <a:extLst>
                <a:ext uri="{FF2B5EF4-FFF2-40B4-BE49-F238E27FC236}">
                  <a16:creationId xmlns:a16="http://schemas.microsoft.com/office/drawing/2014/main" id="{1AC1E517-08EC-4B70-8091-50982D48BE3B}"/>
                </a:ext>
              </a:extLst>
            </p:cNvPr>
            <p:cNvSpPr/>
            <p:nvPr/>
          </p:nvSpPr>
          <p:spPr>
            <a:xfrm>
              <a:off x="737228" y="3658212"/>
              <a:ext cx="2266029" cy="89540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85000"/>
              </a:schemeClr>
            </a:solidFill>
            <a:ln w="101600"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产品平台端</a:t>
              </a:r>
            </a:p>
          </p:txBody>
        </p:sp>
      </p:grpSp>
      <p:sp>
        <p:nvSpPr>
          <p:cNvPr id="72" name="文本框 71">
            <a:extLst>
              <a:ext uri="{FF2B5EF4-FFF2-40B4-BE49-F238E27FC236}">
                <a16:creationId xmlns:a16="http://schemas.microsoft.com/office/drawing/2014/main" id="{AE6FF567-B5B1-4CB1-B99E-A104C2540509}"/>
              </a:ext>
            </a:extLst>
          </p:cNvPr>
          <p:cNvSpPr txBox="1"/>
          <p:nvPr/>
        </p:nvSpPr>
        <p:spPr>
          <a:xfrm>
            <a:off x="3525215" y="3694342"/>
            <a:ext cx="19787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管理出诊医生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B02C584F-9B7D-419F-B4C0-1CF4B6F8895F}"/>
              </a:ext>
            </a:extLst>
          </p:cNvPr>
          <p:cNvSpPr txBox="1"/>
          <p:nvPr/>
        </p:nvSpPr>
        <p:spPr>
          <a:xfrm>
            <a:off x="5898849" y="3694342"/>
            <a:ext cx="2120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管理病历资料</a:t>
            </a:r>
          </a:p>
        </p:txBody>
      </p:sp>
      <p:sp>
        <p:nvSpPr>
          <p:cNvPr id="74" name="文本框 73">
            <a:extLst>
              <a:ext uri="{FF2B5EF4-FFF2-40B4-BE49-F238E27FC236}">
                <a16:creationId xmlns:a16="http://schemas.microsoft.com/office/drawing/2014/main" id="{22F61DEC-EBFB-4A6E-88E0-E61905A7BDB2}"/>
              </a:ext>
            </a:extLst>
          </p:cNvPr>
          <p:cNvSpPr txBox="1"/>
          <p:nvPr/>
        </p:nvSpPr>
        <p:spPr>
          <a:xfrm>
            <a:off x="8573613" y="3694342"/>
            <a:ext cx="2120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建立数据库</a:t>
            </a:r>
          </a:p>
        </p:txBody>
      </p:sp>
      <p:sp>
        <p:nvSpPr>
          <p:cNvPr id="78" name="矩形: 圆角 77">
            <a:extLst>
              <a:ext uri="{FF2B5EF4-FFF2-40B4-BE49-F238E27FC236}">
                <a16:creationId xmlns:a16="http://schemas.microsoft.com/office/drawing/2014/main" id="{AB8A69AC-1D10-4385-B187-19FB4853AE29}"/>
              </a:ext>
            </a:extLst>
          </p:cNvPr>
          <p:cNvSpPr/>
          <p:nvPr/>
        </p:nvSpPr>
        <p:spPr>
          <a:xfrm rot="16200000">
            <a:off x="5704519" y="227023"/>
            <a:ext cx="987485" cy="10641275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>
            <a:outerShdw blurRad="1905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358A3FFD-7CE8-400D-8D2B-A60386CBA517}"/>
              </a:ext>
            </a:extLst>
          </p:cNvPr>
          <p:cNvGrpSpPr/>
          <p:nvPr/>
        </p:nvGrpSpPr>
        <p:grpSpPr>
          <a:xfrm>
            <a:off x="660400" y="5053919"/>
            <a:ext cx="2534501" cy="987485"/>
            <a:chOff x="660400" y="3612171"/>
            <a:chExt cx="2419684" cy="987485"/>
          </a:xfrm>
        </p:grpSpPr>
        <p:sp>
          <p:nvSpPr>
            <p:cNvPr id="83" name="矩形: 圆角 82">
              <a:extLst>
                <a:ext uri="{FF2B5EF4-FFF2-40B4-BE49-F238E27FC236}">
                  <a16:creationId xmlns:a16="http://schemas.microsoft.com/office/drawing/2014/main" id="{FE9F6278-8F7F-4604-8309-27F3BD5ABA8E}"/>
                </a:ext>
              </a:extLst>
            </p:cNvPr>
            <p:cNvSpPr/>
            <p:nvPr/>
          </p:nvSpPr>
          <p:spPr>
            <a:xfrm>
              <a:off x="660400" y="3612171"/>
              <a:ext cx="2419684" cy="987485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92000"/>
              </a:schemeClr>
            </a:solidFill>
            <a:ln w="101600">
              <a:noFill/>
            </a:ln>
            <a:effectLst>
              <a:outerShdw blurRad="50800" dist="38100" dir="2700000" algn="tl" rotWithShape="0">
                <a:schemeClr val="accent1">
                  <a:alpha val="20000"/>
                </a:schemeClr>
              </a:outerShdw>
            </a:effectLst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="1" dirty="0"/>
            </a:p>
          </p:txBody>
        </p:sp>
        <p:sp>
          <p:nvSpPr>
            <p:cNvPr id="84" name="矩形: 圆角 83">
              <a:extLst>
                <a:ext uri="{FF2B5EF4-FFF2-40B4-BE49-F238E27FC236}">
                  <a16:creationId xmlns:a16="http://schemas.microsoft.com/office/drawing/2014/main" id="{665DD311-7FB1-4382-A2E6-4D4DFA8ADBFE}"/>
                </a:ext>
              </a:extLst>
            </p:cNvPr>
            <p:cNvSpPr/>
            <p:nvPr/>
          </p:nvSpPr>
          <p:spPr>
            <a:xfrm>
              <a:off x="737228" y="3658212"/>
              <a:ext cx="2266029" cy="895402"/>
            </a:xfrm>
            <a:prstGeom prst="roundRect">
              <a:avLst>
                <a:gd name="adj" fmla="val 50000"/>
              </a:avLst>
            </a:prstGeom>
            <a:solidFill>
              <a:schemeClr val="accent2">
                <a:alpha val="85000"/>
              </a:schemeClr>
            </a:solidFill>
            <a:ln w="101600">
              <a:noFill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客户端</a:t>
              </a:r>
            </a:p>
          </p:txBody>
        </p:sp>
      </p:grpSp>
      <p:sp>
        <p:nvSpPr>
          <p:cNvPr id="80" name="文本框 79">
            <a:extLst>
              <a:ext uri="{FF2B5EF4-FFF2-40B4-BE49-F238E27FC236}">
                <a16:creationId xmlns:a16="http://schemas.microsoft.com/office/drawing/2014/main" id="{259E9BEB-A1DD-44D3-A6ED-96E9EFBA8EBC}"/>
              </a:ext>
            </a:extLst>
          </p:cNvPr>
          <p:cNvSpPr txBox="1"/>
          <p:nvPr/>
        </p:nvSpPr>
        <p:spPr>
          <a:xfrm>
            <a:off x="3525215" y="5347606"/>
            <a:ext cx="19787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线上就医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043AB951-2B9C-4A59-8DCB-FC730877F6EC}"/>
              </a:ext>
            </a:extLst>
          </p:cNvPr>
          <p:cNvSpPr txBox="1"/>
          <p:nvPr/>
        </p:nvSpPr>
        <p:spPr>
          <a:xfrm>
            <a:off x="5898849" y="5347606"/>
            <a:ext cx="2120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一键缴费</a:t>
            </a: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C5636D84-4642-4D58-8440-196DF60ED39E}"/>
              </a:ext>
            </a:extLst>
          </p:cNvPr>
          <p:cNvSpPr txBox="1"/>
          <p:nvPr/>
        </p:nvSpPr>
        <p:spPr>
          <a:xfrm>
            <a:off x="8573613" y="5347606"/>
            <a:ext cx="212024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</a:rPr>
              <a:t>及时回诊</a:t>
            </a:r>
          </a:p>
        </p:txBody>
      </p:sp>
      <p:sp>
        <p:nvSpPr>
          <p:cNvPr id="49" name="箭头: 下 48">
            <a:extLst>
              <a:ext uri="{FF2B5EF4-FFF2-40B4-BE49-F238E27FC236}">
                <a16:creationId xmlns:a16="http://schemas.microsoft.com/office/drawing/2014/main" id="{848A8D49-A245-4961-ACB0-FA6D06327D80}"/>
              </a:ext>
            </a:extLst>
          </p:cNvPr>
          <p:cNvSpPr/>
          <p:nvPr/>
        </p:nvSpPr>
        <p:spPr>
          <a:xfrm flipV="1">
            <a:off x="9540526" y="2933544"/>
            <a:ext cx="251743" cy="26844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箭头: 下 49">
            <a:extLst>
              <a:ext uri="{FF2B5EF4-FFF2-40B4-BE49-F238E27FC236}">
                <a16:creationId xmlns:a16="http://schemas.microsoft.com/office/drawing/2014/main" id="{B089E3AC-E65A-43A5-9EA8-F018B70D537E}"/>
              </a:ext>
            </a:extLst>
          </p:cNvPr>
          <p:cNvSpPr/>
          <p:nvPr/>
        </p:nvSpPr>
        <p:spPr>
          <a:xfrm flipV="1">
            <a:off x="9540526" y="4586808"/>
            <a:ext cx="251743" cy="268442"/>
          </a:xfrm>
          <a:prstGeom prst="downArrow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47586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1B6074AD-9FC5-4B46-B6FD-293146BA5E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核心产品</a:t>
            </a: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A102C855-2BEF-44A4-BE0D-D6CB29B2A40F}"/>
              </a:ext>
            </a:extLst>
          </p:cNvPr>
          <p:cNvSpPr>
            <a:spLocks/>
          </p:cNvSpPr>
          <p:nvPr/>
        </p:nvSpPr>
        <p:spPr>
          <a:xfrm>
            <a:off x="672791" y="1734020"/>
            <a:ext cx="7126689" cy="2108900"/>
          </a:xfrm>
          <a:prstGeom prst="roundRect">
            <a:avLst>
              <a:gd name="adj" fmla="val 3028"/>
            </a:avLst>
          </a:prstGeom>
          <a:solidFill>
            <a:schemeClr val="accent1">
              <a:alpha val="90000"/>
            </a:schemeClr>
          </a:solidFill>
          <a:ln>
            <a:noFill/>
          </a:ln>
          <a:effectLst>
            <a:outerShdw blurRad="1905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ACA5C959-C503-4025-BF5E-AED8A7DE506F}"/>
              </a:ext>
            </a:extLst>
          </p:cNvPr>
          <p:cNvSpPr txBox="1"/>
          <p:nvPr/>
        </p:nvSpPr>
        <p:spPr>
          <a:xfrm>
            <a:off x="1120295" y="2029393"/>
            <a:ext cx="6365655" cy="12487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05750">
              <a:lnSpc>
                <a:spcPct val="130000"/>
              </a:lnSpc>
              <a:buClr>
                <a:schemeClr val="accent5"/>
              </a:buClr>
            </a:pPr>
            <a:r>
              <a:rPr lang="zh-CN" altLang="en-US" sz="1600" dirty="0">
                <a:solidFill>
                  <a:schemeClr val="bg1"/>
                </a:solidFill>
              </a:rPr>
              <a:t>请填入您的内容，或复制内容后点击右键选择只保留文本来粘贴您的内容。请填入您的内容，或复制内容后点击右键选择只保留文本来粘贴您的内容。请填入您的内容。请填入您的内容，或复制内容后点击右键保留文本来粘贴您的内容。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621C7600-DB7C-49D9-8A4A-E7C98A123E63}"/>
              </a:ext>
            </a:extLst>
          </p:cNvPr>
          <p:cNvSpPr>
            <a:spLocks/>
          </p:cNvSpPr>
          <p:nvPr/>
        </p:nvSpPr>
        <p:spPr>
          <a:xfrm>
            <a:off x="2438477" y="3708977"/>
            <a:ext cx="7267497" cy="2108900"/>
          </a:xfrm>
          <a:prstGeom prst="roundRect">
            <a:avLst>
              <a:gd name="adj" fmla="val 6641"/>
            </a:avLst>
          </a:prstGeom>
          <a:solidFill>
            <a:schemeClr val="accent4">
              <a:alpha val="90000"/>
            </a:schemeClr>
          </a:solidFill>
          <a:ln>
            <a:noFill/>
          </a:ln>
          <a:effectLst>
            <a:outerShdw blurRad="190500" sx="102000" sy="102000" algn="ctr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7D71FADE-FC0B-4D34-9C08-155D2E34A5F4}"/>
              </a:ext>
            </a:extLst>
          </p:cNvPr>
          <p:cNvSpPr txBox="1"/>
          <p:nvPr/>
        </p:nvSpPr>
        <p:spPr>
          <a:xfrm>
            <a:off x="2997369" y="4427982"/>
            <a:ext cx="4877537" cy="9286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05750">
              <a:lnSpc>
                <a:spcPct val="130000"/>
              </a:lnSpc>
              <a:buClr>
                <a:schemeClr val="accent5"/>
              </a:buClr>
            </a:pPr>
            <a:r>
              <a:rPr lang="zh-CN" altLang="en-US" sz="1600" dirty="0">
                <a:solidFill>
                  <a:schemeClr val="bg1"/>
                </a:solidFill>
              </a:rPr>
              <a:t>请填入您的内容，或复制内容后点击右键选择只保留文本来粘贴您的内容。请填入您的内容，或复制内容后点击右键选择只保留文本来粘贴您的内容。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4622D26A-2C95-43FF-BF62-A32D83E7A399}"/>
              </a:ext>
            </a:extLst>
          </p:cNvPr>
          <p:cNvGrpSpPr/>
          <p:nvPr/>
        </p:nvGrpSpPr>
        <p:grpSpPr>
          <a:xfrm>
            <a:off x="816607" y="3491724"/>
            <a:ext cx="6973034" cy="524464"/>
            <a:chOff x="778194" y="3632200"/>
            <a:chExt cx="6973034" cy="524464"/>
          </a:xfrm>
        </p:grpSpPr>
        <p:sp>
          <p:nvSpPr>
            <p:cNvPr id="37" name="矩形: 圆角 36">
              <a:extLst>
                <a:ext uri="{FF2B5EF4-FFF2-40B4-BE49-F238E27FC236}">
                  <a16:creationId xmlns:a16="http://schemas.microsoft.com/office/drawing/2014/main" id="{BD8A785B-6461-4674-8EF1-EDC9F2EEEAA4}"/>
                </a:ext>
              </a:extLst>
            </p:cNvPr>
            <p:cNvSpPr/>
            <p:nvPr/>
          </p:nvSpPr>
          <p:spPr>
            <a:xfrm>
              <a:off x="778194" y="3632200"/>
              <a:ext cx="2266029" cy="524464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/>
                <a:t>操作简单</a:t>
              </a:r>
            </a:p>
          </p:txBody>
        </p:sp>
        <p:sp>
          <p:nvSpPr>
            <p:cNvPr id="56" name="矩形: 圆角 55">
              <a:extLst>
                <a:ext uri="{FF2B5EF4-FFF2-40B4-BE49-F238E27FC236}">
                  <a16:creationId xmlns:a16="http://schemas.microsoft.com/office/drawing/2014/main" id="{5492C489-CDE2-4C96-AB54-BEB2C717912F}"/>
                </a:ext>
              </a:extLst>
            </p:cNvPr>
            <p:cNvSpPr/>
            <p:nvPr/>
          </p:nvSpPr>
          <p:spPr>
            <a:xfrm>
              <a:off x="3131696" y="3632200"/>
              <a:ext cx="2266029" cy="524464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/>
                <a:t>经久耐用</a:t>
              </a:r>
            </a:p>
          </p:txBody>
        </p:sp>
        <p:sp>
          <p:nvSpPr>
            <p:cNvPr id="59" name="矩形: 圆角 58">
              <a:extLst>
                <a:ext uri="{FF2B5EF4-FFF2-40B4-BE49-F238E27FC236}">
                  <a16:creationId xmlns:a16="http://schemas.microsoft.com/office/drawing/2014/main" id="{5B62B82D-5438-4945-BF27-FE796ADF634C}"/>
                </a:ext>
              </a:extLst>
            </p:cNvPr>
            <p:cNvSpPr/>
            <p:nvPr/>
          </p:nvSpPr>
          <p:spPr>
            <a:xfrm>
              <a:off x="5485199" y="3632200"/>
              <a:ext cx="2266029" cy="524464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000" b="1" dirty="0"/>
                <a:t>价格实惠</a:t>
              </a:r>
            </a:p>
          </p:txBody>
        </p:sp>
      </p:grpSp>
      <p:pic>
        <p:nvPicPr>
          <p:cNvPr id="43" name="图片 42">
            <a:extLst>
              <a:ext uri="{FF2B5EF4-FFF2-40B4-BE49-F238E27FC236}">
                <a16:creationId xmlns:a16="http://schemas.microsoft.com/office/drawing/2014/main" id="{55678CE6-BA6E-42E9-9322-FC58683FE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" t="1079" r="4867" b="1079"/>
          <a:stretch>
            <a:fillRect/>
          </a:stretch>
        </p:blipFill>
        <p:spPr>
          <a:xfrm>
            <a:off x="8202028" y="1130300"/>
            <a:ext cx="3316872" cy="5291297"/>
          </a:xfrm>
          <a:custGeom>
            <a:avLst/>
            <a:gdLst>
              <a:gd name="connsiteX0" fmla="*/ 1658436 w 3316872"/>
              <a:gd name="connsiteY0" fmla="*/ 0 h 5392897"/>
              <a:gd name="connsiteX1" fmla="*/ 3316872 w 3316872"/>
              <a:gd name="connsiteY1" fmla="*/ 1658436 h 5392897"/>
              <a:gd name="connsiteX2" fmla="*/ 3316872 w 3316872"/>
              <a:gd name="connsiteY2" fmla="*/ 3734461 h 5392897"/>
              <a:gd name="connsiteX3" fmla="*/ 1658436 w 3316872"/>
              <a:gd name="connsiteY3" fmla="*/ 5392897 h 5392897"/>
              <a:gd name="connsiteX4" fmla="*/ 0 w 3316872"/>
              <a:gd name="connsiteY4" fmla="*/ 3734461 h 5392897"/>
              <a:gd name="connsiteX5" fmla="*/ 0 w 3316872"/>
              <a:gd name="connsiteY5" fmla="*/ 1658436 h 5392897"/>
              <a:gd name="connsiteX6" fmla="*/ 1658436 w 3316872"/>
              <a:gd name="connsiteY6" fmla="*/ 0 h 5392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16872" h="5392897">
                <a:moveTo>
                  <a:pt x="1658436" y="0"/>
                </a:moveTo>
                <a:cubicBezTo>
                  <a:pt x="2574364" y="0"/>
                  <a:pt x="3316872" y="742507"/>
                  <a:pt x="3316872" y="1658436"/>
                </a:cubicBezTo>
                <a:lnTo>
                  <a:pt x="3316872" y="3734461"/>
                </a:lnTo>
                <a:cubicBezTo>
                  <a:pt x="3316872" y="4650390"/>
                  <a:pt x="2574364" y="5392897"/>
                  <a:pt x="1658436" y="5392897"/>
                </a:cubicBezTo>
                <a:cubicBezTo>
                  <a:pt x="742506" y="5392897"/>
                  <a:pt x="0" y="4650390"/>
                  <a:pt x="0" y="3734461"/>
                </a:cubicBezTo>
                <a:lnTo>
                  <a:pt x="0" y="1658436"/>
                </a:lnTo>
                <a:cubicBezTo>
                  <a:pt x="0" y="742507"/>
                  <a:pt x="742506" y="0"/>
                  <a:pt x="165843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731501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FEAAB270-C512-484F-BA99-B0215C165B51}"/>
              </a:ext>
            </a:extLst>
          </p:cNvPr>
          <p:cNvSpPr/>
          <p:nvPr/>
        </p:nvSpPr>
        <p:spPr>
          <a:xfrm>
            <a:off x="6380841" y="1294525"/>
            <a:ext cx="5058383" cy="5065634"/>
          </a:xfrm>
          <a:custGeom>
            <a:avLst/>
            <a:gdLst>
              <a:gd name="connsiteX0" fmla="*/ 97070 w 5058383"/>
              <a:gd name="connsiteY0" fmla="*/ 0 h 5065634"/>
              <a:gd name="connsiteX1" fmla="*/ 4961313 w 5058383"/>
              <a:gd name="connsiteY1" fmla="*/ 0 h 5065634"/>
              <a:gd name="connsiteX2" fmla="*/ 5058383 w 5058383"/>
              <a:gd name="connsiteY2" fmla="*/ 97070 h 5065634"/>
              <a:gd name="connsiteX3" fmla="*/ 5058383 w 5058383"/>
              <a:gd name="connsiteY3" fmla="*/ 4968564 h 5065634"/>
              <a:gd name="connsiteX4" fmla="*/ 4961313 w 5058383"/>
              <a:gd name="connsiteY4" fmla="*/ 5065634 h 5065634"/>
              <a:gd name="connsiteX5" fmla="*/ 97070 w 5058383"/>
              <a:gd name="connsiteY5" fmla="*/ 5065634 h 5065634"/>
              <a:gd name="connsiteX6" fmla="*/ 0 w 5058383"/>
              <a:gd name="connsiteY6" fmla="*/ 4968564 h 5065634"/>
              <a:gd name="connsiteX7" fmla="*/ 0 w 5058383"/>
              <a:gd name="connsiteY7" fmla="*/ 97070 h 5065634"/>
              <a:gd name="connsiteX8" fmla="*/ 97070 w 5058383"/>
              <a:gd name="connsiteY8" fmla="*/ 0 h 5065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58383" h="5065634">
                <a:moveTo>
                  <a:pt x="97070" y="0"/>
                </a:moveTo>
                <a:lnTo>
                  <a:pt x="4961313" y="0"/>
                </a:lnTo>
                <a:cubicBezTo>
                  <a:pt x="5014923" y="0"/>
                  <a:pt x="5058383" y="43460"/>
                  <a:pt x="5058383" y="97070"/>
                </a:cubicBezTo>
                <a:lnTo>
                  <a:pt x="5058383" y="4968564"/>
                </a:lnTo>
                <a:cubicBezTo>
                  <a:pt x="5058383" y="5022174"/>
                  <a:pt x="5014923" y="5065634"/>
                  <a:pt x="4961313" y="5065634"/>
                </a:cubicBezTo>
                <a:lnTo>
                  <a:pt x="97070" y="5065634"/>
                </a:lnTo>
                <a:cubicBezTo>
                  <a:pt x="43460" y="5065634"/>
                  <a:pt x="0" y="5022174"/>
                  <a:pt x="0" y="4968564"/>
                </a:cubicBezTo>
                <a:lnTo>
                  <a:pt x="0" y="97070"/>
                </a:lnTo>
                <a:cubicBezTo>
                  <a:pt x="0" y="43460"/>
                  <a:pt x="43460" y="0"/>
                  <a:pt x="97070" y="0"/>
                </a:cubicBezTo>
                <a:close/>
              </a:path>
            </a:pathLst>
          </a:custGeom>
          <a:blipFill dpi="0" rotWithShape="1"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1016000" dist="1016000" dir="5400000" sx="75000" sy="75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61" name="任意多边形: 形状 60">
            <a:extLst>
              <a:ext uri="{FF2B5EF4-FFF2-40B4-BE49-F238E27FC236}">
                <a16:creationId xmlns:a16="http://schemas.microsoft.com/office/drawing/2014/main" id="{315D7FEA-0855-4538-9511-F1962E33D761}"/>
              </a:ext>
            </a:extLst>
          </p:cNvPr>
          <p:cNvSpPr/>
          <p:nvPr/>
        </p:nvSpPr>
        <p:spPr>
          <a:xfrm>
            <a:off x="748771" y="1294525"/>
            <a:ext cx="5058383" cy="5065634"/>
          </a:xfrm>
          <a:custGeom>
            <a:avLst/>
            <a:gdLst>
              <a:gd name="connsiteX0" fmla="*/ 97070 w 5058383"/>
              <a:gd name="connsiteY0" fmla="*/ 0 h 5065634"/>
              <a:gd name="connsiteX1" fmla="*/ 4961313 w 5058383"/>
              <a:gd name="connsiteY1" fmla="*/ 0 h 5065634"/>
              <a:gd name="connsiteX2" fmla="*/ 5058383 w 5058383"/>
              <a:gd name="connsiteY2" fmla="*/ 97070 h 5065634"/>
              <a:gd name="connsiteX3" fmla="*/ 5058383 w 5058383"/>
              <a:gd name="connsiteY3" fmla="*/ 4968564 h 5065634"/>
              <a:gd name="connsiteX4" fmla="*/ 4961313 w 5058383"/>
              <a:gd name="connsiteY4" fmla="*/ 5065634 h 5065634"/>
              <a:gd name="connsiteX5" fmla="*/ 97070 w 5058383"/>
              <a:gd name="connsiteY5" fmla="*/ 5065634 h 5065634"/>
              <a:gd name="connsiteX6" fmla="*/ 0 w 5058383"/>
              <a:gd name="connsiteY6" fmla="*/ 4968564 h 5065634"/>
              <a:gd name="connsiteX7" fmla="*/ 0 w 5058383"/>
              <a:gd name="connsiteY7" fmla="*/ 97070 h 5065634"/>
              <a:gd name="connsiteX8" fmla="*/ 97070 w 5058383"/>
              <a:gd name="connsiteY8" fmla="*/ 0 h 5065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058383" h="5065634">
                <a:moveTo>
                  <a:pt x="97070" y="0"/>
                </a:moveTo>
                <a:lnTo>
                  <a:pt x="4961313" y="0"/>
                </a:lnTo>
                <a:cubicBezTo>
                  <a:pt x="5014923" y="0"/>
                  <a:pt x="5058383" y="43460"/>
                  <a:pt x="5058383" y="97070"/>
                </a:cubicBezTo>
                <a:lnTo>
                  <a:pt x="5058383" y="4968564"/>
                </a:lnTo>
                <a:cubicBezTo>
                  <a:pt x="5058383" y="5022174"/>
                  <a:pt x="5014923" y="5065634"/>
                  <a:pt x="4961313" y="5065634"/>
                </a:cubicBezTo>
                <a:lnTo>
                  <a:pt x="97070" y="5065634"/>
                </a:lnTo>
                <a:cubicBezTo>
                  <a:pt x="43460" y="5065634"/>
                  <a:pt x="0" y="5022174"/>
                  <a:pt x="0" y="4968564"/>
                </a:cubicBezTo>
                <a:lnTo>
                  <a:pt x="0" y="97070"/>
                </a:lnTo>
                <a:cubicBezTo>
                  <a:pt x="0" y="43460"/>
                  <a:pt x="43460" y="0"/>
                  <a:pt x="97070" y="0"/>
                </a:cubicBezTo>
                <a:close/>
              </a:path>
            </a:pathLst>
          </a:custGeom>
          <a:blipFill dpi="0" rotWithShape="1">
            <a:blip r:embed="rId3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rcRect/>
            <a:tile tx="0" ty="0" sx="100000" sy="100000" flip="none" algn="tl"/>
          </a:blipFill>
          <a:ln>
            <a:noFill/>
          </a:ln>
          <a:effectLst>
            <a:outerShdw blurRad="1016000" dist="1016000" dir="5400000" sx="75000" sy="75000" algn="t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文本占位符 24">
            <a:extLst>
              <a:ext uri="{FF2B5EF4-FFF2-40B4-BE49-F238E27FC236}">
                <a16:creationId xmlns:a16="http://schemas.microsoft.com/office/drawing/2014/main" id="{1B6074AD-9FC5-4B46-B6FD-293146BA5E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zh-CN" altLang="en-US" dirty="0"/>
              <a:t>市场分布</a:t>
            </a: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86700D21-C9CE-4D2D-8348-24E576732602}"/>
              </a:ext>
            </a:extLst>
          </p:cNvPr>
          <p:cNvSpPr/>
          <p:nvPr/>
        </p:nvSpPr>
        <p:spPr>
          <a:xfrm>
            <a:off x="752776" y="1304052"/>
            <a:ext cx="5058383" cy="5065634"/>
          </a:xfrm>
          <a:prstGeom prst="roundRect">
            <a:avLst>
              <a:gd name="adj" fmla="val 1919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>
            <a:outerShdw blurRad="1905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76F7E7F-0756-4203-9854-2C4F9AD3C317}"/>
              </a:ext>
            </a:extLst>
          </p:cNvPr>
          <p:cNvSpPr txBox="1"/>
          <p:nvPr/>
        </p:nvSpPr>
        <p:spPr>
          <a:xfrm>
            <a:off x="1144463" y="2281846"/>
            <a:ext cx="4341158" cy="1568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05750">
              <a:lnSpc>
                <a:spcPct val="130000"/>
              </a:lnSpc>
              <a:buClr>
                <a:schemeClr val="accent5"/>
              </a:buClr>
            </a:pPr>
            <a:r>
              <a:rPr lang="zh-CN" altLang="en-US" sz="1600" dirty="0">
                <a:solidFill>
                  <a:schemeClr val="bg1"/>
                </a:solidFill>
              </a:rPr>
              <a:t>请填入您的内容，或复制内容后点击右键选择只保留文本来粘贴您的内容。请填入您的内容，或复制内容后点击右键选择只保留文本来粘贴您的内容。 请填入您的内容，或复制内容后点击右键选择只保留文本来粘贴您的内容。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sp>
        <p:nvSpPr>
          <p:cNvPr id="95" name="矩形: 圆角 94">
            <a:extLst>
              <a:ext uri="{FF2B5EF4-FFF2-40B4-BE49-F238E27FC236}">
                <a16:creationId xmlns:a16="http://schemas.microsoft.com/office/drawing/2014/main" id="{D8973EAB-FC83-4943-83C6-B89013669614}"/>
              </a:ext>
            </a:extLst>
          </p:cNvPr>
          <p:cNvSpPr/>
          <p:nvPr/>
        </p:nvSpPr>
        <p:spPr>
          <a:xfrm>
            <a:off x="2235262" y="1479952"/>
            <a:ext cx="2093411" cy="5334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254000" dist="279400" dir="5400000" sx="80000" sy="80000" algn="t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国内市场</a:t>
            </a: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C8F65544-D0A9-4613-823C-A6EC87B0C2A4}"/>
              </a:ext>
            </a:extLst>
          </p:cNvPr>
          <p:cNvSpPr/>
          <p:nvPr/>
        </p:nvSpPr>
        <p:spPr>
          <a:xfrm>
            <a:off x="952500" y="4338938"/>
            <a:ext cx="4653018" cy="1896761"/>
          </a:xfrm>
          <a:prstGeom prst="roundRect">
            <a:avLst>
              <a:gd name="adj" fmla="val 4379"/>
            </a:avLst>
          </a:prstGeom>
          <a:solidFill>
            <a:schemeClr val="accent1">
              <a:lumMod val="50000"/>
              <a:alpha val="2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FF1086E6-207E-4EF5-91D9-0ACFC302A167}"/>
              </a:ext>
            </a:extLst>
          </p:cNvPr>
          <p:cNvSpPr txBox="1"/>
          <p:nvPr/>
        </p:nvSpPr>
        <p:spPr>
          <a:xfrm>
            <a:off x="1099254" y="457343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主要业务省份</a:t>
            </a:r>
          </a:p>
        </p:txBody>
      </p:sp>
      <p:sp>
        <p:nvSpPr>
          <p:cNvPr id="94" name="矩形: 圆角 93">
            <a:extLst>
              <a:ext uri="{FF2B5EF4-FFF2-40B4-BE49-F238E27FC236}">
                <a16:creationId xmlns:a16="http://schemas.microsoft.com/office/drawing/2014/main" id="{00BE5723-9F35-4AE9-9F0F-138F3A09D227}"/>
              </a:ext>
            </a:extLst>
          </p:cNvPr>
          <p:cNvSpPr/>
          <p:nvPr/>
        </p:nvSpPr>
        <p:spPr>
          <a:xfrm>
            <a:off x="1118321" y="5062966"/>
            <a:ext cx="1031550" cy="441152"/>
          </a:xfrm>
          <a:prstGeom prst="roundRect">
            <a:avLst>
              <a:gd name="adj" fmla="val 50000"/>
            </a:avLst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湖北省</a:t>
            </a:r>
          </a:p>
        </p:txBody>
      </p:sp>
      <p:sp>
        <p:nvSpPr>
          <p:cNvPr id="96" name="矩形: 圆角 95">
            <a:extLst>
              <a:ext uri="{FF2B5EF4-FFF2-40B4-BE49-F238E27FC236}">
                <a16:creationId xmlns:a16="http://schemas.microsoft.com/office/drawing/2014/main" id="{EE410E43-EE36-4750-A1E5-FCD2C9E082E7}"/>
              </a:ext>
            </a:extLst>
          </p:cNvPr>
          <p:cNvSpPr/>
          <p:nvPr/>
        </p:nvSpPr>
        <p:spPr>
          <a:xfrm>
            <a:off x="2183607" y="5062966"/>
            <a:ext cx="1031550" cy="441152"/>
          </a:xfrm>
          <a:prstGeom prst="roundRect">
            <a:avLst>
              <a:gd name="adj" fmla="val 50000"/>
            </a:avLst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河南省</a:t>
            </a:r>
          </a:p>
        </p:txBody>
      </p:sp>
      <p:sp>
        <p:nvSpPr>
          <p:cNvPr id="97" name="矩形: 圆角 96">
            <a:extLst>
              <a:ext uri="{FF2B5EF4-FFF2-40B4-BE49-F238E27FC236}">
                <a16:creationId xmlns:a16="http://schemas.microsoft.com/office/drawing/2014/main" id="{CEEC7DBF-9D19-4B7F-B29C-D5DE43403605}"/>
              </a:ext>
            </a:extLst>
          </p:cNvPr>
          <p:cNvSpPr/>
          <p:nvPr/>
        </p:nvSpPr>
        <p:spPr>
          <a:xfrm>
            <a:off x="3258978" y="5062966"/>
            <a:ext cx="1031550" cy="441152"/>
          </a:xfrm>
          <a:prstGeom prst="roundRect">
            <a:avLst>
              <a:gd name="adj" fmla="val 50000"/>
            </a:avLst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山东省</a:t>
            </a:r>
          </a:p>
        </p:txBody>
      </p:sp>
      <p:sp>
        <p:nvSpPr>
          <p:cNvPr id="98" name="矩形: 圆角 97">
            <a:extLst>
              <a:ext uri="{FF2B5EF4-FFF2-40B4-BE49-F238E27FC236}">
                <a16:creationId xmlns:a16="http://schemas.microsoft.com/office/drawing/2014/main" id="{E716B617-ACB2-4BBE-A909-2A6FFC2DAC21}"/>
              </a:ext>
            </a:extLst>
          </p:cNvPr>
          <p:cNvSpPr/>
          <p:nvPr/>
        </p:nvSpPr>
        <p:spPr>
          <a:xfrm>
            <a:off x="4344295" y="5062966"/>
            <a:ext cx="1031550" cy="441152"/>
          </a:xfrm>
          <a:prstGeom prst="roundRect">
            <a:avLst>
              <a:gd name="adj" fmla="val 50000"/>
            </a:avLst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云南省</a:t>
            </a:r>
          </a:p>
        </p:txBody>
      </p:sp>
      <p:sp>
        <p:nvSpPr>
          <p:cNvPr id="106" name="矩形: 圆角 105">
            <a:extLst>
              <a:ext uri="{FF2B5EF4-FFF2-40B4-BE49-F238E27FC236}">
                <a16:creationId xmlns:a16="http://schemas.microsoft.com/office/drawing/2014/main" id="{3375FD30-4D70-44BE-B826-3EB37DB86099}"/>
              </a:ext>
            </a:extLst>
          </p:cNvPr>
          <p:cNvSpPr/>
          <p:nvPr/>
        </p:nvSpPr>
        <p:spPr>
          <a:xfrm>
            <a:off x="1118321" y="5567762"/>
            <a:ext cx="1031550" cy="441152"/>
          </a:xfrm>
          <a:prstGeom prst="roundRect">
            <a:avLst>
              <a:gd name="adj" fmla="val 50000"/>
            </a:avLst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海南省</a:t>
            </a:r>
          </a:p>
        </p:txBody>
      </p:sp>
      <p:sp>
        <p:nvSpPr>
          <p:cNvPr id="107" name="矩形: 圆角 106">
            <a:extLst>
              <a:ext uri="{FF2B5EF4-FFF2-40B4-BE49-F238E27FC236}">
                <a16:creationId xmlns:a16="http://schemas.microsoft.com/office/drawing/2014/main" id="{6E8650F5-FF79-4C3A-ACD6-78E96FE43B0D}"/>
              </a:ext>
            </a:extLst>
          </p:cNvPr>
          <p:cNvSpPr/>
          <p:nvPr/>
        </p:nvSpPr>
        <p:spPr>
          <a:xfrm>
            <a:off x="2183607" y="5567762"/>
            <a:ext cx="1031550" cy="441152"/>
          </a:xfrm>
          <a:prstGeom prst="roundRect">
            <a:avLst>
              <a:gd name="adj" fmla="val 50000"/>
            </a:avLst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四川省</a:t>
            </a:r>
          </a:p>
        </p:txBody>
      </p:sp>
      <p:sp>
        <p:nvSpPr>
          <p:cNvPr id="112" name="矩形: 圆角 111">
            <a:extLst>
              <a:ext uri="{FF2B5EF4-FFF2-40B4-BE49-F238E27FC236}">
                <a16:creationId xmlns:a16="http://schemas.microsoft.com/office/drawing/2014/main" id="{9570601B-ED63-4888-8F9F-66BA5E5D9AF1}"/>
              </a:ext>
            </a:extLst>
          </p:cNvPr>
          <p:cNvSpPr/>
          <p:nvPr/>
        </p:nvSpPr>
        <p:spPr>
          <a:xfrm>
            <a:off x="6380841" y="1304050"/>
            <a:ext cx="5058383" cy="5056109"/>
          </a:xfrm>
          <a:prstGeom prst="roundRect">
            <a:avLst>
              <a:gd name="adj" fmla="val 1353"/>
            </a:avLst>
          </a:prstGeom>
          <a:solidFill>
            <a:schemeClr val="accent3">
              <a:alpha val="85000"/>
            </a:schemeClr>
          </a:solidFill>
          <a:ln>
            <a:noFill/>
          </a:ln>
          <a:effectLst>
            <a:outerShdw blurRad="190500" dist="38100" dir="2700000" algn="tl" rotWithShape="0">
              <a:schemeClr val="accent1"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15" name="矩形: 圆角 114">
            <a:extLst>
              <a:ext uri="{FF2B5EF4-FFF2-40B4-BE49-F238E27FC236}">
                <a16:creationId xmlns:a16="http://schemas.microsoft.com/office/drawing/2014/main" id="{7F2B9BCA-0257-4B90-ABE3-7522041B818C}"/>
              </a:ext>
            </a:extLst>
          </p:cNvPr>
          <p:cNvSpPr/>
          <p:nvPr/>
        </p:nvSpPr>
        <p:spPr>
          <a:xfrm>
            <a:off x="7863327" y="1479951"/>
            <a:ext cx="2093411" cy="5334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accent2"/>
              </a:gs>
              <a:gs pos="100000">
                <a:schemeClr val="accent2">
                  <a:lumMod val="95000"/>
                </a:schemeClr>
              </a:gs>
            </a:gsLst>
            <a:lin ang="5400000" scaled="1"/>
          </a:gradFill>
          <a:ln>
            <a:noFill/>
          </a:ln>
          <a:effectLst>
            <a:outerShdw blurRad="254000" dist="279400" dir="5400000" sx="80000" sy="80000" algn="t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+mj-ea"/>
                <a:ea typeface="+mj-ea"/>
              </a:rPr>
              <a:t>国际市场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934CDDEB-1FD8-4545-A078-81F19B39C68A}"/>
              </a:ext>
            </a:extLst>
          </p:cNvPr>
          <p:cNvGrpSpPr/>
          <p:nvPr/>
        </p:nvGrpSpPr>
        <p:grpSpPr>
          <a:xfrm>
            <a:off x="2668914" y="4061908"/>
            <a:ext cx="1226106" cy="0"/>
            <a:chOff x="2537932" y="4061908"/>
            <a:chExt cx="1226106" cy="0"/>
          </a:xfrm>
        </p:grpSpPr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DA3F1800-60FF-479A-810B-329E1D5C397B}"/>
                </a:ext>
              </a:extLst>
            </p:cNvPr>
            <p:cNvCxnSpPr>
              <a:cxnSpLocks/>
            </p:cNvCxnSpPr>
            <p:nvPr/>
          </p:nvCxnSpPr>
          <p:spPr>
            <a:xfrm>
              <a:off x="2794827" y="4061908"/>
              <a:ext cx="712316" cy="0"/>
            </a:xfrm>
            <a:prstGeom prst="straightConnector1">
              <a:avLst/>
            </a:prstGeom>
            <a:ln w="34925" cap="rnd">
              <a:solidFill>
                <a:schemeClr val="accent5">
                  <a:lumMod val="60000"/>
                  <a:lumOff val="40000"/>
                  <a:alpha val="99000"/>
                </a:schemeClr>
              </a:solidFill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D4B85543-EC83-43C9-9D76-3FBDAE7F63CF}"/>
                </a:ext>
              </a:extLst>
            </p:cNvPr>
            <p:cNvCxnSpPr>
              <a:cxnSpLocks/>
            </p:cNvCxnSpPr>
            <p:nvPr/>
          </p:nvCxnSpPr>
          <p:spPr>
            <a:xfrm>
              <a:off x="3626957" y="4061908"/>
              <a:ext cx="137081" cy="0"/>
            </a:xfrm>
            <a:prstGeom prst="straightConnector1">
              <a:avLst/>
            </a:prstGeom>
            <a:ln w="34925" cap="rnd">
              <a:solidFill>
                <a:schemeClr val="accent2"/>
              </a:solidFill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直接箭头连接符 39">
              <a:extLst>
                <a:ext uri="{FF2B5EF4-FFF2-40B4-BE49-F238E27FC236}">
                  <a16:creationId xmlns:a16="http://schemas.microsoft.com/office/drawing/2014/main" id="{46CC491B-96D5-4873-824D-5F6F9456AF9D}"/>
                </a:ext>
              </a:extLst>
            </p:cNvPr>
            <p:cNvCxnSpPr>
              <a:cxnSpLocks/>
            </p:cNvCxnSpPr>
            <p:nvPr/>
          </p:nvCxnSpPr>
          <p:spPr>
            <a:xfrm>
              <a:off x="2537932" y="4061908"/>
              <a:ext cx="137081" cy="0"/>
            </a:xfrm>
            <a:prstGeom prst="straightConnector1">
              <a:avLst/>
            </a:prstGeom>
            <a:ln w="34925" cap="rnd">
              <a:solidFill>
                <a:schemeClr val="accent2"/>
              </a:solidFill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995086C9-2F4B-410F-AAF2-1B7DD95C23BC}"/>
              </a:ext>
            </a:extLst>
          </p:cNvPr>
          <p:cNvSpPr/>
          <p:nvPr/>
        </p:nvSpPr>
        <p:spPr>
          <a:xfrm>
            <a:off x="3258978" y="5567762"/>
            <a:ext cx="1031550" cy="441152"/>
          </a:xfrm>
          <a:prstGeom prst="roundRect">
            <a:avLst>
              <a:gd name="adj" fmla="val 50000"/>
            </a:avLst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广东省</a:t>
            </a:r>
          </a:p>
        </p:txBody>
      </p:sp>
      <p:sp>
        <p:nvSpPr>
          <p:cNvPr id="43" name="矩形: 圆角 42">
            <a:extLst>
              <a:ext uri="{FF2B5EF4-FFF2-40B4-BE49-F238E27FC236}">
                <a16:creationId xmlns:a16="http://schemas.microsoft.com/office/drawing/2014/main" id="{44468860-EA78-417B-88AE-7380B068A816}"/>
              </a:ext>
            </a:extLst>
          </p:cNvPr>
          <p:cNvSpPr/>
          <p:nvPr/>
        </p:nvSpPr>
        <p:spPr>
          <a:xfrm>
            <a:off x="4344295" y="5567762"/>
            <a:ext cx="1031550" cy="441152"/>
          </a:xfrm>
          <a:prstGeom prst="roundRect">
            <a:avLst>
              <a:gd name="adj" fmla="val 50000"/>
            </a:avLst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湖南省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14C9E16B-1A1F-4D60-BB49-D196B16F18F3}"/>
              </a:ext>
            </a:extLst>
          </p:cNvPr>
          <p:cNvSpPr txBox="1"/>
          <p:nvPr/>
        </p:nvSpPr>
        <p:spPr>
          <a:xfrm>
            <a:off x="6775486" y="2281846"/>
            <a:ext cx="4341158" cy="1568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05750">
              <a:lnSpc>
                <a:spcPct val="130000"/>
              </a:lnSpc>
              <a:buClr>
                <a:schemeClr val="accent5"/>
              </a:buClr>
            </a:pPr>
            <a:r>
              <a:rPr lang="zh-CN" altLang="en-US" sz="1600" dirty="0">
                <a:solidFill>
                  <a:schemeClr val="bg1"/>
                </a:solidFill>
              </a:rPr>
              <a:t>请填入您的内容，或复制内容后点击右键选择只保留文本来粘贴您的内容。请填入您的内容，或复制内容后点击右键选择只保留文本来粘贴您的内容。 请填入您的内容，或复制内容后点击右键选择只保留文本来粘贴您的内容。</a:t>
            </a:r>
            <a:endParaRPr lang="en-US" altLang="zh-CN" sz="1600" dirty="0">
              <a:solidFill>
                <a:schemeClr val="bg1"/>
              </a:solidFill>
            </a:endParaRP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90248EAF-8F6D-4E99-88C5-F2DE70B43071}"/>
              </a:ext>
            </a:extLst>
          </p:cNvPr>
          <p:cNvSpPr/>
          <p:nvPr/>
        </p:nvSpPr>
        <p:spPr>
          <a:xfrm>
            <a:off x="6583523" y="4338938"/>
            <a:ext cx="4653018" cy="1896761"/>
          </a:xfrm>
          <a:prstGeom prst="roundRect">
            <a:avLst>
              <a:gd name="adj" fmla="val 4379"/>
            </a:avLst>
          </a:prstGeom>
          <a:solidFill>
            <a:schemeClr val="accent3">
              <a:lumMod val="75000"/>
              <a:alpha val="20000"/>
            </a:schemeClr>
          </a:solidFill>
          <a:ln w="9525"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E9118876-64A3-45B4-AF4C-42612346F268}"/>
              </a:ext>
            </a:extLst>
          </p:cNvPr>
          <p:cNvSpPr txBox="1"/>
          <p:nvPr/>
        </p:nvSpPr>
        <p:spPr>
          <a:xfrm>
            <a:off x="6730277" y="4573436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bg1"/>
                </a:solidFill>
              </a:rPr>
              <a:t>主要业务国家</a:t>
            </a: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230A214B-635D-4D49-8A54-0060729FFC5B}"/>
              </a:ext>
            </a:extLst>
          </p:cNvPr>
          <p:cNvSpPr/>
          <p:nvPr/>
        </p:nvSpPr>
        <p:spPr>
          <a:xfrm>
            <a:off x="6749344" y="5062966"/>
            <a:ext cx="1031550" cy="441152"/>
          </a:xfrm>
          <a:prstGeom prst="roundRect">
            <a:avLst>
              <a:gd name="adj" fmla="val 50000"/>
            </a:avLst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英国</a:t>
            </a:r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2DDC0822-2944-4927-9882-F112163FE788}"/>
              </a:ext>
            </a:extLst>
          </p:cNvPr>
          <p:cNvSpPr/>
          <p:nvPr/>
        </p:nvSpPr>
        <p:spPr>
          <a:xfrm>
            <a:off x="7814630" y="5062966"/>
            <a:ext cx="1031550" cy="441152"/>
          </a:xfrm>
          <a:prstGeom prst="roundRect">
            <a:avLst>
              <a:gd name="adj" fmla="val 50000"/>
            </a:avLst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法国</a:t>
            </a:r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A49505BD-6D6A-4DDE-853A-A3E5514DB09F}"/>
              </a:ext>
            </a:extLst>
          </p:cNvPr>
          <p:cNvSpPr/>
          <p:nvPr/>
        </p:nvSpPr>
        <p:spPr>
          <a:xfrm>
            <a:off x="8890001" y="5062966"/>
            <a:ext cx="1031550" cy="441152"/>
          </a:xfrm>
          <a:prstGeom prst="roundRect">
            <a:avLst>
              <a:gd name="adj" fmla="val 50000"/>
            </a:avLst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德国</a:t>
            </a:r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516F30F4-A7D0-48AA-851D-649E8CF88F0B}"/>
              </a:ext>
            </a:extLst>
          </p:cNvPr>
          <p:cNvSpPr/>
          <p:nvPr/>
        </p:nvSpPr>
        <p:spPr>
          <a:xfrm>
            <a:off x="9975318" y="5062966"/>
            <a:ext cx="1031550" cy="441152"/>
          </a:xfrm>
          <a:prstGeom prst="roundRect">
            <a:avLst>
              <a:gd name="adj" fmla="val 50000"/>
            </a:avLst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美国</a:t>
            </a:r>
          </a:p>
        </p:txBody>
      </p:sp>
      <p:sp>
        <p:nvSpPr>
          <p:cNvPr id="51" name="矩形: 圆角 50">
            <a:extLst>
              <a:ext uri="{FF2B5EF4-FFF2-40B4-BE49-F238E27FC236}">
                <a16:creationId xmlns:a16="http://schemas.microsoft.com/office/drawing/2014/main" id="{C5D00881-66BA-437E-A844-93419D96C537}"/>
              </a:ext>
            </a:extLst>
          </p:cNvPr>
          <p:cNvSpPr/>
          <p:nvPr/>
        </p:nvSpPr>
        <p:spPr>
          <a:xfrm>
            <a:off x="6749344" y="5567762"/>
            <a:ext cx="1031550" cy="441152"/>
          </a:xfrm>
          <a:prstGeom prst="roundRect">
            <a:avLst>
              <a:gd name="adj" fmla="val 50000"/>
            </a:avLst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日本</a:t>
            </a:r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CAA8FEDE-7752-4792-9C3E-42F6BA95B9C1}"/>
              </a:ext>
            </a:extLst>
          </p:cNvPr>
          <p:cNvSpPr/>
          <p:nvPr/>
        </p:nvSpPr>
        <p:spPr>
          <a:xfrm>
            <a:off x="7814630" y="5567762"/>
            <a:ext cx="1031550" cy="441152"/>
          </a:xfrm>
          <a:prstGeom prst="roundRect">
            <a:avLst>
              <a:gd name="adj" fmla="val 50000"/>
            </a:avLst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新加坡</a:t>
            </a: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F66EEDC6-494D-41A3-B1C3-C713C457B9B2}"/>
              </a:ext>
            </a:extLst>
          </p:cNvPr>
          <p:cNvGrpSpPr/>
          <p:nvPr/>
        </p:nvGrpSpPr>
        <p:grpSpPr>
          <a:xfrm>
            <a:off x="8299937" y="4061908"/>
            <a:ext cx="1226106" cy="0"/>
            <a:chOff x="2537932" y="4061908"/>
            <a:chExt cx="1226106" cy="0"/>
          </a:xfrm>
        </p:grpSpPr>
        <p:cxnSp>
          <p:nvCxnSpPr>
            <p:cNvPr id="54" name="直接箭头连接符 53">
              <a:extLst>
                <a:ext uri="{FF2B5EF4-FFF2-40B4-BE49-F238E27FC236}">
                  <a16:creationId xmlns:a16="http://schemas.microsoft.com/office/drawing/2014/main" id="{97C5A497-003F-43E6-B1E9-31A3A5354D9E}"/>
                </a:ext>
              </a:extLst>
            </p:cNvPr>
            <p:cNvCxnSpPr>
              <a:cxnSpLocks/>
            </p:cNvCxnSpPr>
            <p:nvPr/>
          </p:nvCxnSpPr>
          <p:spPr>
            <a:xfrm>
              <a:off x="2794827" y="4061908"/>
              <a:ext cx="712316" cy="0"/>
            </a:xfrm>
            <a:prstGeom prst="straightConnector1">
              <a:avLst/>
            </a:prstGeom>
            <a:ln w="34925" cap="rnd">
              <a:solidFill>
                <a:schemeClr val="accent5">
                  <a:lumMod val="60000"/>
                  <a:lumOff val="40000"/>
                  <a:alpha val="99000"/>
                </a:schemeClr>
              </a:solidFill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直接箭头连接符 54">
              <a:extLst>
                <a:ext uri="{FF2B5EF4-FFF2-40B4-BE49-F238E27FC236}">
                  <a16:creationId xmlns:a16="http://schemas.microsoft.com/office/drawing/2014/main" id="{B85F2C07-7360-49E5-AE51-C023CBDC4580}"/>
                </a:ext>
              </a:extLst>
            </p:cNvPr>
            <p:cNvCxnSpPr>
              <a:cxnSpLocks/>
            </p:cNvCxnSpPr>
            <p:nvPr/>
          </p:nvCxnSpPr>
          <p:spPr>
            <a:xfrm>
              <a:off x="3626957" y="4061908"/>
              <a:ext cx="137081" cy="0"/>
            </a:xfrm>
            <a:prstGeom prst="straightConnector1">
              <a:avLst/>
            </a:prstGeom>
            <a:ln w="34925" cap="rnd">
              <a:solidFill>
                <a:schemeClr val="accent2"/>
              </a:solidFill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箭头连接符 55">
              <a:extLst>
                <a:ext uri="{FF2B5EF4-FFF2-40B4-BE49-F238E27FC236}">
                  <a16:creationId xmlns:a16="http://schemas.microsoft.com/office/drawing/2014/main" id="{5322F474-6EE4-41B6-8D5F-937E6433C373}"/>
                </a:ext>
              </a:extLst>
            </p:cNvPr>
            <p:cNvCxnSpPr>
              <a:cxnSpLocks/>
            </p:cNvCxnSpPr>
            <p:nvPr/>
          </p:nvCxnSpPr>
          <p:spPr>
            <a:xfrm>
              <a:off x="2537932" y="4061908"/>
              <a:ext cx="137081" cy="0"/>
            </a:xfrm>
            <a:prstGeom prst="straightConnector1">
              <a:avLst/>
            </a:prstGeom>
            <a:ln w="34925" cap="rnd">
              <a:solidFill>
                <a:schemeClr val="accent2"/>
              </a:solidFill>
              <a:round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91E70E8C-13A9-44AD-9945-DD1B1B8BDA53}"/>
              </a:ext>
            </a:extLst>
          </p:cNvPr>
          <p:cNvSpPr/>
          <p:nvPr/>
        </p:nvSpPr>
        <p:spPr>
          <a:xfrm>
            <a:off x="8890001" y="5567762"/>
            <a:ext cx="1031550" cy="441152"/>
          </a:xfrm>
          <a:prstGeom prst="roundRect">
            <a:avLst>
              <a:gd name="adj" fmla="val 50000"/>
            </a:avLst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泰国</a:t>
            </a:r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69241D04-D68E-4DEF-92E3-6510ABB14A4B}"/>
              </a:ext>
            </a:extLst>
          </p:cNvPr>
          <p:cNvSpPr/>
          <p:nvPr/>
        </p:nvSpPr>
        <p:spPr>
          <a:xfrm>
            <a:off x="9975318" y="5567762"/>
            <a:ext cx="1031550" cy="441152"/>
          </a:xfrm>
          <a:prstGeom prst="roundRect">
            <a:avLst>
              <a:gd name="adj" fmla="val 50000"/>
            </a:avLst>
          </a:prstGeom>
          <a:solidFill>
            <a:schemeClr val="accent6">
              <a:alpha val="16000"/>
            </a:schemeClr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加拿大</a:t>
            </a:r>
          </a:p>
        </p:txBody>
      </p:sp>
    </p:spTree>
    <p:extLst>
      <p:ext uri="{BB962C8B-B14F-4D97-AF65-F5344CB8AC3E}">
        <p14:creationId xmlns:p14="http://schemas.microsoft.com/office/powerpoint/2010/main" val="20997336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DF6FE2B4-0BCA-4E33-9622-A3B44886E59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CN" dirty="0"/>
              <a:t>2</a:t>
            </a:r>
            <a:endParaRPr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562A152-D040-4684-BEA7-F088D90802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zh-CN" altLang="en-US" dirty="0"/>
              <a:t>产品优势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F34D0A-8E94-4C3D-95C5-7FEEF90BBA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 algn="ctr"/>
            <a:r>
              <a:rPr lang="en-US" altLang="zh-CN" dirty="0"/>
              <a:t>PART TWO</a:t>
            </a:r>
            <a:endParaRPr lang="zh-CN" altLang="en-US" dirty="0"/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280D494-FDEF-4ADF-9DD8-1EB2FDF7388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just"/>
            <a:r>
              <a:rPr lang="en-US" altLang="zh-CN" sz="2400" spc="0" dirty="0">
                <a:latin typeface="+mn-ea"/>
              </a:rPr>
              <a:t>PRODUCT ADVANTAGES</a:t>
            </a:r>
            <a:endParaRPr lang="zh-CN" altLang="en-US" sz="2400" spc="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2452045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</p:tagLst>
</file>

<file path=ppt/theme/theme1.xml><?xml version="1.0" encoding="utf-8"?>
<a:theme xmlns:a="http://schemas.openxmlformats.org/drawingml/2006/main" name="Office 主题​​">
  <a:themeElements>
    <a:clrScheme name="医疗健康-蓝绿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249DA"/>
      </a:accent1>
      <a:accent2>
        <a:srgbClr val="99C602"/>
      </a:accent2>
      <a:accent3>
        <a:srgbClr val="3F71EF"/>
      </a:accent3>
      <a:accent4>
        <a:srgbClr val="517FF1"/>
      </a:accent4>
      <a:accent5>
        <a:srgbClr val="9BB5F7"/>
      </a:accent5>
      <a:accent6>
        <a:srgbClr val="C9D7FB"/>
      </a:accent6>
      <a:hlink>
        <a:srgbClr val="0563C1"/>
      </a:hlink>
      <a:folHlink>
        <a:srgbClr val="954F72"/>
      </a:folHlink>
    </a:clrScheme>
    <a:fontScheme name="自定义 2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erawhrm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医疗健康-蓝绿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249DA"/>
    </a:accent1>
    <a:accent2>
      <a:srgbClr val="99C602"/>
    </a:accent2>
    <a:accent3>
      <a:srgbClr val="3F71EF"/>
    </a:accent3>
    <a:accent4>
      <a:srgbClr val="517FF1"/>
    </a:accent4>
    <a:accent5>
      <a:srgbClr val="9BB5F7"/>
    </a:accent5>
    <a:accent6>
      <a:srgbClr val="C9D7FB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医疗健康-蓝绿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249DA"/>
    </a:accent1>
    <a:accent2>
      <a:srgbClr val="99C602"/>
    </a:accent2>
    <a:accent3>
      <a:srgbClr val="3F71EF"/>
    </a:accent3>
    <a:accent4>
      <a:srgbClr val="517FF1"/>
    </a:accent4>
    <a:accent5>
      <a:srgbClr val="9BB5F7"/>
    </a:accent5>
    <a:accent6>
      <a:srgbClr val="C9D7FB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医疗健康-蓝绿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249DA"/>
    </a:accent1>
    <a:accent2>
      <a:srgbClr val="99C602"/>
    </a:accent2>
    <a:accent3>
      <a:srgbClr val="3F71EF"/>
    </a:accent3>
    <a:accent4>
      <a:srgbClr val="517FF1"/>
    </a:accent4>
    <a:accent5>
      <a:srgbClr val="9BB5F7"/>
    </a:accent5>
    <a:accent6>
      <a:srgbClr val="C9D7FB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医疗健康-蓝绿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249DA"/>
    </a:accent1>
    <a:accent2>
      <a:srgbClr val="99C602"/>
    </a:accent2>
    <a:accent3>
      <a:srgbClr val="3F71EF"/>
    </a:accent3>
    <a:accent4>
      <a:srgbClr val="517FF1"/>
    </a:accent4>
    <a:accent5>
      <a:srgbClr val="9BB5F7"/>
    </a:accent5>
    <a:accent6>
      <a:srgbClr val="C9D7FB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医疗健康-蓝绿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249DA"/>
    </a:accent1>
    <a:accent2>
      <a:srgbClr val="99C602"/>
    </a:accent2>
    <a:accent3>
      <a:srgbClr val="3F71EF"/>
    </a:accent3>
    <a:accent4>
      <a:srgbClr val="517FF1"/>
    </a:accent4>
    <a:accent5>
      <a:srgbClr val="9BB5F7"/>
    </a:accent5>
    <a:accent6>
      <a:srgbClr val="C9D7FB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医疗健康-蓝绿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249DA"/>
    </a:accent1>
    <a:accent2>
      <a:srgbClr val="99C602"/>
    </a:accent2>
    <a:accent3>
      <a:srgbClr val="3F71EF"/>
    </a:accent3>
    <a:accent4>
      <a:srgbClr val="517FF1"/>
    </a:accent4>
    <a:accent5>
      <a:srgbClr val="9BB5F7"/>
    </a:accent5>
    <a:accent6>
      <a:srgbClr val="C9D7FB"/>
    </a:accent6>
    <a:hlink>
      <a:srgbClr val="0563C1"/>
    </a:hlink>
    <a:folHlink>
      <a:srgbClr val="954F72"/>
    </a:folHlink>
  </a:clrScheme>
</a:themeOverride>
</file>

<file path=ppt/theme/themeOverride7.xml><?xml version="1.0" encoding="utf-8"?>
<a:themeOverride xmlns:a="http://schemas.openxmlformats.org/drawingml/2006/main">
  <a:clrScheme name="医疗健康-蓝绿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249DA"/>
    </a:accent1>
    <a:accent2>
      <a:srgbClr val="99C602"/>
    </a:accent2>
    <a:accent3>
      <a:srgbClr val="3F71EF"/>
    </a:accent3>
    <a:accent4>
      <a:srgbClr val="517FF1"/>
    </a:accent4>
    <a:accent5>
      <a:srgbClr val="9BB5F7"/>
    </a:accent5>
    <a:accent6>
      <a:srgbClr val="C9D7FB"/>
    </a:accent6>
    <a:hlink>
      <a:srgbClr val="0563C1"/>
    </a:hlink>
    <a:folHlink>
      <a:srgbClr val="954F72"/>
    </a:folHlink>
  </a:clrScheme>
</a:themeOverride>
</file>

<file path=ppt/theme/themeOverride8.xml><?xml version="1.0" encoding="utf-8"?>
<a:themeOverride xmlns:a="http://schemas.openxmlformats.org/drawingml/2006/main">
  <a:clrScheme name="医疗健康-蓝绿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1249DA"/>
    </a:accent1>
    <a:accent2>
      <a:srgbClr val="99C602"/>
    </a:accent2>
    <a:accent3>
      <a:srgbClr val="3F71EF"/>
    </a:accent3>
    <a:accent4>
      <a:srgbClr val="517FF1"/>
    </a:accent4>
    <a:accent5>
      <a:srgbClr val="9BB5F7"/>
    </a:accent5>
    <a:accent6>
      <a:srgbClr val="C9D7FB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1781</TotalTime>
  <Words>2169</Words>
  <Application>Microsoft Office PowerPoint</Application>
  <PresentationFormat>宽屏</PresentationFormat>
  <Paragraphs>248</Paragraphs>
  <Slides>28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28</vt:i4>
      </vt:variant>
    </vt:vector>
  </HeadingPairs>
  <TitlesOfParts>
    <vt:vector size="35" baseType="lpstr">
      <vt:lpstr>汉仪雅酷黑 75W</vt:lpstr>
      <vt:lpstr>Microsoft YaHei</vt:lpstr>
      <vt:lpstr>Microsoft YaHei</vt:lpstr>
      <vt:lpstr>Arial</vt:lpstr>
      <vt:lpstr>Arial Black</vt:lpstr>
      <vt:lpstr>Office 主题​​</vt:lpstr>
      <vt:lpstr>1_Office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旭晓</dc:creator>
  <cp:lastModifiedBy>Xin Zhang (FA Talent)</cp:lastModifiedBy>
  <cp:revision>65</cp:revision>
  <dcterms:created xsi:type="dcterms:W3CDTF">2021-12-17T04:37:58Z</dcterms:created>
  <dcterms:modified xsi:type="dcterms:W3CDTF">2022-01-12T07:58:17Z</dcterms:modified>
</cp:coreProperties>
</file>